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7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6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6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3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4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0C76-1DF1-46EF-B7C1-033410DEF87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10278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Uso de </a:t>
            </a:r>
            <a:r>
              <a:rPr lang="es-ES" dirty="0" err="1" smtClean="0"/>
              <a:t>Dashboards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CR" dirty="0"/>
              <a:t/>
            </a:r>
            <a:br>
              <a:rPr lang="es-CR" dirty="0"/>
            </a:br>
            <a:r>
              <a:rPr lang="es-CR" dirty="0" err="1"/>
              <a:t>Exceltec</a:t>
            </a:r>
            <a:r>
              <a:rPr lang="es-CR" dirty="0"/>
              <a:t> - </a:t>
            </a:r>
            <a:r>
              <a:rPr lang="es-CR" dirty="0" err="1"/>
              <a:t>Walmart</a:t>
            </a:r>
            <a:r>
              <a:rPr lang="en-US" dirty="0"/>
              <a:t/>
            </a:r>
            <a:br>
              <a:rPr lang="en-US" dirty="0"/>
            </a:br>
            <a:r>
              <a:rPr lang="es-CR" dirty="0" smtClean="0"/>
              <a:t/>
            </a:r>
            <a:br>
              <a:rPr lang="es-C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5930538"/>
            <a:ext cx="8791575" cy="685800"/>
          </a:xfrm>
        </p:spPr>
        <p:txBody>
          <a:bodyPr>
            <a:normAutofit/>
          </a:bodyPr>
          <a:lstStyle/>
          <a:p>
            <a:pPr algn="ctr"/>
            <a:r>
              <a:rPr lang="es-CR" sz="1800" dirty="0" smtClean="0"/>
              <a:t>Lic. Santiago Rodríguez Paniagua. (2019)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727" y="2669386"/>
            <a:ext cx="9905998" cy="1478570"/>
          </a:xfrm>
        </p:spPr>
        <p:txBody>
          <a:bodyPr/>
          <a:lstStyle/>
          <a:p>
            <a:pPr algn="ctr"/>
            <a:r>
              <a:rPr lang="es-CR" dirty="0" smtClean="0"/>
              <a:t>Agregar gadgets de Gráficos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de gráficos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91" y="2367054"/>
            <a:ext cx="8636241" cy="40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de gráficos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03" y="1920832"/>
            <a:ext cx="7630017" cy="45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de gráficos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766" y="1875500"/>
            <a:ext cx="6087292" cy="45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Crear un </a:t>
            </a:r>
            <a:r>
              <a:rPr lang="es-CR" sz="3200" dirty="0" err="1" smtClean="0"/>
              <a:t>Dashboard</a:t>
            </a:r>
            <a:r>
              <a:rPr lang="es-CR" sz="3200" dirty="0" smtClean="0"/>
              <a:t> #1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54" y="2416629"/>
            <a:ext cx="9639444" cy="33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Crear un </a:t>
            </a:r>
            <a:r>
              <a:rPr lang="es-CR" sz="3200" dirty="0" err="1" smtClean="0"/>
              <a:t>Dashboard</a:t>
            </a:r>
            <a:r>
              <a:rPr lang="es-CR" sz="3200" dirty="0" smtClean="0"/>
              <a:t> #2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59" y="2211495"/>
            <a:ext cx="10702247" cy="3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Crear un </a:t>
            </a:r>
            <a:r>
              <a:rPr lang="es-CR" sz="3200" dirty="0" err="1" smtClean="0"/>
              <a:t>Dashboard</a:t>
            </a:r>
            <a:r>
              <a:rPr lang="es-CR" sz="3200" dirty="0" smtClean="0"/>
              <a:t> #3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337" y="1867989"/>
            <a:ext cx="6087292" cy="46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Crear un </a:t>
            </a:r>
            <a:r>
              <a:rPr lang="es-CR" sz="3200" dirty="0" err="1" smtClean="0"/>
              <a:t>Dashboard</a:t>
            </a:r>
            <a:r>
              <a:rPr lang="es-CR" sz="3200" dirty="0" smtClean="0"/>
              <a:t> #4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32" y="2259873"/>
            <a:ext cx="9976757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727" y="2669386"/>
            <a:ext cx="9905998" cy="1478570"/>
          </a:xfrm>
        </p:spPr>
        <p:txBody>
          <a:bodyPr/>
          <a:lstStyle/>
          <a:p>
            <a:pPr algn="ctr"/>
            <a:r>
              <a:rPr lang="es-CR" dirty="0" smtClean="0"/>
              <a:t>Agregar algunos gadgets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al </a:t>
            </a:r>
            <a:r>
              <a:rPr lang="es-CR" dirty="0" err="1" smtClean="0"/>
              <a:t>Dashboard</a:t>
            </a:r>
            <a:r>
              <a:rPr lang="es-CR" dirty="0" smtClean="0"/>
              <a:t> creado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798" y="2222386"/>
            <a:ext cx="8716105" cy="38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al </a:t>
            </a:r>
            <a:r>
              <a:rPr lang="es-CR" dirty="0" err="1" smtClean="0"/>
              <a:t>Dashboard</a:t>
            </a:r>
            <a:r>
              <a:rPr lang="es-CR" dirty="0" smtClean="0"/>
              <a:t> creado #2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86" y="2367053"/>
            <a:ext cx="8503451" cy="39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Gadgets al </a:t>
            </a:r>
            <a:r>
              <a:rPr lang="es-CR" dirty="0" err="1" smtClean="0"/>
              <a:t>Dashboard</a:t>
            </a:r>
            <a:r>
              <a:rPr lang="es-CR" dirty="0" smtClean="0"/>
              <a:t> creado #3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66" y="1832829"/>
            <a:ext cx="4741817" cy="4785927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135391"/>
            <a:ext cx="5799909" cy="44833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277983" y="4206239"/>
            <a:ext cx="816428" cy="6923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778</TotalTime>
  <Words>76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Uso de Dashboards   Exceltec - Walmart  </vt:lpstr>
      <vt:lpstr>Crear un Dashboard #1</vt:lpstr>
      <vt:lpstr>Crear un Dashboard #2</vt:lpstr>
      <vt:lpstr>Crear un Dashboard #3</vt:lpstr>
      <vt:lpstr>Crear un Dashboard #4</vt:lpstr>
      <vt:lpstr>Agregar algunos gadgets</vt:lpstr>
      <vt:lpstr>Agregar Gadgets al Dashboard creado</vt:lpstr>
      <vt:lpstr>Agregar Gadgets al Dashboard creado #2</vt:lpstr>
      <vt:lpstr>Agregar Gadgets al Dashboard creado #3</vt:lpstr>
      <vt:lpstr>Agregar gadgets de Gráficos</vt:lpstr>
      <vt:lpstr>Agregar Gadgets de gráficos #1</vt:lpstr>
      <vt:lpstr>Agregar Gadgets de gráficos #2</vt:lpstr>
      <vt:lpstr>Agregar Gadgets de gráficos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Jira</dc:title>
  <dc:creator>Santiago Rodriguez</dc:creator>
  <cp:lastModifiedBy>Santiago Rodriguez</cp:lastModifiedBy>
  <cp:revision>48</cp:revision>
  <dcterms:created xsi:type="dcterms:W3CDTF">2019-06-18T15:22:19Z</dcterms:created>
  <dcterms:modified xsi:type="dcterms:W3CDTF">2019-07-12T13:23:44Z</dcterms:modified>
</cp:coreProperties>
</file>