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9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888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s-ES" sz="1800" spc="-1" strike="noStrike">
                <a:latin typeface="Arial"/>
              </a:rPr>
              <a:t>Pulse para editar el formato del texto de título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Pulse para editar el formato de esquema del texto</a:t>
            </a:r>
            <a:endParaRPr b="0" lang="es-E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Segundo nivel del esquema</a:t>
            </a:r>
            <a:endParaRPr b="0" lang="es-E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Tercer nivel del esquema</a:t>
            </a:r>
            <a:endParaRPr b="0" lang="es-E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latin typeface="Arial"/>
              </a:rPr>
              <a:t>Cuarto nivel del esquema</a:t>
            </a:r>
            <a:endParaRPr b="0" lang="es-E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Quinto nivel del esquema</a:t>
            </a:r>
            <a:endParaRPr b="0" lang="es-E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Sexto nivel del esquema</a:t>
            </a:r>
            <a:endParaRPr b="0" lang="es-E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latin typeface="Arial"/>
              </a:rPr>
              <a:t>Séptimo nivel del esquema</a:t>
            </a:r>
            <a:endParaRPr b="0" lang="es-E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esquema del texto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296000" y="120600"/>
            <a:ext cx="8228520" cy="16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2286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es-ES" sz="4800" spc="-1" strike="noStrike">
                <a:solidFill>
                  <a:srgbClr val="e6e9cb"/>
                </a:solidFill>
                <a:latin typeface="Rockwell"/>
                <a:ea typeface="DejaVu Sans"/>
              </a:rPr>
              <a:t>BitBucket &amp; SourceTree.</a:t>
            </a:r>
            <a:endParaRPr b="0" lang="es-ES" sz="48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287280" y="2736360"/>
            <a:ext cx="8640000" cy="14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246960" tIns="45000" bIns="45000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Rockwell"/>
                <a:ea typeface="DejaVu Sans"/>
              </a:rPr>
              <a:t>Free source code hosting</a:t>
            </a:r>
            <a:br/>
            <a:r>
              <a:rPr b="0" lang="es-ES" sz="3200" spc="-1" strike="noStrike">
                <a:solidFill>
                  <a:srgbClr val="ffffff"/>
                </a:solidFill>
                <a:latin typeface="Rockwell"/>
                <a:ea typeface="DejaVu Sans"/>
              </a:rPr>
              <a:t>(Servicio gratuito de alojamiento de código)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791640" y="5256000"/>
            <a:ext cx="5399640" cy="430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1836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</a:pPr>
            <a:r>
              <a:rPr b="0" lang="es-ES" sz="2000" spc="-1" strike="noStrike">
                <a:solidFill>
                  <a:srgbClr val="ffffff"/>
                </a:solidFill>
                <a:latin typeface="Rockwell"/>
                <a:ea typeface="DejaVu Sans"/>
              </a:rPr>
              <a:t>Lic. Santiago Rodríguez Paniagua. (2019)</a:t>
            </a:r>
            <a:endParaRPr b="0" lang="es-E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52000" y="504000"/>
            <a:ext cx="6932520" cy="12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73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Seleccionamos un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proyecto existente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201240" y="2304000"/>
            <a:ext cx="8753040" cy="259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177200" y="380160"/>
            <a:ext cx="4726080" cy="131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45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Seleccionamos el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Repositorio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878760" y="2152080"/>
            <a:ext cx="7390800" cy="3590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130760" y="360000"/>
            <a:ext cx="6932520" cy="142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51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Bajamos el código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(Clonamos el repositorio)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144000" y="2448000"/>
            <a:ext cx="8819640" cy="35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4464000" y="792000"/>
            <a:ext cx="3095280" cy="89064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04" name="6 Imagen" descr=""/>
          <p:cNvPicPr/>
          <p:nvPr/>
        </p:nvPicPr>
        <p:blipFill>
          <a:blip r:embed="rId2"/>
          <a:stretch/>
        </p:blipFill>
        <p:spPr>
          <a:xfrm>
            <a:off x="1296000" y="5544360"/>
            <a:ext cx="3417480" cy="71892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410760" y="2773440"/>
            <a:ext cx="8228520" cy="10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Clonar Repositorios en Source Tree </a:t>
            </a:r>
            <a:endParaRPr b="0" lang="es-ES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152000" y="288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>
              <a:lnSpc>
                <a:spcPct val="100000"/>
              </a:lnSpc>
            </a:pPr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Buscar y Clonar repositorios </a:t>
            </a:r>
            <a:br/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de BitBucket en  </a:t>
            </a:r>
            <a:r>
              <a:rPr b="0" lang="es-ES" sz="3600" spc="-1" strike="noStrike">
                <a:solidFill>
                  <a:srgbClr val="ffff00"/>
                </a:solidFill>
                <a:latin typeface="Rockwell"/>
                <a:ea typeface="DejaVu Sans"/>
              </a:rPr>
              <a:t>Source Tree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341360" y="1800000"/>
            <a:ext cx="6361920" cy="4599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1152000" y="288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>
              <a:lnSpc>
                <a:spcPct val="100000"/>
              </a:lnSpc>
            </a:pPr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Buscar y Clonar repositorios </a:t>
            </a:r>
            <a:br/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de BitBucket en  </a:t>
            </a:r>
            <a:r>
              <a:rPr b="0" lang="es-ES" sz="3600" spc="-1" strike="noStrike">
                <a:solidFill>
                  <a:srgbClr val="ffff00"/>
                </a:solidFill>
                <a:latin typeface="Rockwell"/>
                <a:ea typeface="DejaVu Sans"/>
              </a:rPr>
              <a:t>Source Tree </a:t>
            </a:r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#2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068840" y="1707840"/>
            <a:ext cx="6947280" cy="484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52000" y="288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>
              <a:lnSpc>
                <a:spcPct val="100000"/>
              </a:lnSpc>
            </a:pPr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Buscar repositorios </a:t>
            </a:r>
            <a:br/>
            <a:r>
              <a:rPr b="0" lang="es-ES" sz="3600" spc="-1" strike="noStrike">
                <a:solidFill>
                  <a:srgbClr val="e6e9cb"/>
                </a:solidFill>
                <a:latin typeface="Rockwell"/>
                <a:ea typeface="DejaVu Sans"/>
              </a:rPr>
              <a:t>de otros sitios en  </a:t>
            </a:r>
            <a:r>
              <a:rPr b="0" lang="es-ES" sz="3600" spc="-1" strike="noStrike">
                <a:solidFill>
                  <a:srgbClr val="ffff00"/>
                </a:solidFill>
                <a:latin typeface="Rockwell"/>
                <a:ea typeface="DejaVu Sans"/>
              </a:rPr>
              <a:t>Source Tree</a:t>
            </a:r>
            <a:endParaRPr b="0" lang="es-ES" sz="36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1512000" y="1512000"/>
            <a:ext cx="6247800" cy="529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130760" y="57600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6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Como bajar la ultima versión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del código en Source Tree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-28800" y="2372400"/>
            <a:ext cx="9172080" cy="3026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0" y="404640"/>
            <a:ext cx="914292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3200" spc="-1" strike="noStrike">
                <a:solidFill>
                  <a:srgbClr val="e6e9cb"/>
                </a:solidFill>
                <a:latin typeface="Rockwell"/>
                <a:ea typeface="DejaVu Sans"/>
              </a:rPr>
              <a:t>Como subir nuestros </a:t>
            </a:r>
            <a:br/>
            <a:r>
              <a:rPr b="0" lang="es-ES" sz="3200" spc="-1" strike="noStrike">
                <a:solidFill>
                  <a:srgbClr val="e6e9cb"/>
                </a:solidFill>
                <a:latin typeface="Rockwell"/>
                <a:ea typeface="DejaVu Sans"/>
              </a:rPr>
              <a:t>cambios al repositorio</a:t>
            </a:r>
            <a:endParaRPr b="0" lang="es-ES" sz="32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2219760" y="6094080"/>
            <a:ext cx="2819520" cy="63720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  <a:ea typeface="DejaVu Sans"/>
              </a:rPr>
              <a:t>Agregamos un comentario para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Rockwell"/>
                <a:ea typeface="DejaVu Sans"/>
              </a:rPr>
              <a:t>Que quede un registro de cambio que se subió y quien lo subio.</a:t>
            </a:r>
            <a:endParaRPr b="0" lang="es-ES" sz="1200" spc="-1" strike="noStrike"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216000" y="1620000"/>
            <a:ext cx="8756280" cy="435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464000" y="792000"/>
            <a:ext cx="3095280" cy="89064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80" name="6 Imagen" descr=""/>
          <p:cNvPicPr/>
          <p:nvPr/>
        </p:nvPicPr>
        <p:blipFill>
          <a:blip r:embed="rId2"/>
          <a:stretch/>
        </p:blipFill>
        <p:spPr>
          <a:xfrm>
            <a:off x="1296000" y="5544360"/>
            <a:ext cx="3417480" cy="718920"/>
          </a:xfrm>
          <a:prstGeom prst="rect">
            <a:avLst/>
          </a:prstGeom>
          <a:ln>
            <a:noFill/>
          </a:ln>
        </p:spPr>
      </p:pic>
      <p:sp>
        <p:nvSpPr>
          <p:cNvPr id="81" name="CustomShape 2"/>
          <p:cNvSpPr/>
          <p:nvPr/>
        </p:nvSpPr>
        <p:spPr>
          <a:xfrm>
            <a:off x="410760" y="2773440"/>
            <a:ext cx="8228520" cy="10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Crear Equipos, Proyectos y Repositorios en Bitbucket </a:t>
            </a:r>
            <a:endParaRPr b="0" lang="es-ES" sz="4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152000" y="81360"/>
            <a:ext cx="763128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>
              <a:lnSpc>
                <a:spcPct val="100000"/>
              </a:lnSpc>
            </a:pPr>
            <a:r>
              <a:rPr b="0" lang="es-ES" sz="4400" spc="-1" strike="noStrike">
                <a:solidFill>
                  <a:srgbClr val="e6e9cb"/>
                </a:solidFill>
                <a:latin typeface="Rockwell"/>
                <a:ea typeface="DejaVu Sans"/>
              </a:rPr>
              <a:t>Creamos un nuevo Equipo</a:t>
            </a:r>
            <a:endParaRPr b="0" lang="es-ES" sz="44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697320" y="2016000"/>
            <a:ext cx="7509960" cy="419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271520" y="448200"/>
            <a:ext cx="606240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r>
              <a:rPr b="0" lang="es-ES" sz="4400" spc="-1" strike="noStrike">
                <a:solidFill>
                  <a:srgbClr val="e6e9cb"/>
                </a:solidFill>
                <a:latin typeface="Rockwell"/>
                <a:ea typeface="DejaVu Sans"/>
              </a:rPr>
              <a:t>Creamos</a:t>
            </a: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 un nuevo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Equipo #2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968480" y="1878120"/>
            <a:ext cx="5399280" cy="445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Creamos un proyecto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841320" y="1813320"/>
            <a:ext cx="7573680" cy="4233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000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Creamos un proyecto #2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116080" y="1476000"/>
            <a:ext cx="5011200" cy="51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224000" y="360000"/>
            <a:ext cx="6119280" cy="114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15000"/>
          </a:bodyPr>
          <a:p>
            <a:r>
              <a:rPr b="0" lang="es-ES" sz="8000" spc="-1" strike="noStrike">
                <a:solidFill>
                  <a:srgbClr val="e6e9cb"/>
                </a:solidFill>
                <a:latin typeface="Rockwell"/>
                <a:ea typeface="DejaVu Sans"/>
              </a:rPr>
              <a:t>Creamos un nuevo </a:t>
            </a:r>
            <a:br/>
            <a:r>
              <a:rPr b="0" lang="es-ES" sz="8000" spc="-1" strike="noStrike">
                <a:solidFill>
                  <a:srgbClr val="e6e9cb"/>
                </a:solidFill>
                <a:latin typeface="Rockwell"/>
                <a:ea typeface="DejaVu Sans"/>
              </a:rPr>
              <a:t>repositorio</a:t>
            </a:r>
            <a:endParaRPr b="0" lang="es-ES" sz="8000" spc="-1" strike="noStrike"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727200" y="1872000"/>
            <a:ext cx="7984080" cy="4463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224000" y="288000"/>
            <a:ext cx="5327280" cy="13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67000"/>
          </a:bodyPr>
          <a:p>
            <a:pPr marL="54720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Creamos un nuevo </a:t>
            </a:r>
            <a:br/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repositorio #2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759680" y="2160000"/>
            <a:ext cx="5727600" cy="417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464000" y="792000"/>
            <a:ext cx="3095280" cy="890640"/>
          </a:xfrm>
          <a:prstGeom prst="roundRect">
            <a:avLst>
              <a:gd name="adj" fmla="val 8594"/>
            </a:avLst>
          </a:prstGeom>
          <a:blipFill rotWithShape="0">
            <a:blip r:embed="rId1"/>
            <a:stretch>
              <a:fillRect/>
            </a:stretch>
          </a:blipFill>
          <a:ln>
            <a:noFill/>
          </a:ln>
          <a:effectLst>
            <a:reflection algn="bl" blurRad="12700" dir="5400000" dist="5000" endPos="28000" rotWithShape="0" stA="38000" sy="-10000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410760" y="2448000"/>
            <a:ext cx="822852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54720" algn="ctr">
              <a:lnSpc>
                <a:spcPct val="100000"/>
              </a:lnSpc>
            </a:pPr>
            <a:r>
              <a:rPr b="0" lang="es-ES" sz="4600" spc="-1" strike="noStrike">
                <a:solidFill>
                  <a:srgbClr val="e6e9cb"/>
                </a:solidFill>
                <a:latin typeface="Rockwell"/>
                <a:ea typeface="DejaVu Sans"/>
              </a:rPr>
              <a:t>Buscar y Clonar Repositorios en Bitbucket </a:t>
            </a:r>
            <a:endParaRPr b="0" lang="es-ES" sz="4600" spc="-1" strike="noStrike">
              <a:latin typeface="Arial"/>
            </a:endParaRPr>
          </a:p>
        </p:txBody>
      </p:sp>
      <p:pic>
        <p:nvPicPr>
          <p:cNvPr id="96" name="6 Imagen" descr=""/>
          <p:cNvPicPr/>
          <p:nvPr/>
        </p:nvPicPr>
        <p:blipFill>
          <a:blip r:embed="rId2"/>
          <a:stretch/>
        </p:blipFill>
        <p:spPr>
          <a:xfrm>
            <a:off x="1296360" y="5544720"/>
            <a:ext cx="3417480" cy="718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519</TotalTime>
  <Application>LibreOffice/6.3.1.2$Windows_X86_64 LibreOffice_project/b79626edf0065ac373bd1df5c28bd630b4424273</Application>
  <Words>115</Words>
  <Paragraphs>19</Paragraphs>
  <Company>Toshiba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2013-12-07T17:10:08Z</dcterms:created>
  <dc:creator>Santiago Rodriguez Paniagua</dc:creator>
  <dc:description/>
  <dc:language>es-ES</dc:language>
  <cp:lastModifiedBy/>
  <dcterms:modified xsi:type="dcterms:W3CDTF">2019-09-24T16:47:57Z</dcterms:modified>
  <cp:revision>64</cp:revision>
  <dc:subject/>
  <dc:title>Como Utilizar Podio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Toshiba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Presentación en pantalla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