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-12744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-127440"/>
            <a:ext cx="9070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-127440"/>
            <a:ext cx="9070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profesantiago.github.io/" TargetMode="External"/><Relationship Id="rId2" Type="http://schemas.openxmlformats.org/officeDocument/2006/relationships/hyperlink" Target="https://elprofesantiago.blogspot.com/" TargetMode="External"/><Relationship Id="rId3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00" y="3180960"/>
            <a:ext cx="99352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Introducción a GitHub &amp; GitHub Desktop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97440" y="6624000"/>
            <a:ext cx="4425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Lic. Santiago Rodríguez Paniagua. (2019)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25421" t="0" r="27311" b="0"/>
          <a:stretch/>
        </p:blipFill>
        <p:spPr>
          <a:xfrm>
            <a:off x="7128000" y="219240"/>
            <a:ext cx="2735280" cy="273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3180960"/>
            <a:ext cx="10079280" cy="15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Subir y Bajar cambios del un repositorio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-18828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4) Bajar cambios de un repositorio existente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5760000"/>
            <a:ext cx="10079280" cy="15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Desde GitHub Desktop, hay que seleccionar el repositorio deseado, presionar la pestaña / Botón: Fetch y luego Pull.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426320" y="1368000"/>
            <a:ext cx="6780960" cy="39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-18828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5) Subir cambios a un repositorio existente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656000" y="1080000"/>
            <a:ext cx="6623640" cy="644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18828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5) Subir cambios a un repositorio existente #2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32000" y="3096000"/>
            <a:ext cx="9387000" cy="175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152000" y="2391840"/>
            <a:ext cx="8064000" cy="358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endParaRPr b="0" lang="es-ES" sz="1800" spc="-1" strike="noStrike">
              <a:latin typeface="Arial"/>
            </a:endParaRPr>
          </a:p>
          <a:p>
            <a:r>
              <a:rPr b="0" lang="es-ES" sz="2600" spc="-1" strike="noStrike">
                <a:latin typeface="Arial"/>
              </a:rPr>
              <a:t>Cursos y Tutoriales de Programación:</a:t>
            </a:r>
            <a:endParaRPr b="0" lang="es-ES" sz="2600" spc="-1" strike="noStrike">
              <a:latin typeface="Arial"/>
            </a:endParaRPr>
          </a:p>
          <a:p>
            <a:r>
              <a:rPr b="0" lang="es-ES" sz="2600" spc="-1" strike="noStrike">
                <a:latin typeface="Arial"/>
                <a:hlinkClick r:id="rId1"/>
              </a:rPr>
              <a:t>https://profesantiago.github.io/</a:t>
            </a:r>
            <a:endParaRPr b="0" lang="es-ES" sz="2600" spc="-1" strike="noStrike">
              <a:latin typeface="Arial"/>
            </a:endParaRPr>
          </a:p>
          <a:p>
            <a:endParaRPr b="0" lang="es-ES" sz="2600" spc="-1" strike="noStrike">
              <a:latin typeface="Arial"/>
            </a:endParaRPr>
          </a:p>
          <a:p>
            <a:endParaRPr b="0" lang="es-ES" sz="2600" spc="-1" strike="noStrike">
              <a:latin typeface="Arial"/>
            </a:endParaRPr>
          </a:p>
          <a:p>
            <a:endParaRPr b="0" lang="es-ES" sz="2600" spc="-1" strike="noStrike">
              <a:latin typeface="Arial"/>
            </a:endParaRPr>
          </a:p>
          <a:p>
            <a:r>
              <a:rPr b="0" lang="es-ES" sz="2600" spc="-1" strike="noStrike">
                <a:latin typeface="Arial"/>
              </a:rPr>
              <a:t>Blog de Programación y Tecnología:</a:t>
            </a:r>
            <a:endParaRPr b="0" lang="es-ES" sz="2600" spc="-1" strike="noStrike">
              <a:latin typeface="Arial"/>
            </a:endParaRPr>
          </a:p>
          <a:p>
            <a:r>
              <a:rPr b="0" lang="es-ES" sz="2600" spc="-1" strike="noStrike">
                <a:latin typeface="Arial"/>
                <a:hlinkClick r:id="rId2"/>
              </a:rPr>
              <a:t>https://elprofesantiago.blogspot.com/</a:t>
            </a:r>
            <a:endParaRPr b="0" lang="es-ES" sz="2600" spc="-1" strike="noStrike">
              <a:latin typeface="Arial"/>
            </a:endParaRPr>
          </a:p>
          <a:p>
            <a:endParaRPr b="0" lang="es-ES" sz="2600" spc="-1" strike="noStrike">
              <a:latin typeface="Arial"/>
            </a:endParaRPr>
          </a:p>
          <a:p>
            <a:endParaRPr b="0" lang="es-ES" sz="2600" spc="-1" strike="noStrike">
              <a:latin typeface="Arial"/>
            </a:endParaRPr>
          </a:p>
          <a:p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1) Crear una cuenta en GiHub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16000" y="6264000"/>
            <a:ext cx="914328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Es mejor usar una cuenta de Microsoft, Hotmail o Outlook para registrarse.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0" t="0" r="1531" b="19808"/>
          <a:stretch/>
        </p:blipFill>
        <p:spPr>
          <a:xfrm>
            <a:off x="360000" y="1440000"/>
            <a:ext cx="6767280" cy="423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2) Descargar GitHub Desktop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88000" y="1265760"/>
            <a:ext cx="5257080" cy="59335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5688000" y="6192000"/>
            <a:ext cx="4031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 terminar el asistente de instalación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hay que iniciar sesión con el mismo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Usuario que se usó en GitHub.com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360" y="3528000"/>
            <a:ext cx="90709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Clonar repositorios existentes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" y="-18792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3.1) Bajar como Zip desde GitHub.com</a:t>
            </a:r>
            <a:endParaRPr b="0" lang="es-ES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5311800"/>
            <a:ext cx="10079280" cy="15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Nota: Esta opción es más rápida y ayuda a tener una copia de todo el repositorio, el problema es que cada vez que hayan cambios, hay que volver a descargar el archivo Zip.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0080" y="1656000"/>
            <a:ext cx="9835200" cy="28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-18828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3.2) Clonar desde GitHub.com a GitHub Desktop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9960" y="1670760"/>
            <a:ext cx="9568080" cy="27925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0" y="5312160"/>
            <a:ext cx="10079280" cy="15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Nota: Esta opción funciona unicamente si está instalado en el equipo el GitHub Desktop.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-18828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3.3) Clonar desde GitHub Desktop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5760000"/>
            <a:ext cx="10079280" cy="15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En este caso se pueden buscar los repositorios de GitHub.com desde la herramienta Desktop .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8000" y="1267920"/>
            <a:ext cx="4915800" cy="24033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513400" y="1224000"/>
            <a:ext cx="3917880" cy="38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-18828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3.4) Clonar desde GitHub.com a otro cliente Git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0" y="5312160"/>
            <a:ext cx="10079280" cy="15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Nota: En esta opción solo hay que copiar la ruta para luego  pegarla en un cliente Git como: TortoiseGit, SmartGit,  Git-Cola, GitKraken, Visual Studio Code, Eclipse, NetBeans, etc..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4000" y="1670760"/>
            <a:ext cx="9814680" cy="286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-188280"/>
            <a:ext cx="10007280" cy="13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3.4) Clonar desde GitHub.com a otro cliente Git #2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0" y="5312160"/>
            <a:ext cx="10079280" cy="152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Nota: En esta opción solo hay que copiar la ruta para luego  pegarla en un cliente Git como: TortoiseGit, SmartGit,  Git-Cola, GitKraken, Visual Studio Code, Eclipse, NetBeans, etc..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088000" y="1332720"/>
            <a:ext cx="5831280" cy="363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2019-09-25T14:01:42Z</dcterms:created>
  <dc:creator/>
  <dc:description/>
  <dc:language>es-ES</dc:language>
  <cp:lastModifiedBy/>
  <dcterms:modified xsi:type="dcterms:W3CDTF">2019-09-25T16:53:24Z</dcterms:modified>
  <cp:revision>13</cp:revision>
  <dc:subject/>
  <dc:title>Lush Green</dc:title>
</cp:coreProperties>
</file>