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antiago.github.io/" TargetMode="External"/><Relationship Id="rId2" Type="http://schemas.openxmlformats.org/officeDocument/2006/relationships/hyperlink" Target="https://elprofesantiago.blogspot.com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91640" y="1171080"/>
            <a:ext cx="8228520" cy="16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2286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800" b="0" strike="noStrike" spc="-1" dirty="0" err="1">
                <a:solidFill>
                  <a:srgbClr val="E6E9CB"/>
                </a:solidFill>
                <a:latin typeface="Rockwell"/>
                <a:ea typeface="DejaVu Sans"/>
              </a:rPr>
              <a:t>BitBucket</a:t>
            </a:r>
            <a:r>
              <a:rPr lang="es-ES" sz="48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 &amp; </a:t>
            </a:r>
            <a:r>
              <a:rPr lang="es-ES" sz="4800" b="0" strike="noStrike" spc="-1" dirty="0" err="1">
                <a:solidFill>
                  <a:srgbClr val="E6E9CB"/>
                </a:solidFill>
                <a:latin typeface="Rockwell"/>
                <a:ea typeface="DejaVu Sans"/>
              </a:rPr>
              <a:t>SourceTree</a:t>
            </a:r>
            <a:r>
              <a:rPr lang="es-ES" sz="48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.</a:t>
            </a:r>
            <a:endParaRPr lang="es-ES" sz="48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91640" y="3429000"/>
            <a:ext cx="8640000" cy="14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24696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Free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Rockwell"/>
                <a:ea typeface="DejaVu Sans"/>
              </a:rPr>
              <a:t>source</a:t>
            </a:r>
            <a:r>
              <a:rPr lang="es-ES" sz="24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Rockwell"/>
                <a:ea typeface="DejaVu Sans"/>
              </a:rPr>
              <a:t>code</a:t>
            </a:r>
            <a:r>
              <a:rPr lang="es-ES" sz="24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 hosting</a:t>
            </a:r>
            <a:br>
              <a:rPr sz="1400" dirty="0"/>
            </a:br>
            <a:r>
              <a:rPr lang="es-ES" sz="24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(Servicio gratuito de alojamiento de código)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91640" y="5256000"/>
            <a:ext cx="539964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1836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s-ES" sz="2000" b="0" strike="noStrike" spc="-1">
                <a:solidFill>
                  <a:srgbClr val="FFFFFF"/>
                </a:solidFill>
                <a:latin typeface="Rockwell"/>
                <a:ea typeface="DejaVu Sans"/>
              </a:rPr>
              <a:t>Lic. Santiago Rodríguez Paniagua. (2019)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2000" y="504000"/>
            <a:ext cx="69325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8000" lnSpcReduction="10000"/>
          </a:bodyPr>
          <a:lstStyle/>
          <a:p>
            <a:pPr marL="54720">
              <a:lnSpc>
                <a:spcPct val="100000"/>
              </a:lnSpc>
            </a:pP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Seleccionamos un </a:t>
            </a:r>
            <a:br/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proyecto existente</a:t>
            </a:r>
            <a:endParaRPr lang="es-ES" sz="4600" b="0" strike="noStrike" spc="-1"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201240" y="2304000"/>
            <a:ext cx="8753040" cy="259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77200" y="380160"/>
            <a:ext cx="472608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0000" lnSpcReduction="10000"/>
          </a:bodyPr>
          <a:lstStyle/>
          <a:p>
            <a:pPr marL="54720">
              <a:lnSpc>
                <a:spcPct val="100000"/>
              </a:lnSpc>
            </a:pP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Seleccionamos el </a:t>
            </a:r>
            <a:br/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Repositorio</a:t>
            </a:r>
            <a:endParaRPr lang="es-ES" sz="4600" b="0" strike="noStrike" spc="-1">
              <a:latin typeface="Arial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878760" y="2152080"/>
            <a:ext cx="7390800" cy="359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30760" y="360000"/>
            <a:ext cx="6932520" cy="14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6000" lnSpcReduction="10000"/>
          </a:bodyPr>
          <a:lstStyle/>
          <a:p>
            <a:pPr marL="54720">
              <a:lnSpc>
                <a:spcPct val="100000"/>
              </a:lnSpc>
            </a:pP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Bajamos el código </a:t>
            </a:r>
            <a:br/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(Clonamos el repositorio)</a:t>
            </a:r>
            <a:endParaRPr lang="es-ES" sz="4600" b="0" strike="noStrike" spc="-1"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144000" y="2448000"/>
            <a:ext cx="8819640" cy="359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464000" y="792000"/>
            <a:ext cx="3095280" cy="89064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6 Imagen"/>
          <p:cNvPicPr/>
          <p:nvPr/>
        </p:nvPicPr>
        <p:blipFill>
          <a:blip r:embed="rId3"/>
          <a:stretch/>
        </p:blipFill>
        <p:spPr>
          <a:xfrm>
            <a:off x="1296000" y="5544360"/>
            <a:ext cx="3417480" cy="7189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410760" y="2773440"/>
            <a:ext cx="8228520" cy="10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 algn="ctr">
              <a:lnSpc>
                <a:spcPct val="100000"/>
              </a:lnSpc>
            </a:pP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Clonar Repositorios en Source Tree </a:t>
            </a:r>
            <a:endParaRPr lang="es-ES" sz="4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52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>
              <a:lnSpc>
                <a:spcPct val="100000"/>
              </a:lnSpc>
            </a:pPr>
            <a:r>
              <a:rPr lang="es-ES" sz="36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Buscar y Clonar repositorios </a:t>
            </a:r>
            <a:br>
              <a:rPr dirty="0"/>
            </a:br>
            <a:r>
              <a:rPr lang="es-ES" sz="36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de </a:t>
            </a:r>
            <a:r>
              <a:rPr lang="es-ES" sz="3600" b="0" strike="noStrike" spc="-1" dirty="0" err="1">
                <a:solidFill>
                  <a:srgbClr val="E6E9CB"/>
                </a:solidFill>
                <a:latin typeface="Rockwell"/>
                <a:ea typeface="DejaVu Sans"/>
              </a:rPr>
              <a:t>BitBucket</a:t>
            </a:r>
            <a:r>
              <a:rPr lang="es-ES" sz="36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 en  </a:t>
            </a:r>
            <a:r>
              <a:rPr lang="es-ES" sz="3600" b="0" strike="noStrike" spc="-1" dirty="0" err="1">
                <a:solidFill>
                  <a:srgbClr val="FFFF00"/>
                </a:solidFill>
                <a:latin typeface="Rockwell"/>
                <a:ea typeface="DejaVu Sans"/>
              </a:rPr>
              <a:t>Source</a:t>
            </a:r>
            <a:r>
              <a:rPr lang="es-ES" sz="3600" b="0" strike="noStrike" spc="-1" dirty="0">
                <a:solidFill>
                  <a:srgbClr val="FFFF00"/>
                </a:solidFill>
                <a:latin typeface="Rockwell"/>
                <a:ea typeface="DejaVu Sans"/>
              </a:rPr>
              <a:t> </a:t>
            </a:r>
            <a:r>
              <a:rPr lang="es-ES" sz="3600" b="0" strike="noStrike" spc="-1" dirty="0" err="1">
                <a:solidFill>
                  <a:srgbClr val="FFFF00"/>
                </a:solidFill>
                <a:latin typeface="Rockwell"/>
                <a:ea typeface="DejaVu Sans"/>
              </a:rPr>
              <a:t>Tree</a:t>
            </a:r>
            <a:endParaRPr lang="es-ES" sz="3600" b="0" strike="noStrike" spc="-1" dirty="0"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1341360" y="1800000"/>
            <a:ext cx="6361920" cy="459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52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>
              <a:lnSpc>
                <a:spcPct val="100000"/>
              </a:lnSpc>
            </a:pPr>
            <a:r>
              <a:rPr lang="es-ES" sz="36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Buscar y Clonar repositorios </a:t>
            </a:r>
            <a:br>
              <a:rPr dirty="0"/>
            </a:br>
            <a:r>
              <a:rPr lang="es-ES" sz="36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de </a:t>
            </a:r>
            <a:r>
              <a:rPr lang="es-ES" sz="3600" b="0" strike="noStrike" spc="-1" dirty="0" err="1">
                <a:solidFill>
                  <a:srgbClr val="E6E9CB"/>
                </a:solidFill>
                <a:latin typeface="Rockwell"/>
                <a:ea typeface="DejaVu Sans"/>
              </a:rPr>
              <a:t>BitBucket</a:t>
            </a:r>
            <a:r>
              <a:rPr lang="es-ES" sz="36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 en  </a:t>
            </a:r>
            <a:r>
              <a:rPr lang="es-ES" sz="3600" b="0" strike="noStrike" spc="-1" dirty="0" err="1">
                <a:solidFill>
                  <a:srgbClr val="FFFF00"/>
                </a:solidFill>
                <a:latin typeface="Rockwell"/>
                <a:ea typeface="DejaVu Sans"/>
              </a:rPr>
              <a:t>Source</a:t>
            </a:r>
            <a:r>
              <a:rPr lang="es-ES" sz="3600" b="0" strike="noStrike" spc="-1" dirty="0">
                <a:solidFill>
                  <a:srgbClr val="FFFF00"/>
                </a:solidFill>
                <a:latin typeface="Rockwell"/>
                <a:ea typeface="DejaVu Sans"/>
              </a:rPr>
              <a:t> </a:t>
            </a:r>
            <a:r>
              <a:rPr lang="es-ES" sz="3600" b="0" strike="noStrike" spc="-1" dirty="0" err="1">
                <a:solidFill>
                  <a:srgbClr val="FFFF00"/>
                </a:solidFill>
                <a:latin typeface="Rockwell"/>
                <a:ea typeface="DejaVu Sans"/>
              </a:rPr>
              <a:t>Tree</a:t>
            </a:r>
            <a:r>
              <a:rPr lang="es-ES" sz="3600" b="0" strike="noStrike" spc="-1" dirty="0">
                <a:solidFill>
                  <a:srgbClr val="FFFF00"/>
                </a:solidFill>
                <a:latin typeface="Rockwell"/>
                <a:ea typeface="DejaVu Sans"/>
              </a:rPr>
              <a:t> </a:t>
            </a:r>
            <a:r>
              <a:rPr lang="es-ES" sz="36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#2</a:t>
            </a:r>
            <a:endParaRPr lang="es-ES" sz="3600" b="0" strike="noStrike" spc="-1" dirty="0"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1068840" y="1707840"/>
            <a:ext cx="6947280" cy="484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52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>
              <a:lnSpc>
                <a:spcPct val="100000"/>
              </a:lnSpc>
            </a:pPr>
            <a:r>
              <a:rPr lang="es-ES" sz="36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Buscar repositorios </a:t>
            </a:r>
            <a:br>
              <a:rPr dirty="0"/>
            </a:br>
            <a:r>
              <a:rPr lang="es-ES" sz="3600" b="0" strike="noStrike" spc="-1" dirty="0">
                <a:solidFill>
                  <a:srgbClr val="E6E9CB"/>
                </a:solidFill>
                <a:latin typeface="Rockwell"/>
                <a:ea typeface="DejaVu Sans"/>
              </a:rPr>
              <a:t>de otros sitios en  </a:t>
            </a:r>
            <a:r>
              <a:rPr lang="es-ES" sz="3600" b="0" strike="noStrike" spc="-1" dirty="0" err="1">
                <a:solidFill>
                  <a:srgbClr val="FFFF00"/>
                </a:solidFill>
                <a:latin typeface="Rockwell"/>
                <a:ea typeface="DejaVu Sans"/>
              </a:rPr>
              <a:t>Source</a:t>
            </a:r>
            <a:r>
              <a:rPr lang="es-ES" sz="3600" b="0" strike="noStrike" spc="-1" dirty="0">
                <a:solidFill>
                  <a:srgbClr val="FFFF00"/>
                </a:solidFill>
                <a:latin typeface="Rockwell"/>
                <a:ea typeface="DejaVu Sans"/>
              </a:rPr>
              <a:t> </a:t>
            </a:r>
            <a:r>
              <a:rPr lang="es-ES" sz="3600" b="0" strike="noStrike" spc="-1" dirty="0" err="1">
                <a:solidFill>
                  <a:srgbClr val="FFFF00"/>
                </a:solidFill>
                <a:latin typeface="Rockwell"/>
                <a:ea typeface="DejaVu Sans"/>
              </a:rPr>
              <a:t>Tree</a:t>
            </a:r>
            <a:endParaRPr lang="es-ES" sz="3600" b="0" strike="noStrike" spc="-1" dirty="0"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1512000" y="1512000"/>
            <a:ext cx="6247800" cy="529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144827" y="505661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>
              <a:lnSpc>
                <a:spcPct val="100000"/>
              </a:lnSpc>
            </a:pPr>
            <a:r>
              <a:rPr lang="es-ES" sz="3600" b="0" strike="noStrike" spc="-1" dirty="0">
                <a:solidFill>
                  <a:srgbClr val="E6E9CB"/>
                </a:solidFill>
                <a:latin typeface="Rockwell" panose="02060603020205020403" pitchFamily="18" charset="0"/>
                <a:ea typeface="DejaVu Sans"/>
              </a:rPr>
              <a:t>Como bajar la ultima </a:t>
            </a:r>
          </a:p>
          <a:p>
            <a:pPr marL="54720">
              <a:lnSpc>
                <a:spcPct val="100000"/>
              </a:lnSpc>
            </a:pPr>
            <a:r>
              <a:rPr lang="es-ES" sz="3600" b="0" strike="noStrike" spc="-1" dirty="0">
                <a:solidFill>
                  <a:srgbClr val="E6E9CB"/>
                </a:solidFill>
                <a:latin typeface="Rockwell" panose="02060603020205020403" pitchFamily="18" charset="0"/>
                <a:ea typeface="DejaVu Sans"/>
              </a:rPr>
              <a:t>versión del código en </a:t>
            </a:r>
            <a:r>
              <a:rPr lang="es-ES" sz="3600" b="0" strike="noStrike" spc="-1" dirty="0" err="1">
                <a:solidFill>
                  <a:srgbClr val="E6E9CB"/>
                </a:solidFill>
                <a:latin typeface="Rockwell" panose="02060603020205020403" pitchFamily="18" charset="0"/>
                <a:ea typeface="DejaVu Sans"/>
              </a:rPr>
              <a:t>SourceTree</a:t>
            </a:r>
            <a:endParaRPr lang="es-ES" sz="3600" b="0" strike="noStrike" spc="-1" dirty="0">
              <a:latin typeface="Rockwell" panose="02060603020205020403" pitchFamily="18" charset="0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-28800" y="2372400"/>
            <a:ext cx="9172080" cy="302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11348" y="551520"/>
            <a:ext cx="9142920" cy="95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E6E9CB"/>
                </a:solidFill>
                <a:latin typeface="Rockwell" panose="02060603020205020403" pitchFamily="18" charset="0"/>
                <a:ea typeface="DejaVu Sans"/>
              </a:rPr>
              <a:t>Como subir nuestros </a:t>
            </a:r>
            <a:br>
              <a:rPr sz="4000" dirty="0">
                <a:latin typeface="Rockwell" panose="02060603020205020403" pitchFamily="18" charset="0"/>
              </a:rPr>
            </a:br>
            <a:r>
              <a:rPr lang="es-ES" sz="4000" b="0" strike="noStrike" spc="-1" dirty="0">
                <a:solidFill>
                  <a:srgbClr val="E6E9CB"/>
                </a:solidFill>
                <a:latin typeface="Rockwell" panose="02060603020205020403" pitchFamily="18" charset="0"/>
                <a:ea typeface="DejaVu Sans"/>
              </a:rPr>
              <a:t>cambios al repositorio</a:t>
            </a:r>
            <a:endParaRPr lang="es-ES" sz="4000" b="0" strike="noStrike" spc="-1" dirty="0">
              <a:latin typeface="Rockwell" panose="02060603020205020403" pitchFamily="18" charset="0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19760" y="6094080"/>
            <a:ext cx="2819520" cy="6372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Rockwell"/>
                <a:ea typeface="DejaVu Sans"/>
              </a:rPr>
              <a:t>Agregamos un comentario para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Rockwell"/>
                <a:ea typeface="DejaVu Sans"/>
              </a:rPr>
              <a:t>Que quede un registro de cambio que se subió y quien lo subio.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16000" y="1620000"/>
            <a:ext cx="8756280" cy="435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85187-8F49-4947-B249-8B8100E9483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88720" y="1605868"/>
            <a:ext cx="7350369" cy="3102388"/>
          </a:xfrm>
        </p:spPr>
        <p:txBody>
          <a:bodyPr/>
          <a:lstStyle/>
          <a:p>
            <a:r>
              <a:rPr lang="es-E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Blog de programación y tecnología: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Rockwell" panose="020606030202050204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https://elprofesantiago.blogspot.com/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Cursos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 de 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programación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: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Rockwell" panose="020606030202050204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https://profesantiago.github.io/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8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464000" y="792000"/>
            <a:ext cx="3095280" cy="89064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6 Imagen"/>
          <p:cNvPicPr/>
          <p:nvPr/>
        </p:nvPicPr>
        <p:blipFill>
          <a:blip r:embed="rId3"/>
          <a:stretch/>
        </p:blipFill>
        <p:spPr>
          <a:xfrm>
            <a:off x="1296000" y="5544360"/>
            <a:ext cx="3417480" cy="7189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410760" y="2773440"/>
            <a:ext cx="8228520" cy="10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 algn="ctr">
              <a:lnSpc>
                <a:spcPct val="100000"/>
              </a:lnSpc>
            </a:pP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Crear Equipos, Proyectos y Repositorios en Bitbucket </a:t>
            </a:r>
            <a:endParaRPr lang="es-ES" sz="4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52000" y="81360"/>
            <a:ext cx="76312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>
              <a:lnSpc>
                <a:spcPct val="100000"/>
              </a:lnSpc>
            </a:pPr>
            <a:r>
              <a:rPr lang="es-ES" sz="4400" b="0" strike="noStrike" spc="-1">
                <a:solidFill>
                  <a:srgbClr val="E6E9CB"/>
                </a:solidFill>
                <a:latin typeface="Rockwell"/>
                <a:ea typeface="DejaVu Sans"/>
              </a:rPr>
              <a:t>Creamos un nuevo Equipo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697320" y="2016000"/>
            <a:ext cx="7509960" cy="419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71520" y="448200"/>
            <a:ext cx="6062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r>
              <a:rPr lang="es-ES" sz="4400" b="0" strike="noStrike" spc="-1">
                <a:solidFill>
                  <a:srgbClr val="E6E9CB"/>
                </a:solidFill>
                <a:latin typeface="Rockwell"/>
                <a:ea typeface="DejaVu Sans"/>
              </a:rPr>
              <a:t>Creamos</a:t>
            </a: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 un nuevo </a:t>
            </a:r>
            <a:br/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Equipo #2</a:t>
            </a:r>
            <a:endParaRPr lang="es-ES" sz="4600" b="0" strike="noStrike" spc="-1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1968480" y="1878120"/>
            <a:ext cx="5399280" cy="445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 algn="ctr">
              <a:lnSpc>
                <a:spcPct val="100000"/>
              </a:lnSpc>
            </a:pP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Creamos un proyecto</a:t>
            </a:r>
            <a:endParaRPr lang="es-ES" sz="4600" b="0" strike="noStrike" spc="-1"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841320" y="1813320"/>
            <a:ext cx="7573680" cy="423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 algn="ctr">
              <a:lnSpc>
                <a:spcPct val="100000"/>
              </a:lnSpc>
            </a:pP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Creamos un proyecto #2</a:t>
            </a:r>
            <a:endParaRPr lang="es-ES" sz="4600" b="0" strike="noStrike" spc="-1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116080" y="1476000"/>
            <a:ext cx="5011200" cy="51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24000" y="144000"/>
            <a:ext cx="6120000" cy="13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r>
              <a:rPr lang="es-ES" sz="8000" b="0" strike="noStrike" spc="-1">
                <a:solidFill>
                  <a:srgbClr val="E6E9CB"/>
                </a:solidFill>
                <a:latin typeface="Rockwell"/>
                <a:ea typeface="DejaVu Sans"/>
              </a:rPr>
              <a:t>Creamos un nuevo </a:t>
            </a:r>
            <a:br/>
            <a:r>
              <a:rPr lang="es-ES" sz="8000" b="0" strike="noStrike" spc="-1">
                <a:solidFill>
                  <a:srgbClr val="E6E9CB"/>
                </a:solidFill>
                <a:latin typeface="Rockwell"/>
                <a:ea typeface="DejaVu Sans"/>
              </a:rPr>
              <a:t>repositorio</a:t>
            </a:r>
            <a:endParaRPr lang="es-ES" sz="8000" b="0" strike="noStrike" spc="-1"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727200" y="1872000"/>
            <a:ext cx="7984080" cy="44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24000" y="288000"/>
            <a:ext cx="5327280" cy="13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000" lnSpcReduction="10000"/>
          </a:bodyPr>
          <a:lstStyle/>
          <a:p>
            <a:pPr marL="54720">
              <a:lnSpc>
                <a:spcPct val="100000"/>
              </a:lnSpc>
            </a:pP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Creamos un nuevo </a:t>
            </a:r>
            <a:br/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repositorio #2</a:t>
            </a:r>
            <a:endParaRPr lang="es-ES" sz="4600" b="0" strike="noStrike" spc="-1"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1759680" y="2160000"/>
            <a:ext cx="5727600" cy="417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64000" y="792000"/>
            <a:ext cx="3095280" cy="89064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410760" y="2448000"/>
            <a:ext cx="822852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54720" algn="ctr">
              <a:lnSpc>
                <a:spcPct val="100000"/>
              </a:lnSpc>
            </a:pPr>
            <a:r>
              <a:rPr lang="es-ES" sz="4600" b="0" strike="noStrike" spc="-1">
                <a:solidFill>
                  <a:srgbClr val="E6E9CB"/>
                </a:solidFill>
                <a:latin typeface="Rockwell"/>
                <a:ea typeface="DejaVu Sans"/>
              </a:rPr>
              <a:t>Buscar y Clonar Repositorios en Bitbucket </a:t>
            </a:r>
            <a:endParaRPr lang="es-ES" sz="4600" b="0" strike="noStrike" spc="-1">
              <a:latin typeface="Arial"/>
            </a:endParaRPr>
          </a:p>
        </p:txBody>
      </p:sp>
      <p:pic>
        <p:nvPicPr>
          <p:cNvPr id="96" name="6 Imagen"/>
          <p:cNvPicPr/>
          <p:nvPr/>
        </p:nvPicPr>
        <p:blipFill>
          <a:blip r:embed="rId3"/>
          <a:stretch/>
        </p:blipFill>
        <p:spPr>
          <a:xfrm>
            <a:off x="1296360" y="5544720"/>
            <a:ext cx="3417480" cy="71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580</TotalTime>
  <Words>130</Words>
  <Application>Microsoft Office PowerPoint</Application>
  <PresentationFormat>On-screen Show (4:3)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Rockwell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Utilizar Podio</dc:title>
  <dc:subject/>
  <dc:creator>Santiago Rodriguez Paniagua</dc:creator>
  <dc:description/>
  <cp:lastModifiedBy>Santiago Rodriguez Paniagua</cp:lastModifiedBy>
  <cp:revision>70</cp:revision>
  <dcterms:created xsi:type="dcterms:W3CDTF">2013-12-07T17:10:08Z</dcterms:created>
  <dcterms:modified xsi:type="dcterms:W3CDTF">2019-09-25T03:56:53Z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