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277" r:id="rId3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8534" autoAdjust="0"/>
  </p:normalViewPr>
  <p:slideViewPr>
    <p:cSldViewPr snapToGrid="0">
      <p:cViewPr varScale="1">
        <p:scale>
          <a:sx n="78" d="100"/>
          <a:sy n="78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F1678-6D9A-45E9-8E58-110E114C96D4}" type="datetimeFigureOut">
              <a:rPr lang="es-CR" smtClean="0"/>
              <a:t>14/05/2018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5409D-F953-4875-B2E7-D7B8ED368D1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0415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7130" y="142001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14/05/2018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3919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14/05/2018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2642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14/05/2018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7008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14/05/2018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8233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14/05/2018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1337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85530" y="2492373"/>
            <a:ext cx="5834270" cy="368459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492373"/>
            <a:ext cx="5181600" cy="368458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14/05/2018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0187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514474"/>
            <a:ext cx="11169858" cy="51124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5530" y="2025715"/>
            <a:ext cx="58120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85530" y="2875721"/>
            <a:ext cx="5812045" cy="331394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025715"/>
            <a:ext cx="56884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875721"/>
            <a:ext cx="5688496" cy="331394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14/05/2018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9747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14/05/2018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41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14/05/2018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2021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510748"/>
            <a:ext cx="4586495" cy="90114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2552698"/>
            <a:ext cx="6849786" cy="33083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85530" y="2552698"/>
            <a:ext cx="4586495" cy="33162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14/05/2018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2025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656522"/>
            <a:ext cx="4479235" cy="10071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1656521"/>
            <a:ext cx="6372708" cy="44521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85530" y="2792410"/>
            <a:ext cx="4586495" cy="33162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C502-397A-4EB6-B6A3-28C3243D144F}" type="datetimeFigureOut">
              <a:rPr lang="es-CR" smtClean="0"/>
              <a:t>14/05/2018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7938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119017" y="5753617"/>
            <a:ext cx="2085975" cy="10668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14"/>
          <a:srcRect l="430"/>
          <a:stretch/>
        </p:blipFill>
        <p:spPr>
          <a:xfrm>
            <a:off x="0" y="0"/>
            <a:ext cx="12204992" cy="213360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85530" y="987425"/>
            <a:ext cx="111682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5530" y="2392500"/>
            <a:ext cx="11168270" cy="378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855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8C502-397A-4EB6-B6A3-28C3243D144F}" type="datetimeFigureOut">
              <a:rPr lang="es-CR" smtClean="0"/>
              <a:t>14/05/2018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38593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110330" y="6356350"/>
            <a:ext cx="20086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3311E-3016-4050-A1A4-8718CC0D8E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6787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1536" y="1731962"/>
            <a:ext cx="9712410" cy="2345767"/>
          </a:xfrm>
        </p:spPr>
        <p:txBody>
          <a:bodyPr/>
          <a:lstStyle/>
          <a:p>
            <a:r>
              <a:rPr lang="es-CR" dirty="0"/>
              <a:t>Fundamentos de Sistemas Operativos</a:t>
            </a:r>
            <a:endParaRPr lang="es-C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416" y="5233129"/>
            <a:ext cx="11401168" cy="681638"/>
          </a:xfrm>
        </p:spPr>
        <p:txBody>
          <a:bodyPr>
            <a:noAutofit/>
          </a:bodyPr>
          <a:lstStyle/>
          <a:p>
            <a:pPr algn="ctr"/>
            <a:r>
              <a:rPr lang="es-CR" sz="3200" b="1" dirty="0"/>
              <a:t>Clase II</a:t>
            </a:r>
            <a:r>
              <a:rPr lang="es-CR" sz="2800" dirty="0"/>
              <a:t>: Conceptos y </a:t>
            </a:r>
            <a:r>
              <a:rPr lang="es-ES" sz="2800" dirty="0"/>
              <a:t>La Historia</a:t>
            </a:r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4000717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Sistemas de tiempo compartido ('80)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5530" y="2392500"/>
            <a:ext cx="9798729" cy="3784461"/>
          </a:xfrm>
        </p:spPr>
        <p:txBody>
          <a:bodyPr>
            <a:normAutofit fontScale="85000" lnSpcReduction="20000"/>
          </a:bodyPr>
          <a:lstStyle/>
          <a:p>
            <a:pPr marL="298450" marR="65405" indent="-285750">
              <a:lnSpc>
                <a:spcPct val="100800"/>
              </a:lnSpc>
              <a:buFont typeface="Wingdings" panose="05000000000000000000" pitchFamily="2" charset="2"/>
              <a:buChar char="ü"/>
            </a:pP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iz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cc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s-ES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65405" indent="-285750">
              <a:lnSpc>
                <a:spcPct val="100800"/>
              </a:lnSpc>
              <a:buFont typeface="Wingdings" panose="05000000000000000000" pitchFamily="2" charset="2"/>
              <a:buChar char="ü"/>
            </a:pP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Era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pc="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 (m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1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98450" marR="473709" indent="-285750">
              <a:lnSpc>
                <a:spcPct val="121300"/>
              </a:lnSpc>
              <a:spcBef>
                <a:spcPts val="5"/>
              </a:spcBef>
              <a:buFont typeface="Wingdings" panose="05000000000000000000" pitchFamily="2" charset="2"/>
              <a:buChar char="ü"/>
            </a:pP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s-ES" spc="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u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ns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ct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ác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98450" marR="473709" indent="-285750">
              <a:lnSpc>
                <a:spcPct val="121300"/>
              </a:lnSpc>
              <a:spcBef>
                <a:spcPts val="5"/>
              </a:spcBef>
              <a:buFont typeface="Wingdings" panose="05000000000000000000" pitchFamily="2" charset="2"/>
              <a:buChar char="ü"/>
            </a:pPr>
            <a:r>
              <a:rPr lang="es-ES" spc="-25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í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98450" marR="307340" indent="-285750">
              <a:lnSpc>
                <a:spcPct val="100800"/>
              </a:lnSpc>
              <a:spcBef>
                <a:spcPts val="490"/>
              </a:spcBef>
              <a:buFont typeface="Wingdings" panose="05000000000000000000" pitchFamily="2" charset="2"/>
              <a:buChar char="ü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rio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podía 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ua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 su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jo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ad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98450" marR="6350" indent="-285750" algn="just">
              <a:lnSpc>
                <a:spcPct val="100600"/>
              </a:lnSpc>
              <a:spcBef>
                <a:spcPts val="505"/>
              </a:spcBef>
              <a:buFont typeface="Wingdings" panose="05000000000000000000" pitchFamily="2" charset="2"/>
              <a:buChar char="ü"/>
            </a:pP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 y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rma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pc="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ec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vo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uc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io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 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u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éc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pc="5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-5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1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iz</a:t>
            </a:r>
            <a:r>
              <a:rPr lang="es-ES" spc="5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lang="es-ES" spc="-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 err="1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71090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ftware y sistemas operativos: SISTEMAS DE TIEMPO COMPARTI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406" y="2177626"/>
            <a:ext cx="4358006" cy="347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Sistemas de tiempo compartido ('80) 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85530" y="2392500"/>
            <a:ext cx="6351194" cy="3784461"/>
          </a:xfrm>
        </p:spPr>
        <p:txBody>
          <a:bodyPr>
            <a:normAutofit fontScale="85000" lnSpcReduction="10000"/>
          </a:bodyPr>
          <a:lstStyle/>
          <a:p>
            <a:pPr marL="481965" marR="462280" indent="-3429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ES" spc="-25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í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ria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o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s.</a:t>
            </a:r>
          </a:p>
          <a:p>
            <a:pPr marL="481965" marR="6350" indent="-342900" algn="just">
              <a:lnSpc>
                <a:spcPct val="100000"/>
              </a:lnSpc>
              <a:spcBef>
                <a:spcPts val="505"/>
              </a:spcBef>
              <a:buFont typeface="Wingdings" panose="05000000000000000000" pitchFamily="2" charset="2"/>
              <a:buChar char="ü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ria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l.</a:t>
            </a:r>
          </a:p>
          <a:p>
            <a:pPr marL="481965" indent="-342900" algn="just">
              <a:lnSpc>
                <a:spcPct val="100000"/>
              </a:lnSpc>
              <a:spcBef>
                <a:spcPts val="520"/>
              </a:spcBef>
              <a:buFont typeface="Wingdings" panose="05000000000000000000" pitchFamily="2" charset="2"/>
              <a:buChar char="ü"/>
            </a:pPr>
            <a:r>
              <a:rPr lang="es-CR" spc="-15" dirty="0">
                <a:latin typeface="Arial"/>
                <a:cs typeface="Arial"/>
              </a:rPr>
              <a:t>L</a:t>
            </a:r>
            <a:r>
              <a:rPr lang="es-CR" spc="-5" dirty="0">
                <a:latin typeface="Arial"/>
                <a:cs typeface="Arial"/>
              </a:rPr>
              <a:t>o</a:t>
            </a:r>
            <a:r>
              <a:rPr lang="es-CR" dirty="0">
                <a:latin typeface="Arial"/>
                <a:cs typeface="Arial"/>
              </a:rPr>
              <a:t>s</a:t>
            </a:r>
            <a:r>
              <a:rPr lang="es-CR" spc="-5" dirty="0">
                <a:latin typeface="Arial"/>
                <a:cs typeface="Arial"/>
              </a:rPr>
              <a:t> pr</a:t>
            </a:r>
            <a:r>
              <a:rPr lang="es-CR" spc="-15" dirty="0">
                <a:latin typeface="Arial"/>
                <a:cs typeface="Arial"/>
              </a:rPr>
              <a:t>o</a:t>
            </a:r>
            <a:r>
              <a:rPr lang="es-CR" spc="5" dirty="0">
                <a:latin typeface="Arial"/>
                <a:cs typeface="Arial"/>
              </a:rPr>
              <a:t>c</a:t>
            </a:r>
            <a:r>
              <a:rPr lang="es-CR" spc="-15" dirty="0">
                <a:latin typeface="Arial"/>
                <a:cs typeface="Arial"/>
              </a:rPr>
              <a:t>e</a:t>
            </a:r>
            <a:r>
              <a:rPr lang="es-CR" dirty="0">
                <a:latin typeface="Arial"/>
                <a:cs typeface="Arial"/>
              </a:rPr>
              <a:t>sos</a:t>
            </a:r>
            <a:r>
              <a:rPr lang="es-CR" spc="-5" dirty="0">
                <a:latin typeface="Arial"/>
                <a:cs typeface="Arial"/>
              </a:rPr>
              <a:t> </a:t>
            </a:r>
            <a:r>
              <a:rPr lang="es-CR" dirty="0">
                <a:latin typeface="Arial"/>
                <a:cs typeface="Arial"/>
              </a:rPr>
              <a:t>ven</a:t>
            </a:r>
            <a:r>
              <a:rPr lang="es-CR" spc="-5" dirty="0">
                <a:latin typeface="Arial"/>
                <a:cs typeface="Arial"/>
              </a:rPr>
              <a:t> </a:t>
            </a:r>
            <a:r>
              <a:rPr lang="es-CR" spc="-15" dirty="0">
                <a:latin typeface="Arial"/>
                <a:cs typeface="Arial"/>
              </a:rPr>
              <a:t>u</a:t>
            </a:r>
            <a:r>
              <a:rPr lang="es-CR" dirty="0">
                <a:latin typeface="Arial"/>
                <a:cs typeface="Arial"/>
              </a:rPr>
              <a:t>n</a:t>
            </a:r>
            <a:r>
              <a:rPr lang="es-CR" spc="-5" dirty="0">
                <a:latin typeface="Arial"/>
                <a:cs typeface="Arial"/>
              </a:rPr>
              <a:t> es</a:t>
            </a:r>
            <a:r>
              <a:rPr lang="es-CR" spc="-15" dirty="0">
                <a:latin typeface="Arial"/>
                <a:cs typeface="Arial"/>
              </a:rPr>
              <a:t>p</a:t>
            </a:r>
            <a:r>
              <a:rPr lang="es-CR" spc="-5" dirty="0">
                <a:latin typeface="Arial"/>
                <a:cs typeface="Arial"/>
              </a:rPr>
              <a:t>aci</a:t>
            </a:r>
            <a:r>
              <a:rPr lang="es-CR" dirty="0">
                <a:latin typeface="Arial"/>
                <a:cs typeface="Arial"/>
              </a:rPr>
              <a:t>o</a:t>
            </a:r>
            <a:r>
              <a:rPr lang="es-CR" spc="-5" dirty="0">
                <a:latin typeface="Arial"/>
                <a:cs typeface="Arial"/>
              </a:rPr>
              <a:t> </a:t>
            </a:r>
            <a:r>
              <a:rPr lang="es-CR" spc="-15" dirty="0">
                <a:latin typeface="Arial"/>
                <a:cs typeface="Arial"/>
              </a:rPr>
              <a:t>d</a:t>
            </a:r>
            <a:r>
              <a:rPr lang="es-CR" dirty="0">
                <a:latin typeface="Arial"/>
                <a:cs typeface="Arial"/>
              </a:rPr>
              <a:t>e</a:t>
            </a:r>
            <a:r>
              <a:rPr lang="es-CR" spc="-5" dirty="0">
                <a:latin typeface="Arial"/>
                <a:cs typeface="Arial"/>
              </a:rPr>
              <a:t> </a:t>
            </a:r>
            <a:r>
              <a:rPr lang="es-CR" dirty="0">
                <a:latin typeface="Arial"/>
                <a:cs typeface="Arial"/>
              </a:rPr>
              <a:t>memo</a:t>
            </a:r>
            <a:r>
              <a:rPr lang="es-CR" spc="-10" dirty="0">
                <a:latin typeface="Arial"/>
                <a:cs typeface="Arial"/>
              </a:rPr>
              <a:t>r</a:t>
            </a:r>
            <a:r>
              <a:rPr lang="es-CR" spc="-5" dirty="0">
                <a:latin typeface="Arial"/>
                <a:cs typeface="Arial"/>
              </a:rPr>
              <a:t>i</a:t>
            </a:r>
            <a:r>
              <a:rPr lang="es-CR" dirty="0">
                <a:latin typeface="Arial"/>
                <a:cs typeface="Arial"/>
              </a:rPr>
              <a:t>a</a:t>
            </a:r>
            <a:r>
              <a:rPr lang="es-CR" spc="-5" dirty="0">
                <a:latin typeface="Arial"/>
                <a:cs typeface="Arial"/>
              </a:rPr>
              <a:t> </a:t>
            </a:r>
            <a:r>
              <a:rPr lang="es-CR" dirty="0">
                <a:latin typeface="Arial"/>
                <a:cs typeface="Arial"/>
              </a:rPr>
              <a:t>virtu</a:t>
            </a:r>
            <a:r>
              <a:rPr lang="es-CR" spc="-15" dirty="0">
                <a:latin typeface="Arial"/>
                <a:cs typeface="Arial"/>
              </a:rPr>
              <a:t>a</a:t>
            </a:r>
            <a:r>
              <a:rPr lang="es-CR" dirty="0">
                <a:latin typeface="Arial"/>
                <a:cs typeface="Arial"/>
              </a:rPr>
              <a:t>l</a:t>
            </a:r>
            <a:r>
              <a:rPr lang="es-CR" spc="-5" dirty="0">
                <a:latin typeface="Arial"/>
                <a:cs typeface="Arial"/>
              </a:rPr>
              <a:t> qu</a:t>
            </a:r>
            <a:r>
              <a:rPr lang="es-CR" dirty="0">
                <a:latin typeface="Arial"/>
                <a:cs typeface="Arial"/>
              </a:rPr>
              <a:t>e</a:t>
            </a:r>
            <a:r>
              <a:rPr lang="es-CR" spc="-5" dirty="0">
                <a:latin typeface="Arial"/>
                <a:cs typeface="Arial"/>
              </a:rPr>
              <a:t> </a:t>
            </a:r>
            <a:r>
              <a:rPr lang="es-CR" spc="-15" dirty="0">
                <a:latin typeface="Arial"/>
                <a:cs typeface="Arial"/>
              </a:rPr>
              <a:t>e</a:t>
            </a:r>
            <a:r>
              <a:rPr lang="es-CR" dirty="0">
                <a:latin typeface="Arial"/>
                <a:cs typeface="Arial"/>
              </a:rPr>
              <a:t>l</a:t>
            </a:r>
            <a:r>
              <a:rPr lang="es-CR" spc="-5" dirty="0">
                <a:latin typeface="Arial"/>
                <a:cs typeface="Arial"/>
              </a:rPr>
              <a:t> </a:t>
            </a:r>
            <a:r>
              <a:rPr lang="es-CR" dirty="0">
                <a:latin typeface="Arial"/>
                <a:cs typeface="Arial"/>
              </a:rPr>
              <a:t>sistema</a:t>
            </a:r>
            <a:r>
              <a:rPr lang="es-CR" spc="-10" dirty="0">
                <a:latin typeface="Arial"/>
                <a:cs typeface="Arial"/>
              </a:rPr>
              <a:t> </a:t>
            </a:r>
            <a:r>
              <a:rPr lang="es-CR" spc="-15" dirty="0">
                <a:latin typeface="Arial"/>
                <a:cs typeface="Arial"/>
              </a:rPr>
              <a:t>o</a:t>
            </a:r>
            <a:r>
              <a:rPr lang="es-CR" spc="-5" dirty="0">
                <a:latin typeface="Arial"/>
                <a:cs typeface="Arial"/>
              </a:rPr>
              <a:t>p</a:t>
            </a:r>
            <a:r>
              <a:rPr lang="es-CR" spc="-15" dirty="0">
                <a:latin typeface="Arial"/>
                <a:cs typeface="Arial"/>
              </a:rPr>
              <a:t>e</a:t>
            </a:r>
            <a:r>
              <a:rPr lang="es-CR" spc="5" dirty="0">
                <a:latin typeface="Arial"/>
                <a:cs typeface="Arial"/>
              </a:rPr>
              <a:t>r</a:t>
            </a:r>
            <a:r>
              <a:rPr lang="es-CR" spc="-15" dirty="0">
                <a:latin typeface="Arial"/>
                <a:cs typeface="Arial"/>
              </a:rPr>
              <a:t>a</a:t>
            </a:r>
            <a:r>
              <a:rPr lang="es-CR" dirty="0">
                <a:latin typeface="Arial"/>
                <a:cs typeface="Arial"/>
              </a:rPr>
              <a:t>t</a:t>
            </a:r>
            <a:r>
              <a:rPr lang="es-CR" spc="-10" dirty="0">
                <a:latin typeface="Arial"/>
                <a:cs typeface="Arial"/>
              </a:rPr>
              <a:t>i</a:t>
            </a:r>
            <a:r>
              <a:rPr lang="es-CR" dirty="0">
                <a:latin typeface="Arial"/>
                <a:cs typeface="Arial"/>
              </a:rPr>
              <a:t>vo</a:t>
            </a:r>
            <a:r>
              <a:rPr lang="es-CR" spc="-5" dirty="0">
                <a:latin typeface="Arial"/>
                <a:cs typeface="Arial"/>
              </a:rPr>
              <a:t> </a:t>
            </a:r>
            <a:r>
              <a:rPr lang="es-CR" dirty="0">
                <a:latin typeface="Arial"/>
                <a:cs typeface="Arial"/>
              </a:rPr>
              <a:t>se </a:t>
            </a:r>
            <a:r>
              <a:rPr lang="es-CR" spc="-15" dirty="0">
                <a:latin typeface="Arial"/>
                <a:cs typeface="Arial"/>
              </a:rPr>
              <a:t>e</a:t>
            </a:r>
            <a:r>
              <a:rPr lang="es-CR" spc="-5" dirty="0">
                <a:latin typeface="Arial"/>
                <a:cs typeface="Arial"/>
              </a:rPr>
              <a:t>nca</a:t>
            </a:r>
            <a:r>
              <a:rPr lang="es-CR" spc="-10" dirty="0">
                <a:latin typeface="Arial"/>
                <a:cs typeface="Arial"/>
              </a:rPr>
              <a:t>r</a:t>
            </a:r>
            <a:r>
              <a:rPr lang="es-CR" spc="-5" dirty="0">
                <a:latin typeface="Arial"/>
                <a:cs typeface="Arial"/>
              </a:rPr>
              <a:t>g</a:t>
            </a:r>
            <a:r>
              <a:rPr lang="es-CR" dirty="0">
                <a:latin typeface="Arial"/>
                <a:cs typeface="Arial"/>
              </a:rPr>
              <a:t>a</a:t>
            </a:r>
            <a:r>
              <a:rPr lang="es-CR" spc="-5" dirty="0">
                <a:latin typeface="Arial"/>
                <a:cs typeface="Arial"/>
              </a:rPr>
              <a:t> d</a:t>
            </a:r>
            <a:r>
              <a:rPr lang="es-CR" dirty="0">
                <a:latin typeface="Arial"/>
                <a:cs typeface="Arial"/>
              </a:rPr>
              <a:t>e</a:t>
            </a:r>
            <a:r>
              <a:rPr lang="es-CR" spc="-5" dirty="0">
                <a:latin typeface="Arial"/>
                <a:cs typeface="Arial"/>
              </a:rPr>
              <a:t> </a:t>
            </a:r>
            <a:r>
              <a:rPr lang="es-CR" dirty="0">
                <a:latin typeface="Arial"/>
                <a:cs typeface="Arial"/>
              </a:rPr>
              <a:t>m</a:t>
            </a:r>
            <a:r>
              <a:rPr lang="es-CR" spc="-15" dirty="0">
                <a:latin typeface="Arial"/>
                <a:cs typeface="Arial"/>
              </a:rPr>
              <a:t>a</a:t>
            </a:r>
            <a:r>
              <a:rPr lang="es-CR" spc="-5" dirty="0">
                <a:latin typeface="Arial"/>
                <a:cs typeface="Arial"/>
              </a:rPr>
              <a:t>pe</a:t>
            </a:r>
            <a:r>
              <a:rPr lang="es-CR" spc="-15" dirty="0">
                <a:latin typeface="Arial"/>
                <a:cs typeface="Arial"/>
              </a:rPr>
              <a:t>a</a:t>
            </a:r>
            <a:r>
              <a:rPr lang="es-CR" dirty="0">
                <a:latin typeface="Arial"/>
                <a:cs typeface="Arial"/>
              </a:rPr>
              <a:t>r</a:t>
            </a:r>
            <a:r>
              <a:rPr lang="es-CR" spc="-5" dirty="0">
                <a:latin typeface="Arial"/>
                <a:cs typeface="Arial"/>
              </a:rPr>
              <a:t> </a:t>
            </a:r>
            <a:r>
              <a:rPr lang="es-CR" dirty="0">
                <a:latin typeface="Arial"/>
                <a:cs typeface="Arial"/>
              </a:rPr>
              <a:t>a</a:t>
            </a:r>
            <a:r>
              <a:rPr lang="es-CR" spc="5" dirty="0">
                <a:latin typeface="Arial"/>
                <a:cs typeface="Arial"/>
              </a:rPr>
              <a:t> </a:t>
            </a:r>
            <a:r>
              <a:rPr lang="es-CR" spc="-10" dirty="0">
                <a:latin typeface="Arial"/>
                <a:cs typeface="Arial"/>
              </a:rPr>
              <a:t>l</a:t>
            </a:r>
            <a:r>
              <a:rPr lang="es-CR" dirty="0">
                <a:latin typeface="Arial"/>
                <a:cs typeface="Arial"/>
              </a:rPr>
              <a:t>a</a:t>
            </a:r>
            <a:r>
              <a:rPr lang="es-CR" spc="-5" dirty="0">
                <a:latin typeface="Arial"/>
                <a:cs typeface="Arial"/>
              </a:rPr>
              <a:t> </a:t>
            </a:r>
            <a:r>
              <a:rPr lang="es-CR" dirty="0">
                <a:latin typeface="Arial"/>
                <a:cs typeface="Arial"/>
              </a:rPr>
              <a:t>mem</a:t>
            </a:r>
            <a:r>
              <a:rPr lang="es-CR" spc="-15" dirty="0">
                <a:latin typeface="Arial"/>
                <a:cs typeface="Arial"/>
              </a:rPr>
              <a:t>o</a:t>
            </a:r>
            <a:r>
              <a:rPr lang="es-CR" dirty="0">
                <a:latin typeface="Arial"/>
                <a:cs typeface="Arial"/>
              </a:rPr>
              <a:t>ria</a:t>
            </a:r>
            <a:r>
              <a:rPr lang="es-CR" spc="-5" dirty="0">
                <a:latin typeface="Arial"/>
                <a:cs typeface="Arial"/>
              </a:rPr>
              <a:t> </a:t>
            </a:r>
            <a:r>
              <a:rPr lang="es-CR" spc="-10" dirty="0">
                <a:latin typeface="Arial"/>
                <a:cs typeface="Arial"/>
              </a:rPr>
              <a:t>f</a:t>
            </a:r>
            <a:r>
              <a:rPr lang="es-CR" dirty="0">
                <a:latin typeface="Arial"/>
                <a:cs typeface="Arial"/>
              </a:rPr>
              <a:t>ís</a:t>
            </a:r>
            <a:r>
              <a:rPr lang="es-CR" spc="-10" dirty="0">
                <a:latin typeface="Arial"/>
                <a:cs typeface="Arial"/>
              </a:rPr>
              <a:t>i</a:t>
            </a:r>
            <a:r>
              <a:rPr lang="es-CR" dirty="0">
                <a:latin typeface="Arial"/>
                <a:cs typeface="Arial"/>
              </a:rPr>
              <a:t>ca.</a:t>
            </a:r>
          </a:p>
          <a:p>
            <a:pPr marL="481965" indent="-342900" algn="just">
              <a:lnSpc>
                <a:spcPct val="100000"/>
              </a:lnSpc>
              <a:spcBef>
                <a:spcPts val="520"/>
              </a:spcBef>
              <a:buFont typeface="Wingdings" panose="05000000000000000000" pitchFamily="2" charset="2"/>
              <a:buChar char="ü"/>
            </a:pPr>
            <a:r>
              <a:rPr lang="es-CR" spc="-5" dirty="0">
                <a:latin typeface="Arial"/>
                <a:cs typeface="Arial"/>
              </a:rPr>
              <a:t>P</a:t>
            </a:r>
            <a:r>
              <a:rPr lang="es-CR" spc="-15" dirty="0">
                <a:latin typeface="Arial"/>
                <a:cs typeface="Arial"/>
              </a:rPr>
              <a:t>e</a:t>
            </a:r>
            <a:r>
              <a:rPr lang="es-CR" dirty="0">
                <a:latin typeface="Arial"/>
                <a:cs typeface="Arial"/>
              </a:rPr>
              <a:t>rmite </a:t>
            </a:r>
            <a:r>
              <a:rPr lang="es-CR" spc="-15" dirty="0">
                <a:latin typeface="Arial"/>
                <a:cs typeface="Arial"/>
              </a:rPr>
              <a:t>q</a:t>
            </a:r>
            <a:r>
              <a:rPr lang="es-CR" spc="-5" dirty="0">
                <a:latin typeface="Arial"/>
                <a:cs typeface="Arial"/>
              </a:rPr>
              <a:t>u</a:t>
            </a:r>
            <a:r>
              <a:rPr lang="es-CR" dirty="0">
                <a:latin typeface="Arial"/>
                <a:cs typeface="Arial"/>
              </a:rPr>
              <a:t>e</a:t>
            </a:r>
            <a:r>
              <a:rPr lang="es-CR" spc="-5" dirty="0">
                <a:latin typeface="Arial"/>
                <a:cs typeface="Arial"/>
              </a:rPr>
              <a:t> </a:t>
            </a:r>
            <a:r>
              <a:rPr lang="es-CR" dirty="0">
                <a:latin typeface="Arial"/>
                <a:cs typeface="Arial"/>
              </a:rPr>
              <a:t>va</a:t>
            </a:r>
            <a:r>
              <a:rPr lang="es-CR" spc="-10" dirty="0">
                <a:latin typeface="Arial"/>
                <a:cs typeface="Arial"/>
              </a:rPr>
              <a:t>r</a:t>
            </a:r>
            <a:r>
              <a:rPr lang="es-CR" spc="-5" dirty="0">
                <a:latin typeface="Arial"/>
                <a:cs typeface="Arial"/>
              </a:rPr>
              <a:t>io</a:t>
            </a:r>
            <a:r>
              <a:rPr lang="es-CR" dirty="0">
                <a:latin typeface="Arial"/>
                <a:cs typeface="Arial"/>
              </a:rPr>
              <a:t>s</a:t>
            </a:r>
            <a:r>
              <a:rPr lang="es-CR" spc="-5" dirty="0">
                <a:latin typeface="Arial"/>
                <a:cs typeface="Arial"/>
              </a:rPr>
              <a:t> pr</a:t>
            </a:r>
            <a:r>
              <a:rPr lang="es-CR" spc="-15" dirty="0">
                <a:latin typeface="Arial"/>
                <a:cs typeface="Arial"/>
              </a:rPr>
              <a:t>o</a:t>
            </a:r>
            <a:r>
              <a:rPr lang="es-CR" dirty="0">
                <a:latin typeface="Arial"/>
                <a:cs typeface="Arial"/>
              </a:rPr>
              <a:t>cesos</a:t>
            </a:r>
            <a:r>
              <a:rPr lang="es-CR" spc="-5" dirty="0">
                <a:latin typeface="Arial"/>
                <a:cs typeface="Arial"/>
              </a:rPr>
              <a:t> </a:t>
            </a:r>
            <a:r>
              <a:rPr lang="es-CR" dirty="0">
                <a:latin typeface="Arial"/>
                <a:cs typeface="Arial"/>
              </a:rPr>
              <a:t>c</a:t>
            </a:r>
            <a:r>
              <a:rPr lang="es-CR" spc="-15" dirty="0">
                <a:latin typeface="Arial"/>
                <a:cs typeface="Arial"/>
              </a:rPr>
              <a:t>o</a:t>
            </a:r>
            <a:r>
              <a:rPr lang="es-CR" spc="5" dirty="0">
                <a:latin typeface="Arial"/>
                <a:cs typeface="Arial"/>
              </a:rPr>
              <a:t>r</a:t>
            </a:r>
            <a:r>
              <a:rPr lang="es-CR" spc="-10" dirty="0">
                <a:latin typeface="Arial"/>
                <a:cs typeface="Arial"/>
              </a:rPr>
              <a:t>r</a:t>
            </a:r>
            <a:r>
              <a:rPr lang="es-CR" spc="-5" dirty="0">
                <a:latin typeface="Arial"/>
                <a:cs typeface="Arial"/>
              </a:rPr>
              <a:t>a</a:t>
            </a:r>
            <a:r>
              <a:rPr lang="es-CR" dirty="0">
                <a:latin typeface="Arial"/>
                <a:cs typeface="Arial"/>
              </a:rPr>
              <a:t>n</a:t>
            </a:r>
            <a:r>
              <a:rPr lang="es-CR" spc="-5" dirty="0">
                <a:latin typeface="Arial"/>
                <a:cs typeface="Arial"/>
              </a:rPr>
              <a:t> j</a:t>
            </a:r>
            <a:r>
              <a:rPr lang="es-CR" spc="-15" dirty="0">
                <a:latin typeface="Arial"/>
                <a:cs typeface="Arial"/>
              </a:rPr>
              <a:t>u</a:t>
            </a:r>
            <a:r>
              <a:rPr lang="es-CR" spc="-5" dirty="0">
                <a:latin typeface="Arial"/>
                <a:cs typeface="Arial"/>
              </a:rPr>
              <a:t>nto</a:t>
            </a:r>
            <a:r>
              <a:rPr lang="es-CR" dirty="0">
                <a:latin typeface="Arial"/>
                <a:cs typeface="Arial"/>
              </a:rPr>
              <a:t>s</a:t>
            </a:r>
            <a:r>
              <a:rPr lang="es-CR" spc="-5" dirty="0">
                <a:latin typeface="Arial"/>
                <a:cs typeface="Arial"/>
              </a:rPr>
              <a:t> e</a:t>
            </a:r>
            <a:r>
              <a:rPr lang="es-CR" dirty="0">
                <a:latin typeface="Arial"/>
                <a:cs typeface="Arial"/>
              </a:rPr>
              <a:t>n</a:t>
            </a:r>
            <a:r>
              <a:rPr lang="es-CR" spc="-5" dirty="0">
                <a:latin typeface="Arial"/>
                <a:cs typeface="Arial"/>
              </a:rPr>
              <a:t> </a:t>
            </a:r>
            <a:r>
              <a:rPr lang="es-CR" dirty="0">
                <a:latin typeface="Arial"/>
                <a:cs typeface="Arial"/>
              </a:rPr>
              <a:t>me</a:t>
            </a:r>
            <a:r>
              <a:rPr lang="es-CR" spc="-10" dirty="0">
                <a:latin typeface="Arial"/>
                <a:cs typeface="Arial"/>
              </a:rPr>
              <a:t>m</a:t>
            </a:r>
            <a:r>
              <a:rPr lang="es-CR" spc="-5" dirty="0">
                <a:latin typeface="Arial"/>
                <a:cs typeface="Arial"/>
              </a:rPr>
              <a:t>ori</a:t>
            </a:r>
            <a:r>
              <a:rPr lang="es-CR" dirty="0">
                <a:latin typeface="Arial"/>
                <a:cs typeface="Arial"/>
              </a:rPr>
              <a:t>a</a:t>
            </a:r>
            <a:r>
              <a:rPr lang="es-CR" spc="-5" dirty="0">
                <a:latin typeface="Arial"/>
                <a:cs typeface="Arial"/>
              </a:rPr>
              <a:t> </a:t>
            </a:r>
            <a:r>
              <a:rPr lang="es-CR" dirty="0">
                <a:latin typeface="Arial"/>
                <a:cs typeface="Arial"/>
              </a:rPr>
              <a:t>s</a:t>
            </a:r>
            <a:r>
              <a:rPr lang="es-CR" spc="-10" dirty="0">
                <a:latin typeface="Arial"/>
                <a:cs typeface="Arial"/>
              </a:rPr>
              <a:t>i</a:t>
            </a:r>
            <a:r>
              <a:rPr lang="es-CR" dirty="0">
                <a:latin typeface="Arial"/>
                <a:cs typeface="Arial"/>
              </a:rPr>
              <a:t>n</a:t>
            </a:r>
            <a:r>
              <a:rPr lang="es-CR" spc="-5" dirty="0">
                <a:latin typeface="Arial"/>
                <a:cs typeface="Arial"/>
              </a:rPr>
              <a:t> </a:t>
            </a:r>
            <a:r>
              <a:rPr lang="es-CR" dirty="0">
                <a:latin typeface="Arial"/>
                <a:cs typeface="Arial"/>
              </a:rPr>
              <a:t>req</a:t>
            </a:r>
            <a:r>
              <a:rPr lang="es-CR" spc="-15" dirty="0">
                <a:latin typeface="Arial"/>
                <a:cs typeface="Arial"/>
              </a:rPr>
              <a:t>u</a:t>
            </a:r>
            <a:r>
              <a:rPr lang="es-CR" spc="-5" dirty="0">
                <a:latin typeface="Arial"/>
                <a:cs typeface="Arial"/>
              </a:rPr>
              <a:t>er</a:t>
            </a:r>
            <a:r>
              <a:rPr lang="es-CR" spc="-10" dirty="0">
                <a:latin typeface="Arial"/>
                <a:cs typeface="Arial"/>
              </a:rPr>
              <a:t>i</a:t>
            </a:r>
            <a:r>
              <a:rPr lang="es-CR" dirty="0">
                <a:latin typeface="Arial"/>
                <a:cs typeface="Arial"/>
              </a:rPr>
              <a:t>r m</a:t>
            </a:r>
            <a:r>
              <a:rPr lang="es-CR" spc="-15" dirty="0">
                <a:latin typeface="Arial"/>
                <a:cs typeface="Arial"/>
              </a:rPr>
              <a:t>o</a:t>
            </a:r>
            <a:r>
              <a:rPr lang="es-CR" spc="-5" dirty="0">
                <a:latin typeface="Arial"/>
                <a:cs typeface="Arial"/>
              </a:rPr>
              <a:t>dif</a:t>
            </a:r>
            <a:r>
              <a:rPr lang="es-CR" spc="-15" dirty="0">
                <a:latin typeface="Arial"/>
                <a:cs typeface="Arial"/>
              </a:rPr>
              <a:t>i</a:t>
            </a:r>
            <a:r>
              <a:rPr lang="es-CR" spc="5" dirty="0">
                <a:latin typeface="Arial"/>
                <a:cs typeface="Arial"/>
              </a:rPr>
              <a:t>c</a:t>
            </a:r>
            <a:r>
              <a:rPr lang="es-CR" spc="-15" dirty="0">
                <a:latin typeface="Arial"/>
                <a:cs typeface="Arial"/>
              </a:rPr>
              <a:t>a</a:t>
            </a:r>
            <a:r>
              <a:rPr lang="es-CR" dirty="0">
                <a:latin typeface="Arial"/>
                <a:cs typeface="Arial"/>
              </a:rPr>
              <a:t>ci</a:t>
            </a:r>
            <a:r>
              <a:rPr lang="es-CR" spc="-15" dirty="0">
                <a:latin typeface="Arial"/>
                <a:cs typeface="Arial"/>
              </a:rPr>
              <a:t>o</a:t>
            </a:r>
            <a:r>
              <a:rPr lang="es-CR" spc="-5" dirty="0">
                <a:latin typeface="Arial"/>
                <a:cs typeface="Arial"/>
              </a:rPr>
              <a:t>n</a:t>
            </a:r>
            <a:r>
              <a:rPr lang="es-CR" spc="-15" dirty="0">
                <a:latin typeface="Arial"/>
                <a:cs typeface="Arial"/>
              </a:rPr>
              <a:t>e</a:t>
            </a:r>
            <a:r>
              <a:rPr lang="es-CR" dirty="0">
                <a:latin typeface="Arial"/>
                <a:cs typeface="Arial"/>
              </a:rPr>
              <a:t>s.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44769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8537" y="7549015"/>
            <a:ext cx="12058022" cy="276999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Computadoras personales ('80) </a:t>
            </a:r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185530" y="2392500"/>
            <a:ext cx="7924800" cy="4328975"/>
          </a:xfrm>
        </p:spPr>
        <p:txBody>
          <a:bodyPr>
            <a:normAutofit fontScale="85000" lnSpcReduction="10000"/>
          </a:bodyPr>
          <a:lstStyle/>
          <a:p>
            <a:pPr marL="481965" marR="579120" indent="-342900" algn="just">
              <a:lnSpc>
                <a:spcPct val="100800"/>
              </a:lnSpc>
              <a:buFont typeface="Wingdings" panose="05000000000000000000" pitchFamily="2" charset="2"/>
              <a:buChar char="ü"/>
            </a:pP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hacen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ñ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 c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s.</a:t>
            </a:r>
          </a:p>
          <a:p>
            <a:pPr marL="481965" marR="752475" indent="-342900" algn="just">
              <a:lnSpc>
                <a:spcPct val="100400"/>
              </a:lnSpc>
              <a:spcBef>
                <a:spcPts val="509"/>
              </a:spcBef>
              <a:buFont typeface="Wingdings" panose="05000000000000000000" pitchFamily="2" charset="2"/>
              <a:buChar char="ü"/>
            </a:pP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ñ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q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í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ic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ú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81965" marR="763905" indent="-342900" algn="just" defTabSz="1006475">
              <a:lnSpc>
                <a:spcPct val="1008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u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es-ES" spc="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od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 r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ec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es-ES" spc="-12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én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lo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uv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interface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u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81965" marR="6350" indent="-342900" algn="just">
              <a:lnSpc>
                <a:spcPct val="100400"/>
              </a:lnSpc>
              <a:spcBef>
                <a:spcPts val="509"/>
              </a:spcBef>
              <a:buFont typeface="Wingdings" panose="05000000000000000000" pitchFamily="2" charset="2"/>
              <a:buChar char="ü"/>
            </a:pP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iz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ci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 c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ua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z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tc.</a:t>
            </a:r>
          </a:p>
          <a:p>
            <a:pPr marL="481965" marR="1076960" indent="-342900" algn="just">
              <a:lnSpc>
                <a:spcPct val="1008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interface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ha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bi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ñ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 s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oc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s-CR" dirty="0"/>
          </a:p>
        </p:txBody>
      </p:sp>
      <p:pic>
        <p:nvPicPr>
          <p:cNvPr id="4098" name="Picture 2" descr="Personal Computer Ev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128" y="2724681"/>
            <a:ext cx="3890398" cy="269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993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mages.duckduckgo.com/iu/?u=http%3A%2F%2Ftse3.mm.bing.net%2Fth%3Fid%3DOIP.M1e19ab3f19d1b364d31e2a8bc216c8f0H0%26pid%3D15.1&amp;f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868" y="2392500"/>
            <a:ext cx="4549298" cy="332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Computadoras personales ('80) 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85530" y="2392500"/>
            <a:ext cx="7614338" cy="3784461"/>
          </a:xfrm>
        </p:spPr>
        <p:txBody>
          <a:bodyPr>
            <a:normAutofit fontScale="85000" lnSpcReduction="20000"/>
          </a:bodyPr>
          <a:lstStyle/>
          <a:p>
            <a:pPr marL="481965" marR="484505" indent="-342900" algn="just">
              <a:lnSpc>
                <a:spcPct val="100800"/>
              </a:lnSpc>
              <a:buFont typeface="Wingdings" panose="05000000000000000000" pitchFamily="2" charset="2"/>
              <a:buChar char="ü"/>
            </a:pP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du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nu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vo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vo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rio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ud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io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eo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sq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c.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81965" marR="60960" indent="-342900" algn="just">
              <a:lnSpc>
                <a:spcPct val="100699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nv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ue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og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ne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 y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rvi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í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vo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ad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81965" marR="6350" indent="-342900" algn="just">
              <a:lnSpc>
                <a:spcPct val="1008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ec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dó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ap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ic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od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1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12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796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530" y="1237786"/>
            <a:ext cx="5819854" cy="824840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81940" algn="ctr"/>
            <a:r>
              <a:rPr lang="es-CR" spc="-20" dirty="0"/>
              <a:t>Si</a:t>
            </a:r>
            <a:r>
              <a:rPr lang="es-CR" spc="-5" dirty="0"/>
              <a:t>s</a:t>
            </a:r>
            <a:r>
              <a:rPr lang="es-CR" spc="5" dirty="0"/>
              <a:t>t</a:t>
            </a:r>
            <a:r>
              <a:rPr lang="es-CR" spc="-5" dirty="0"/>
              <a:t>e</a:t>
            </a:r>
            <a:r>
              <a:rPr lang="es-CR" spc="-10" dirty="0"/>
              <a:t>m</a:t>
            </a:r>
            <a:r>
              <a:rPr lang="es-CR" spc="-5" dirty="0"/>
              <a:t>a</a:t>
            </a:r>
            <a:r>
              <a:rPr lang="es-CR" dirty="0"/>
              <a:t>s </a:t>
            </a:r>
            <a:r>
              <a:rPr lang="es-CR" spc="-5" dirty="0"/>
              <a:t>para</a:t>
            </a:r>
            <a:r>
              <a:rPr lang="es-CR" spc="5" dirty="0"/>
              <a:t>l</a:t>
            </a:r>
            <a:r>
              <a:rPr lang="es-CR" spc="-25" dirty="0"/>
              <a:t>e</a:t>
            </a:r>
            <a:r>
              <a:rPr lang="es-CR" spc="-10" dirty="0"/>
              <a:t>l</a:t>
            </a:r>
            <a:r>
              <a:rPr lang="es-CR" spc="-25" dirty="0"/>
              <a:t>o</a:t>
            </a:r>
            <a:r>
              <a:rPr lang="es-CR" spc="-20" dirty="0"/>
              <a:t>s</a:t>
            </a:r>
            <a:r>
              <a:rPr lang="es-CR" spc="-10" dirty="0"/>
              <a:t> </a:t>
            </a:r>
            <a:r>
              <a:rPr lang="es-CR" spc="5" dirty="0"/>
              <a:t>(</a:t>
            </a:r>
            <a:r>
              <a:rPr lang="es-CR" spc="-15" dirty="0"/>
              <a:t>'</a:t>
            </a:r>
            <a:r>
              <a:rPr lang="es-CR" spc="-5" dirty="0"/>
              <a:t>90)</a:t>
            </a:r>
            <a:endParaRPr sz="4400" spc="-5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5530" y="2392500"/>
            <a:ext cx="9255032" cy="3784461"/>
          </a:xfrm>
        </p:spPr>
        <p:txBody>
          <a:bodyPr>
            <a:normAutofit fontScale="92500"/>
          </a:bodyPr>
          <a:lstStyle/>
          <a:p>
            <a:pPr marL="469900" indent="-457200" algn="just">
              <a:buFont typeface="+mj-lt"/>
              <a:buAutoNum type="arabicPeriod"/>
            </a:pP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0‘s</a:t>
            </a:r>
            <a:r>
              <a:rPr lang="es-CR" sz="2400" spc="-10" dirty="0">
                <a:latin typeface="Arial" panose="020B0604020202020204" pitchFamily="34" charset="0"/>
                <a:cs typeface="Arial" panose="020B0604020202020204" pitchFamily="34" charset="0"/>
              </a:rPr>
              <a:t> han 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s-CR" sz="2400" spc="-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ñ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CR" sz="24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rr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lo</a:t>
            </a:r>
            <a:r>
              <a:rPr lang="es-CR" sz="2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CR" sz="24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</a:p>
          <a:p>
            <a:pPr marL="469900" marR="475615" indent="-457200" algn="just">
              <a:lnSpc>
                <a:spcPct val="1008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s-CR" sz="2400" spc="-2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400" spc="-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 u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es-CR" sz="2400" spc="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ces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r que 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z="2400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ej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ec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CR" sz="2400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400" spc="-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z="2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es-CR" sz="2400" spc="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sz="2400" spc="-1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2700" marR="475615" algn="just">
              <a:lnSpc>
                <a:spcPct val="100800"/>
              </a:lnSpc>
              <a:spcBef>
                <a:spcPts val="500"/>
              </a:spcBef>
            </a:pPr>
            <a:endParaRPr lang="es-CR" sz="24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475615" algn="just">
              <a:lnSpc>
                <a:spcPct val="100800"/>
              </a:lnSpc>
              <a:spcBef>
                <a:spcPts val="500"/>
              </a:spcBef>
            </a:pPr>
            <a:r>
              <a:rPr lang="es-CR" sz="2400" spc="-2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z="2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z="2400" spc="-2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400" spc="5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s-CR" sz="2400" spc="-1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marR="29209" lvl="1" indent="-342900" algn="just">
              <a:lnSpc>
                <a:spcPct val="100499"/>
              </a:lnSpc>
              <a:buFont typeface="Wingdings" panose="05000000000000000000" pitchFamily="2" charset="2"/>
              <a:buChar char="ü"/>
            </a:pPr>
            <a:r>
              <a:rPr lang="es-CR" b="1"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b="1" spc="-1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s-CR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CR" b="1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b="1" dirty="0">
                <a:latin typeface="Arial" panose="020B0604020202020204" pitchFamily="34" charset="0"/>
                <a:cs typeface="Arial" panose="020B0604020202020204" pitchFamily="34" charset="0"/>
              </a:rPr>
              <a:t>mas</a:t>
            </a:r>
            <a:r>
              <a:rPr lang="es-CR" b="1" spc="-5" dirty="0">
                <a:latin typeface="Arial" panose="020B0604020202020204" pitchFamily="34" charset="0"/>
                <a:cs typeface="Arial" panose="020B0604020202020204" pitchFamily="34" charset="0"/>
              </a:rPr>
              <a:t> altam</a:t>
            </a:r>
            <a:r>
              <a:rPr lang="es-CR" b="1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b="1" spc="-5" dirty="0"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lang="es-CR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b="1" spc="-5" dirty="0"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CR" b="1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R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CR" b="1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b="1" spc="-5" dirty="0">
                <a:latin typeface="Arial" panose="020B0604020202020204" pitchFamily="34" charset="0"/>
                <a:cs typeface="Arial" panose="020B0604020202020204" pitchFamily="34" charset="0"/>
              </a:rPr>
              <a:t>gr</a:t>
            </a:r>
            <a:r>
              <a:rPr lang="es-CR" b="1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b="1" spc="-5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es-CR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b="1" spc="5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CR" b="1" i="1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CR" b="1" i="1" spc="-1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b="1" i="1" spc="-5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CR" b="1" i="1" spc="-15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CR" b="1" i="1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CR" b="1" i="1" spc="-1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CR" b="1" i="1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CR" b="1" i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b="1" i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R" b="1" i="1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b="1" i="1" spc="-5" dirty="0" err="1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es-CR" b="1" i="1" spc="-1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CR" b="1" i="1" spc="-5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b="1" i="1" spc="-1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R" b="1" spc="-1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es-CR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CR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s c</a:t>
            </a:r>
            <a:r>
              <a:rPr lang="es-CR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nterc</a:t>
            </a:r>
            <a:r>
              <a:rPr lang="es-CR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nex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pc="-1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ta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CR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CR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R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CR" i="1" dirty="0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  <a:r>
              <a:rPr lang="es-CR" i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i="1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s-CR" i="1" spc="-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CR" i="1" spc="-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lang="es-CR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R" i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i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i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i="1" dirty="0"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  <a:r>
              <a:rPr lang="es-CR" i="1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i="1" dirty="0">
                <a:latin typeface="Arial" panose="020B0604020202020204" pitchFamily="34" charset="0"/>
                <a:cs typeface="Arial" panose="020B0604020202020204" pitchFamily="34" charset="0"/>
              </a:rPr>
              <a:t>ria c</a:t>
            </a:r>
            <a:r>
              <a:rPr lang="es-CR" i="1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i="1" dirty="0">
                <a:latin typeface="Arial" panose="020B0604020202020204" pitchFamily="34" charset="0"/>
                <a:cs typeface="Arial" panose="020B0604020202020204" pitchFamily="34" charset="0"/>
              </a:rPr>
              <a:t>mpa</a:t>
            </a:r>
            <a:r>
              <a:rPr lang="es-CR" i="1" spc="-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R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CR" i="1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i="1" spc="-15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lang="es-CR" spc="-15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marR="6350" lvl="1" indent="-342900" algn="just">
              <a:spcBef>
                <a:spcPts val="509"/>
              </a:spcBef>
              <a:buFont typeface="Wingdings" panose="05000000000000000000" pitchFamily="2" charset="2"/>
              <a:buChar char="ü"/>
            </a:pPr>
            <a:r>
              <a:rPr lang="es-CR" b="1"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b="1" spc="-1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s-CR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CR" b="1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b="1" dirty="0">
                <a:latin typeface="Arial" panose="020B0604020202020204" pitchFamily="34" charset="0"/>
                <a:cs typeface="Arial" panose="020B0604020202020204" pitchFamily="34" charset="0"/>
              </a:rPr>
              <a:t>mas</a:t>
            </a:r>
            <a:r>
              <a:rPr lang="es-CR" b="1" spc="-5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es-CR" b="1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R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b="1" spc="-5" dirty="0">
                <a:latin typeface="Arial" panose="020B0604020202020204" pitchFamily="34" charset="0"/>
                <a:cs typeface="Arial" panose="020B0604020202020204" pitchFamily="34" charset="0"/>
              </a:rPr>
              <a:t>nte</a:t>
            </a:r>
            <a:r>
              <a:rPr lang="es-CR" b="1" spc="-1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CR" b="1" dirty="0">
                <a:latin typeface="Arial" panose="020B0604020202020204" pitchFamily="34" charset="0"/>
                <a:cs typeface="Arial" panose="020B0604020202020204" pitchFamily="34" charset="0"/>
              </a:rPr>
              <a:t>rad</a:t>
            </a:r>
            <a:r>
              <a:rPr lang="es-CR" b="1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b="1" spc="-5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CR" b="1" i="1" spc="-5" dirty="0" err="1">
                <a:latin typeface="Arial" panose="020B0604020202020204" pitchFamily="34" charset="0"/>
                <a:cs typeface="Arial" panose="020B0604020202020204" pitchFamily="34" charset="0"/>
              </a:rPr>
              <a:t>lo</a:t>
            </a:r>
            <a:r>
              <a:rPr lang="es-CR" b="1" i="1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b="1" i="1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s-CR" b="1" i="1" spc="-1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CR" b="1" i="1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CR" b="1" i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b="1" i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R" b="1" i="1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b="1" i="1" spc="-5" dirty="0" err="1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es-CR" b="1" i="1" spc="-1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CR" b="1" i="1" spc="-5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b="1" i="1" spc="-15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R" b="1" spc="-1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es-CR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Lo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es-CR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CR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CR" spc="-1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 inte</a:t>
            </a:r>
            <a:r>
              <a:rPr lang="es-CR" spc="-1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R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R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R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xión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aj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s-CR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ci</a:t>
            </a:r>
            <a:r>
              <a:rPr lang="es-CR" spc="-1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ativ</a:t>
            </a:r>
            <a:r>
              <a:rPr lang="es-CR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CR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R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R" spc="-15" dirty="0"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lang="es-CR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861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1712942"/>
            <a:ext cx="11080376" cy="769440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81940" algn="ctr"/>
            <a:r>
              <a:rPr sz="4000" spc="-20" dirty="0" err="1"/>
              <a:t>Si</a:t>
            </a:r>
            <a:r>
              <a:rPr sz="4000" spc="-5" dirty="0" err="1"/>
              <a:t>s</a:t>
            </a:r>
            <a:r>
              <a:rPr sz="4000" spc="5" dirty="0" err="1"/>
              <a:t>t</a:t>
            </a:r>
            <a:r>
              <a:rPr sz="4000" spc="-5" dirty="0" err="1"/>
              <a:t>e</a:t>
            </a:r>
            <a:r>
              <a:rPr sz="4000" spc="-10" dirty="0" err="1"/>
              <a:t>m</a:t>
            </a:r>
            <a:r>
              <a:rPr sz="4000" spc="-5" dirty="0" err="1"/>
              <a:t>a</a:t>
            </a:r>
            <a:r>
              <a:rPr sz="4000" dirty="0" err="1"/>
              <a:t>s</a:t>
            </a:r>
            <a:r>
              <a:rPr sz="4000" dirty="0"/>
              <a:t> </a:t>
            </a:r>
            <a:r>
              <a:rPr sz="4000" spc="-5" dirty="0"/>
              <a:t>para</a:t>
            </a:r>
            <a:r>
              <a:rPr sz="4000" spc="5" dirty="0"/>
              <a:t>l</a:t>
            </a:r>
            <a:r>
              <a:rPr sz="4000" spc="-25" dirty="0"/>
              <a:t>e</a:t>
            </a:r>
            <a:r>
              <a:rPr sz="4000" spc="-10" dirty="0"/>
              <a:t>l</a:t>
            </a:r>
            <a:r>
              <a:rPr sz="4000" spc="-25" dirty="0"/>
              <a:t>o</a:t>
            </a:r>
            <a:r>
              <a:rPr sz="4000" spc="-20" dirty="0"/>
              <a:t>s</a:t>
            </a:r>
            <a:r>
              <a:rPr sz="4000" spc="-10" dirty="0"/>
              <a:t> </a:t>
            </a:r>
            <a:r>
              <a:rPr sz="4000" spc="5" dirty="0"/>
              <a:t>(</a:t>
            </a:r>
            <a:r>
              <a:rPr sz="4000" spc="-15" dirty="0"/>
              <a:t>'</a:t>
            </a:r>
            <a:r>
              <a:rPr sz="4000" spc="-5" dirty="0"/>
              <a:t>90)</a:t>
            </a:r>
          </a:p>
        </p:txBody>
      </p:sp>
      <p:sp>
        <p:nvSpPr>
          <p:cNvPr id="3" name="object 3"/>
          <p:cNvSpPr/>
          <p:nvPr/>
        </p:nvSpPr>
        <p:spPr>
          <a:xfrm>
            <a:off x="321276" y="2599623"/>
            <a:ext cx="5849496" cy="4176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6146" name="Picture 2" descr="Tarjeta madre GA-7PESH3 de Gigaby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117" y="3328721"/>
            <a:ext cx="4819837" cy="271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943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81940" algn="ctr"/>
            <a:r>
              <a:rPr sz="3600" spc="-20" dirty="0" err="1"/>
              <a:t>Si</a:t>
            </a:r>
            <a:r>
              <a:rPr sz="3600" spc="-5" dirty="0" err="1"/>
              <a:t>s</a:t>
            </a:r>
            <a:r>
              <a:rPr sz="3600" spc="5" dirty="0" err="1"/>
              <a:t>t</a:t>
            </a:r>
            <a:r>
              <a:rPr sz="3600" spc="-5" dirty="0" err="1"/>
              <a:t>e</a:t>
            </a:r>
            <a:r>
              <a:rPr sz="3600" spc="-10" dirty="0" err="1"/>
              <a:t>m</a:t>
            </a:r>
            <a:r>
              <a:rPr sz="3600" spc="-5" dirty="0" err="1"/>
              <a:t>a</a:t>
            </a:r>
            <a:r>
              <a:rPr sz="3600" dirty="0" err="1"/>
              <a:t>s</a:t>
            </a:r>
            <a:r>
              <a:rPr sz="3600" dirty="0"/>
              <a:t> </a:t>
            </a:r>
            <a:r>
              <a:rPr sz="3600" spc="-5" dirty="0"/>
              <a:t>para</a:t>
            </a:r>
            <a:r>
              <a:rPr sz="3600" spc="5" dirty="0"/>
              <a:t>l</a:t>
            </a:r>
            <a:r>
              <a:rPr sz="3600" spc="-25" dirty="0"/>
              <a:t>e</a:t>
            </a:r>
            <a:r>
              <a:rPr sz="3600" spc="-10" dirty="0"/>
              <a:t>l</a:t>
            </a:r>
            <a:r>
              <a:rPr sz="3600" spc="-25" dirty="0"/>
              <a:t>o</a:t>
            </a:r>
            <a:r>
              <a:rPr sz="3600" spc="-20" dirty="0"/>
              <a:t>s</a:t>
            </a:r>
            <a:r>
              <a:rPr sz="3600" spc="-10" dirty="0"/>
              <a:t> </a:t>
            </a:r>
            <a:r>
              <a:rPr sz="3600" spc="5" dirty="0"/>
              <a:t>(</a:t>
            </a:r>
            <a:r>
              <a:rPr sz="3600" spc="-15" dirty="0"/>
              <a:t>'</a:t>
            </a:r>
            <a:r>
              <a:rPr sz="3600" spc="-5" dirty="0"/>
              <a:t>90)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7170" name="Picture 2" descr="Sistemas Operativos II: Unidad 4: Memoria Compartida Distribui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937" y="2852618"/>
            <a:ext cx="5506221" cy="286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3"/>
          <p:cNvSpPr/>
          <p:nvPr/>
        </p:nvSpPr>
        <p:spPr>
          <a:xfrm>
            <a:off x="0" y="2392500"/>
            <a:ext cx="6701407" cy="3596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294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272" y="1685590"/>
            <a:ext cx="2763498" cy="4147613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Sistemas asimétricos ('90) 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185529" y="2392500"/>
            <a:ext cx="7673367" cy="3784461"/>
          </a:xfrm>
        </p:spPr>
        <p:txBody>
          <a:bodyPr>
            <a:normAutofit fontScale="77500" lnSpcReduction="20000"/>
          </a:bodyPr>
          <a:lstStyle/>
          <a:p>
            <a:pPr marL="382588" marR="6350" indent="-3429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rg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mas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mu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ore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núc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vos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mo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ific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ron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orta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ma.</a:t>
            </a:r>
            <a:endParaRPr lang="es-ES" spc="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2588" marR="6350" indent="-3429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rma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más s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fu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je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uci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úc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u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pr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1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2588" marR="49530" indent="-342900" algn="just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est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rma,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vos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te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í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qu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rog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amac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curr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ente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ya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esta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ej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cutarse 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u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nic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roc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1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2588" marR="250825" indent="-342900" algn="just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ente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emp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zó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asi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erta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reas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ces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res,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era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u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j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rar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qu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ía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ntr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380428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/>
          </p:cNvSpPr>
          <p:nvPr/>
        </p:nvSpPr>
        <p:spPr>
          <a:xfrm>
            <a:off x="-2746930" y="1291703"/>
            <a:ext cx="11436841" cy="769440"/>
          </a:xfrm>
          <a:prstGeom prst="rect">
            <a:avLst/>
          </a:prstGeom>
        </p:spPr>
        <p:txBody>
          <a:bodyPr vert="horz" wrap="square" lIns="0" tIns="213359" rIns="0" bIns="0" rtlCol="0" anchor="ctr">
            <a:spAutoFit/>
          </a:bodyPr>
          <a:lstStyle>
            <a:defPPr>
              <a:defRPr lang="es-CR"/>
            </a:defPPr>
            <a:lvl1pPr marL="281940" algn="ctr">
              <a:lnSpc>
                <a:spcPct val="90000"/>
              </a:lnSpc>
              <a:spcBef>
                <a:spcPct val="0"/>
              </a:spcBef>
              <a:buNone/>
              <a:defRPr sz="4000" cap="all" spc="-30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s-CR" dirty="0"/>
              <a:t>simétricos </a:t>
            </a:r>
            <a:r>
              <a:rPr lang="en-US" dirty="0"/>
              <a:t>('90) </a:t>
            </a:r>
          </a:p>
        </p:txBody>
      </p:sp>
      <p:sp>
        <p:nvSpPr>
          <p:cNvPr id="9" name="object 7"/>
          <p:cNvSpPr txBox="1"/>
          <p:nvPr/>
        </p:nvSpPr>
        <p:spPr>
          <a:xfrm>
            <a:off x="0" y="2251643"/>
            <a:ext cx="10706100" cy="2282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82905" indent="-342900" algn="just">
              <a:buFont typeface="Wingdings" panose="05000000000000000000" pitchFamily="2" charset="2"/>
              <a:buChar char="ü"/>
            </a:pPr>
            <a:r>
              <a:rPr lang="es-CR" sz="2000" spc="5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 de</a:t>
            </a:r>
            <a:r>
              <a:rPr sz="2000" spc="15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1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1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1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15" dirty="0" err="1">
                <a:latin typeface="Arial"/>
                <a:cs typeface="Arial"/>
              </a:rPr>
              <a:t>s</a:t>
            </a:r>
            <a:r>
              <a:rPr sz="2000" spc="-5" dirty="0" err="1">
                <a:latin typeface="Arial"/>
                <a:cs typeface="Arial"/>
              </a:rPr>
              <a:t>i</a:t>
            </a:r>
            <a:r>
              <a:rPr sz="2000" spc="15" dirty="0" err="1">
                <a:latin typeface="Arial"/>
                <a:cs typeface="Arial"/>
              </a:rPr>
              <a:t>s</a:t>
            </a:r>
            <a:r>
              <a:rPr sz="2000" spc="-5" dirty="0" err="1">
                <a:latin typeface="Arial"/>
                <a:cs typeface="Arial"/>
              </a:rPr>
              <a:t>t</a:t>
            </a:r>
            <a:r>
              <a:rPr sz="2000" spc="15" dirty="0" err="1">
                <a:latin typeface="Arial"/>
                <a:cs typeface="Arial"/>
              </a:rPr>
              <a:t>ema</a:t>
            </a:r>
            <a:r>
              <a:rPr sz="2000" spc="5" dirty="0" err="1">
                <a:latin typeface="Arial"/>
                <a:cs typeface="Arial"/>
              </a:rPr>
              <a:t>s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20" dirty="0" err="1">
                <a:latin typeface="Arial"/>
                <a:cs typeface="Arial"/>
              </a:rPr>
              <a:t>d</a:t>
            </a:r>
            <a:r>
              <a:rPr sz="2000" spc="10" dirty="0" err="1">
                <a:latin typeface="Arial"/>
                <a:cs typeface="Arial"/>
              </a:rPr>
              <a:t>ond</a:t>
            </a:r>
            <a:r>
              <a:rPr sz="2000" spc="5" dirty="0" err="1">
                <a:latin typeface="Arial"/>
                <a:cs typeface="Arial"/>
              </a:rPr>
              <a:t>e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l </a:t>
            </a:r>
            <a:r>
              <a:rPr sz="2000" spc="15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ód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10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10" dirty="0">
                <a:latin typeface="Arial"/>
                <a:cs typeface="Arial"/>
              </a:rPr>
              <a:t> de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10" dirty="0" err="1">
                <a:latin typeface="Arial"/>
                <a:cs typeface="Arial"/>
              </a:rPr>
              <a:t>nú</a:t>
            </a:r>
            <a:r>
              <a:rPr sz="2000" spc="15" dirty="0" err="1">
                <a:latin typeface="Arial"/>
                <a:cs typeface="Arial"/>
              </a:rPr>
              <a:t>c</a:t>
            </a:r>
            <a:r>
              <a:rPr sz="2000" spc="-5" dirty="0" err="1">
                <a:latin typeface="Arial"/>
                <a:cs typeface="Arial"/>
              </a:rPr>
              <a:t>l</a:t>
            </a:r>
            <a:r>
              <a:rPr sz="2000" spc="10" dirty="0" err="1">
                <a:latin typeface="Arial"/>
                <a:cs typeface="Arial"/>
              </a:rPr>
              <a:t>e</a:t>
            </a:r>
            <a:r>
              <a:rPr sz="2000" spc="5" dirty="0" err="1">
                <a:latin typeface="Arial"/>
                <a:cs typeface="Arial"/>
              </a:rPr>
              <a:t>o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lang="es-CR" sz="2000" spc="15" dirty="0">
                <a:latin typeface="Arial"/>
                <a:cs typeface="Arial"/>
              </a:rPr>
              <a:t>d</a:t>
            </a:r>
            <a:r>
              <a:rPr sz="2000" dirty="0" err="1">
                <a:latin typeface="Arial"/>
                <a:cs typeface="Arial"/>
              </a:rPr>
              <a:t>i</a:t>
            </a:r>
            <a:r>
              <a:rPr sz="2000" spc="15" dirty="0" err="1">
                <a:latin typeface="Arial"/>
                <a:cs typeface="Arial"/>
              </a:rPr>
              <a:t>s</a:t>
            </a:r>
            <a:r>
              <a:rPr sz="2000" spc="10" dirty="0" err="1">
                <a:latin typeface="Arial"/>
                <a:cs typeface="Arial"/>
              </a:rPr>
              <a:t>pon</a:t>
            </a:r>
            <a:r>
              <a:rPr sz="2000" spc="5" dirty="0" err="1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lang="es-CR" sz="2000" spc="10" dirty="0">
                <a:latin typeface="Arial"/>
                <a:cs typeface="Arial"/>
              </a:rPr>
              <a:t>de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m</a:t>
            </a:r>
            <a:r>
              <a:rPr sz="2000" spc="15" dirty="0">
                <a:latin typeface="Arial"/>
                <a:cs typeface="Arial"/>
              </a:rPr>
              <a:t>emo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com</a:t>
            </a:r>
            <a:r>
              <a:rPr sz="2000" spc="20" dirty="0">
                <a:latin typeface="Arial"/>
                <a:cs typeface="Arial"/>
              </a:rPr>
              <a:t>ú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y</a:t>
            </a:r>
            <a:r>
              <a:rPr sz="2000" spc="10" dirty="0">
                <a:latin typeface="Arial"/>
                <a:cs typeface="Arial"/>
              </a:rPr>
              <a:t> p</a:t>
            </a:r>
            <a:r>
              <a:rPr sz="2000" spc="20" dirty="0">
                <a:latin typeface="Arial"/>
                <a:cs typeface="Arial"/>
              </a:rPr>
              <a:t>u</a:t>
            </a:r>
            <a:r>
              <a:rPr sz="2000" spc="10" dirty="0">
                <a:latin typeface="Arial"/>
                <a:cs typeface="Arial"/>
              </a:rPr>
              <a:t>ed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j</a:t>
            </a:r>
            <a:r>
              <a:rPr sz="2000" spc="10" dirty="0">
                <a:latin typeface="Arial"/>
                <a:cs typeface="Arial"/>
              </a:rPr>
              <a:t>e</a:t>
            </a:r>
            <a:r>
              <a:rPr sz="2000" spc="15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u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spc="10" dirty="0">
                <a:latin typeface="Arial"/>
                <a:cs typeface="Arial"/>
              </a:rPr>
              <a:t>ad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po</a:t>
            </a:r>
            <a:r>
              <a:rPr sz="2000" spc="5" dirty="0">
                <a:latin typeface="Arial"/>
                <a:cs typeface="Arial"/>
              </a:rPr>
              <a:t>r </a:t>
            </a:r>
            <a:r>
              <a:rPr sz="2000" spc="5" dirty="0" err="1">
                <a:latin typeface="Arial"/>
                <a:cs typeface="Arial"/>
              </a:rPr>
              <a:t>c</a:t>
            </a:r>
            <a:r>
              <a:rPr sz="2000" spc="20" dirty="0" err="1">
                <a:latin typeface="Arial"/>
                <a:cs typeface="Arial"/>
              </a:rPr>
              <a:t>u</a:t>
            </a:r>
            <a:r>
              <a:rPr sz="2000" spc="10" dirty="0" err="1">
                <a:latin typeface="Arial"/>
                <a:cs typeface="Arial"/>
              </a:rPr>
              <a:t>a</a:t>
            </a:r>
            <a:r>
              <a:rPr sz="2000" spc="-5" dirty="0" err="1">
                <a:latin typeface="Arial"/>
                <a:cs typeface="Arial"/>
              </a:rPr>
              <a:t>l</a:t>
            </a:r>
            <a:r>
              <a:rPr sz="2000" spc="10" dirty="0" err="1">
                <a:latin typeface="Arial"/>
                <a:cs typeface="Arial"/>
              </a:rPr>
              <a:t>qu</a:t>
            </a:r>
            <a:r>
              <a:rPr sz="2000" dirty="0" err="1">
                <a:latin typeface="Arial"/>
                <a:cs typeface="Arial"/>
              </a:rPr>
              <a:t>i</a:t>
            </a:r>
            <a:r>
              <a:rPr sz="2000" spc="10" dirty="0" err="1">
                <a:latin typeface="Arial"/>
                <a:cs typeface="Arial"/>
              </a:rPr>
              <a:t>e</a:t>
            </a:r>
            <a:r>
              <a:rPr sz="2000" spc="5" dirty="0" err="1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10" dirty="0" err="1">
                <a:latin typeface="Arial"/>
                <a:cs typeface="Arial"/>
              </a:rPr>
              <a:t>p</a:t>
            </a:r>
            <a:r>
              <a:rPr sz="2000" spc="-5" dirty="0" err="1">
                <a:latin typeface="Arial"/>
                <a:cs typeface="Arial"/>
              </a:rPr>
              <a:t>r</a:t>
            </a:r>
            <a:r>
              <a:rPr sz="2000" spc="20" dirty="0" err="1">
                <a:latin typeface="Arial"/>
                <a:cs typeface="Arial"/>
              </a:rPr>
              <a:t>o</a:t>
            </a:r>
            <a:r>
              <a:rPr sz="2000" spc="5" dirty="0" err="1">
                <a:latin typeface="Arial"/>
                <a:cs typeface="Arial"/>
              </a:rPr>
              <a:t>c</a:t>
            </a:r>
            <a:r>
              <a:rPr sz="2000" spc="20" dirty="0" err="1">
                <a:latin typeface="Arial"/>
                <a:cs typeface="Arial"/>
              </a:rPr>
              <a:t>e</a:t>
            </a:r>
            <a:r>
              <a:rPr sz="2000" spc="5" dirty="0" err="1">
                <a:latin typeface="Arial"/>
                <a:cs typeface="Arial"/>
              </a:rPr>
              <a:t>s</a:t>
            </a:r>
            <a:r>
              <a:rPr sz="2000" spc="10" dirty="0" err="1">
                <a:latin typeface="Arial"/>
                <a:cs typeface="Arial"/>
              </a:rPr>
              <a:t>a</a:t>
            </a:r>
            <a:r>
              <a:rPr sz="2000" spc="20" dirty="0" err="1">
                <a:latin typeface="Arial"/>
                <a:cs typeface="Arial"/>
              </a:rPr>
              <a:t>d</a:t>
            </a:r>
            <a:r>
              <a:rPr sz="2000" spc="10" dirty="0" err="1">
                <a:latin typeface="Arial"/>
                <a:cs typeface="Arial"/>
              </a:rPr>
              <a:t>o</a:t>
            </a:r>
            <a:r>
              <a:rPr sz="2000" spc="-95" dirty="0" err="1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.</a:t>
            </a:r>
            <a:endParaRPr lang="es-CR" sz="2000" dirty="0">
              <a:latin typeface="Arial"/>
              <a:cs typeface="Arial"/>
            </a:endParaRPr>
          </a:p>
          <a:p>
            <a:pPr marL="355600" marR="382905" indent="-342900" algn="just">
              <a:buFont typeface="Wingdings" panose="05000000000000000000" pitchFamily="2" charset="2"/>
              <a:buChar char="ü"/>
            </a:pPr>
            <a:r>
              <a:rPr sz="2000" spc="15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 p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1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1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la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j</a:t>
            </a:r>
            <a:r>
              <a:rPr sz="2000" spc="1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1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10" dirty="0">
                <a:latin typeface="Arial"/>
                <a:cs typeface="Arial"/>
              </a:rPr>
              <a:t>qu</a:t>
            </a:r>
            <a:r>
              <a:rPr sz="2000" spc="-5" dirty="0">
                <a:latin typeface="Arial"/>
                <a:cs typeface="Arial"/>
              </a:rPr>
              <a:t>í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1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tema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si</a:t>
            </a:r>
            <a:r>
              <a:rPr sz="2000" spc="15" dirty="0">
                <a:latin typeface="Arial"/>
                <a:cs typeface="Arial"/>
              </a:rPr>
              <a:t>mé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15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y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spc="10" dirty="0">
                <a:latin typeface="Arial"/>
                <a:cs typeface="Arial"/>
              </a:rPr>
              <a:t>od</a:t>
            </a:r>
            <a:r>
              <a:rPr sz="2000" spc="2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1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spc="10" dirty="0">
                <a:latin typeface="Arial"/>
                <a:cs typeface="Arial"/>
              </a:rPr>
              <a:t>o</a:t>
            </a:r>
            <a:r>
              <a:rPr sz="2000" spc="15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e</a:t>
            </a:r>
            <a:r>
              <a:rPr sz="2000" spc="15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ado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1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pa</a:t>
            </a:r>
            <a:r>
              <a:rPr sz="2000" spc="15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 si</a:t>
            </a:r>
            <a:r>
              <a:rPr sz="2000" spc="15" dirty="0">
                <a:latin typeface="Arial"/>
                <a:cs typeface="Arial"/>
              </a:rPr>
              <a:t>mé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15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o</a:t>
            </a:r>
            <a:r>
              <a:rPr sz="2000" spc="1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 marL="355600" marR="86995" indent="-342900" algn="just">
              <a:spcBef>
                <a:spcPts val="480"/>
              </a:spcBef>
              <a:buFont typeface="Wingdings" panose="05000000000000000000" pitchFamily="2" charset="2"/>
              <a:buChar char="ü"/>
            </a:pPr>
            <a:r>
              <a:rPr sz="2000" spc="10" dirty="0">
                <a:latin typeface="Arial"/>
                <a:cs typeface="Arial"/>
              </a:rPr>
              <a:t>Lo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spc="2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v</a:t>
            </a:r>
            <a:r>
              <a:rPr sz="2000" spc="10" dirty="0">
                <a:latin typeface="Arial"/>
                <a:cs typeface="Arial"/>
              </a:rPr>
              <a:t>e</a:t>
            </a:r>
            <a:r>
              <a:rPr sz="2000" spc="20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do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1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d</a:t>
            </a:r>
            <a:r>
              <a:rPr sz="2000" spc="10" dirty="0">
                <a:latin typeface="Arial"/>
                <a:cs typeface="Arial"/>
              </a:rPr>
              <a:t>eb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2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spc="1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spc="20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15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eña</a:t>
            </a:r>
            <a:r>
              <a:rPr sz="2000" spc="5" dirty="0">
                <a:latin typeface="Arial"/>
                <a:cs typeface="Arial"/>
              </a:rPr>
              <a:t>r 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spc="1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spc="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15" dirty="0">
                <a:latin typeface="Arial"/>
                <a:cs typeface="Arial"/>
              </a:rPr>
              <a:t>men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si</a:t>
            </a:r>
            <a:r>
              <a:rPr sz="2000" spc="1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spc="15" dirty="0">
                <a:latin typeface="Arial"/>
                <a:cs typeface="Arial"/>
              </a:rPr>
              <a:t>emas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 marL="355600" marR="6350" indent="-342900" algn="just">
              <a:spcBef>
                <a:spcPts val="470"/>
              </a:spcBef>
              <a:buFont typeface="Wingdings" panose="05000000000000000000" pitchFamily="2" charset="2"/>
              <a:buChar char="ü"/>
            </a:pPr>
            <a:r>
              <a:rPr sz="2000" spc="2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l </a:t>
            </a:r>
            <a:r>
              <a:rPr sz="2000" spc="15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ód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10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10" dirty="0">
                <a:latin typeface="Arial"/>
                <a:cs typeface="Arial"/>
              </a:rPr>
              <a:t> d</a:t>
            </a:r>
            <a:r>
              <a:rPr sz="2000" spc="2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l </a:t>
            </a:r>
            <a:r>
              <a:rPr sz="2000" spc="1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spc="20" dirty="0">
                <a:latin typeface="Arial"/>
                <a:cs typeface="Arial"/>
              </a:rPr>
              <a:t>e</a:t>
            </a:r>
            <a:r>
              <a:rPr sz="2000" spc="15" dirty="0">
                <a:latin typeface="Arial"/>
                <a:cs typeface="Arial"/>
              </a:rPr>
              <a:t>m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10" dirty="0">
                <a:latin typeface="Arial"/>
                <a:cs typeface="Arial"/>
              </a:rPr>
              <a:t> o</a:t>
            </a:r>
            <a:r>
              <a:rPr sz="2000" spc="20" dirty="0">
                <a:latin typeface="Arial"/>
                <a:cs typeface="Arial"/>
              </a:rPr>
              <a:t>p</a:t>
            </a:r>
            <a:r>
              <a:rPr sz="2000" spc="1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spc="2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ti</a:t>
            </a:r>
            <a:r>
              <a:rPr sz="2000" spc="5" dirty="0">
                <a:latin typeface="Arial"/>
                <a:cs typeface="Arial"/>
              </a:rPr>
              <a:t>v</a:t>
            </a:r>
            <a:r>
              <a:rPr sz="2000" spc="2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 i</a:t>
            </a:r>
            <a:r>
              <a:rPr sz="2000" spc="10" dirty="0">
                <a:latin typeface="Arial"/>
                <a:cs typeface="Arial"/>
              </a:rPr>
              <a:t>gua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qu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l </a:t>
            </a:r>
            <a:r>
              <a:rPr sz="2000" spc="10" dirty="0">
                <a:latin typeface="Arial"/>
                <a:cs typeface="Arial"/>
              </a:rPr>
              <a:t>an</a:t>
            </a:r>
            <a:r>
              <a:rPr sz="2000" spc="15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10" dirty="0">
                <a:latin typeface="Arial"/>
                <a:cs typeface="Arial"/>
              </a:rPr>
              <a:t> 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band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la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memo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2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spc="15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10" dirty="0">
                <a:latin typeface="Arial"/>
                <a:cs typeface="Arial"/>
              </a:rPr>
              <a:t>an</a:t>
            </a:r>
            <a:r>
              <a:rPr sz="2000" spc="1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f</a:t>
            </a:r>
            <a:r>
              <a:rPr sz="2000" spc="1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15" dirty="0">
                <a:latin typeface="Arial"/>
                <a:cs typeface="Arial"/>
              </a:rPr>
              <a:t>ma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10" dirty="0">
                <a:latin typeface="Arial"/>
                <a:cs typeface="Arial"/>
              </a:rPr>
              <a:t> e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spc="2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15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í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15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s, </a:t>
            </a:r>
            <a:r>
              <a:rPr sz="2000" spc="10" dirty="0">
                <a:latin typeface="Arial"/>
                <a:cs typeface="Arial"/>
              </a:rPr>
              <a:t>q</a:t>
            </a:r>
            <a:r>
              <a:rPr sz="2000" spc="2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 de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spc="1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1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10" dirty="0">
                <a:latin typeface="Arial"/>
                <a:cs typeface="Arial"/>
              </a:rPr>
              <a:t>na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la</a:t>
            </a:r>
            <a:r>
              <a:rPr sz="2000" spc="10" dirty="0">
                <a:latin typeface="Arial"/>
                <a:cs typeface="Arial"/>
              </a:rPr>
              <a:t> e</a:t>
            </a:r>
            <a:r>
              <a:rPr sz="2000" spc="15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2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10" dirty="0">
                <a:latin typeface="Arial"/>
                <a:cs typeface="Arial"/>
              </a:rPr>
              <a:t>ab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li</a:t>
            </a:r>
            <a:r>
              <a:rPr sz="2000" spc="20" dirty="0">
                <a:latin typeface="Arial"/>
                <a:cs typeface="Arial"/>
              </a:rPr>
              <a:t>d</a:t>
            </a:r>
            <a:r>
              <a:rPr sz="2000" spc="1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spc="10" dirty="0">
                <a:latin typeface="Arial"/>
                <a:cs typeface="Arial"/>
              </a:rPr>
              <a:t> de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5" dirty="0">
                <a:latin typeface="Arial"/>
                <a:cs typeface="Arial"/>
              </a:rPr>
              <a:t> si</a:t>
            </a:r>
            <a:r>
              <a:rPr sz="2000" spc="1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spc="15" dirty="0">
                <a:latin typeface="Arial"/>
                <a:cs typeface="Arial"/>
              </a:rPr>
              <a:t>ema</a:t>
            </a:r>
            <a:r>
              <a:rPr sz="2000" dirty="0">
                <a:latin typeface="Arial"/>
                <a:cs typeface="Arial"/>
              </a:rPr>
              <a:t>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011" y="4419106"/>
            <a:ext cx="5388636" cy="243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47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1"/>
          <p:cNvSpPr txBox="1"/>
          <p:nvPr/>
        </p:nvSpPr>
        <p:spPr>
          <a:xfrm>
            <a:off x="-1424871" y="1089157"/>
            <a:ext cx="7677193" cy="1212639"/>
          </a:xfrm>
          <a:prstGeom prst="rect">
            <a:avLst/>
          </a:prstGeom>
        </p:spPr>
        <p:txBody>
          <a:bodyPr vert="horz" wrap="square" lIns="0" tIns="213359" rIns="0" bIns="0" rtlCol="0" anchor="ctr">
            <a:spAutoFit/>
          </a:bodyPr>
          <a:lstStyle>
            <a:defPPr>
              <a:defRPr lang="es-CR"/>
            </a:defPPr>
            <a:lvl1pPr marL="281940" algn="ctr">
              <a:lnSpc>
                <a:spcPct val="90000"/>
              </a:lnSpc>
              <a:spcBef>
                <a:spcPct val="0"/>
              </a:spcBef>
              <a:buNone/>
              <a:defRPr sz="4000" cap="all" spc="-30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3600" dirty="0"/>
              <a:t>tipos</a:t>
            </a:r>
            <a:r>
              <a:rPr sz="3600" dirty="0"/>
              <a:t> de </a:t>
            </a:r>
            <a:r>
              <a:rPr sz="3600" dirty="0" err="1"/>
              <a:t>sistemas</a:t>
            </a:r>
            <a:r>
              <a:rPr sz="3600" dirty="0"/>
              <a:t> </a:t>
            </a:r>
            <a:r>
              <a:rPr sz="3600" dirty="0" err="1"/>
              <a:t>multiprocesadores</a:t>
            </a:r>
            <a:endParaRPr sz="3600" dirty="0"/>
          </a:p>
        </p:txBody>
      </p:sp>
      <p:sp>
        <p:nvSpPr>
          <p:cNvPr id="5" name="object 13"/>
          <p:cNvSpPr txBox="1"/>
          <p:nvPr/>
        </p:nvSpPr>
        <p:spPr>
          <a:xfrm>
            <a:off x="376978" y="2597100"/>
            <a:ext cx="6265252" cy="3949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/>
            <a:r>
              <a:rPr sz="2400" b="1" spc="2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400" b="1" spc="2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25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400" b="1" i="1" spc="15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4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sz="2400" b="1" i="1" spc="10" dirty="0">
                <a:latin typeface="Arial" panose="020B0604020202020204" pitchFamily="34" charset="0"/>
                <a:cs typeface="Arial" panose="020B0604020202020204" pitchFamily="34" charset="0"/>
              </a:rPr>
              <a:t>orm </a:t>
            </a:r>
            <a:r>
              <a:rPr sz="2400" b="1" i="1" spc="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400" b="1" i="1" spc="2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i="1" spc="15" dirty="0">
                <a:latin typeface="Arial" panose="020B0604020202020204" pitchFamily="34" charset="0"/>
                <a:cs typeface="Arial" panose="020B0604020202020204" pitchFamily="34" charset="0"/>
              </a:rPr>
              <a:t>mo</a:t>
            </a:r>
            <a:r>
              <a:rPr sz="2400" b="1" i="1" spc="5" dirty="0">
                <a:latin typeface="Arial" panose="020B0604020202020204" pitchFamily="34" charset="0"/>
                <a:cs typeface="Arial" panose="020B0604020202020204" pitchFamily="34" charset="0"/>
              </a:rPr>
              <a:t>ry</a:t>
            </a:r>
            <a:r>
              <a:rPr sz="2400" b="1" i="1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i="1" spc="2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i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i="1" spc="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i="1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i="1" spc="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i="1" spc="3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5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3860" marR="607060" indent="-219710" algn="just">
              <a:spcBef>
                <a:spcPts val="470"/>
              </a:spcBef>
              <a:buClr>
                <a:srgbClr val="333399"/>
              </a:buClr>
              <a:buSzPct val="96774"/>
              <a:buFont typeface="Courier New"/>
              <a:buChar char="•"/>
              <a:tabLst>
                <a:tab pos="403860" algn="l"/>
              </a:tabLst>
            </a:pPr>
            <a:r>
              <a:rPr sz="2400" spc="-1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10" dirty="0" err="1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cc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ede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ua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lq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nto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1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2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400" spc="-1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sz="2400" spc="-1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84150" marR="607060" algn="just">
              <a:spcBef>
                <a:spcPts val="470"/>
              </a:spcBef>
              <a:buClr>
                <a:srgbClr val="333399"/>
              </a:buClr>
              <a:buSzPct val="96774"/>
              <a:tabLst>
                <a:tab pos="403860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spcBef>
                <a:spcPts val="509"/>
              </a:spcBef>
            </a:pPr>
            <a:r>
              <a:rPr sz="2400" b="1" spc="2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400" b="1" spc="2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5" dirty="0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25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400" b="1" i="1" spc="15" dirty="0">
                <a:latin typeface="Arial" panose="020B0604020202020204" pitchFamily="34" charset="0"/>
                <a:cs typeface="Arial" panose="020B0604020202020204" pitchFamily="34" charset="0"/>
              </a:rPr>
              <a:t>Non</a:t>
            </a:r>
            <a:r>
              <a:rPr sz="2400" b="1" i="1" spc="5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2400" b="1" i="1" spc="15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4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sz="2400" b="1" i="1" spc="10" dirty="0">
                <a:latin typeface="Arial" panose="020B0604020202020204" pitchFamily="34" charset="0"/>
                <a:cs typeface="Arial" panose="020B0604020202020204" pitchFamily="34" charset="0"/>
              </a:rPr>
              <a:t>orm </a:t>
            </a:r>
            <a:r>
              <a:rPr sz="2400" b="1" i="1" spc="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400" b="1" i="1" spc="2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i="1" spc="15" dirty="0">
                <a:latin typeface="Arial" panose="020B0604020202020204" pitchFamily="34" charset="0"/>
                <a:cs typeface="Arial" panose="020B0604020202020204" pitchFamily="34" charset="0"/>
              </a:rPr>
              <a:t>mo</a:t>
            </a:r>
            <a:r>
              <a:rPr sz="2400" b="1" i="1" spc="5" dirty="0">
                <a:latin typeface="Arial" panose="020B0604020202020204" pitchFamily="34" charset="0"/>
                <a:cs typeface="Arial" panose="020B0604020202020204" pitchFamily="34" charset="0"/>
              </a:rPr>
              <a:t>ry</a:t>
            </a:r>
            <a:r>
              <a:rPr sz="2400" b="1" i="1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i="1" spc="15" dirty="0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sz="2400" b="1" i="1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i="1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i="1" spc="5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03860" marR="6350" indent="-219710" algn="just">
              <a:spcBef>
                <a:spcPts val="480"/>
              </a:spcBef>
              <a:buClr>
                <a:srgbClr val="333399"/>
              </a:buClr>
              <a:buSzPct val="96774"/>
              <a:buFont typeface="Courier New"/>
              <a:buChar char="•"/>
              <a:tabLst>
                <a:tab pos="40386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tos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cc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den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ue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 descr="Understanding Non-Uniform Memory Access/Architectures (NUMA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437" y="3818964"/>
            <a:ext cx="4230840" cy="289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Uniform Memory Acce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691" y="867168"/>
            <a:ext cx="3724333" cy="286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recto de flecha 3"/>
          <p:cNvCxnSpPr/>
          <p:nvPr/>
        </p:nvCxnSpPr>
        <p:spPr>
          <a:xfrm>
            <a:off x="6844553" y="2080314"/>
            <a:ext cx="1411941" cy="981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6952632" y="4222760"/>
            <a:ext cx="874059" cy="349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88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363" y="0"/>
            <a:ext cx="12286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07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tiempo</a:t>
            </a:r>
            <a:r>
              <a:rPr lang="en-US" dirty="0"/>
              <a:t> real ('00</a:t>
            </a:r>
            <a:r>
              <a:rPr lang="en-US" dirty="0" smtClean="0"/>
              <a:t>)</a:t>
            </a:r>
            <a:endParaRPr lang="es-CR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39065" marR="336550" indent="0" algn="just">
              <a:lnSpc>
                <a:spcPct val="100600"/>
              </a:lnSpc>
              <a:spcBef>
                <a:spcPts val="505"/>
              </a:spcBef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es-ES" spc="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io</a:t>
            </a:r>
            <a:r>
              <a:rPr lang="es-ES" spc="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ná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 y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g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io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ne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s.</a:t>
            </a:r>
          </a:p>
          <a:p>
            <a:pPr marL="139065" marR="336550" indent="0" algn="just">
              <a:lnSpc>
                <a:spcPct val="100600"/>
              </a:lnSpc>
              <a:spcBef>
                <a:spcPts val="505"/>
              </a:spcBef>
              <a:buNone/>
            </a:pPr>
            <a:endParaRPr lang="es-ES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065" indent="0" algn="just">
              <a:spcBef>
                <a:spcPts val="520"/>
              </a:spcBef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marL="12700" algn="just"/>
            <a:r>
              <a:rPr lang="es-CR" b="1" i="1" spc="-10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CR" b="1" i="1" spc="-5" dirty="0" err="1">
                <a:latin typeface="Arial" panose="020B0604020202020204" pitchFamily="34" charset="0"/>
                <a:cs typeface="Arial" panose="020B0604020202020204" pitchFamily="34" charset="0"/>
              </a:rPr>
              <a:t>ard</a:t>
            </a:r>
            <a:endParaRPr lang="es-C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9100" algn="just">
              <a:spcBef>
                <a:spcPts val="509"/>
              </a:spcBef>
              <a:buClr>
                <a:srgbClr val="333399"/>
              </a:buClr>
              <a:buFont typeface="Courier New"/>
              <a:buChar char="•"/>
              <a:tabLst>
                <a:tab pos="419100" algn="l"/>
              </a:tabLst>
            </a:pPr>
            <a:r>
              <a:rPr lang="es-CR" spc="-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od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s l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emora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CR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CR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aco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das</a:t>
            </a:r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9100" algn="just">
              <a:spcBef>
                <a:spcPts val="509"/>
              </a:spcBef>
              <a:buClr>
                <a:srgbClr val="333399"/>
              </a:buClr>
              <a:buFont typeface="Courier New"/>
              <a:buChar char="•"/>
              <a:tabLst>
                <a:tab pos="419100" algn="l"/>
              </a:tabLst>
            </a:pPr>
            <a:r>
              <a:rPr lang="es-CR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ner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CR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CR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macen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pc="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s-CR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ndar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io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</a:p>
          <a:p>
            <a:pPr marL="419100" algn="just">
              <a:spcBef>
                <a:spcPts val="500"/>
              </a:spcBef>
              <a:buClr>
                <a:srgbClr val="333399"/>
              </a:buClr>
              <a:buFont typeface="Courier New"/>
              <a:buChar char="•"/>
              <a:tabLst>
                <a:tab pos="419100" algn="l"/>
              </a:tabLst>
            </a:pPr>
            <a:r>
              <a:rPr lang="es-CR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ema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espec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lizados</a:t>
            </a:r>
          </a:p>
          <a:p>
            <a:pPr marL="12700" algn="just">
              <a:spcBef>
                <a:spcPts val="509"/>
              </a:spcBef>
            </a:pPr>
            <a:r>
              <a:rPr lang="es-CR" b="1" i="1" spc="-5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b="1" i="1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b="1" i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CR" b="1" i="1" spc="-5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s-C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9100" algn="just">
              <a:spcBef>
                <a:spcPts val="509"/>
              </a:spcBef>
              <a:buClr>
                <a:srgbClr val="333399"/>
              </a:buClr>
              <a:buFont typeface="Courier New"/>
              <a:buChar char="•"/>
              <a:tabLst>
                <a:tab pos="419100" algn="l"/>
              </a:tabLst>
            </a:pPr>
            <a:r>
              <a:rPr lang="es-CR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ema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CR" spc="-1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opós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 ge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era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proce</a:t>
            </a:r>
            <a:r>
              <a:rPr lang="es-CR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mp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 rea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mayo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dad</a:t>
            </a:r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9100" marR="277495" algn="just">
              <a:spcBef>
                <a:spcPts val="500"/>
              </a:spcBef>
              <a:buClr>
                <a:srgbClr val="333399"/>
              </a:buClr>
              <a:buFont typeface="Courier New"/>
              <a:buChar char="•"/>
              <a:tabLst>
                <a:tab pos="419100" algn="l"/>
              </a:tabLst>
            </a:pP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pc="-15" dirty="0"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s co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CR" spc="-15" dirty="0">
                <a:latin typeface="Arial" panose="020B0604020202020204" pitchFamily="34" charset="0"/>
                <a:cs typeface="Arial" panose="020B0604020202020204" pitchFamily="34" charset="0"/>
              </a:rPr>
              <a:t>ot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 per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 pue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spc="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CR" spc="-1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 de me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R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endParaRPr lang="es-CR" dirty="0"/>
          </a:p>
        </p:txBody>
      </p:sp>
      <p:sp>
        <p:nvSpPr>
          <p:cNvPr id="3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/>
            <a:fld id="{81D60167-4931-47E6-BA6A-407CBD079E47}" type="slidenum">
              <a:rPr sz="1400" dirty="0">
                <a:latin typeface="Arial"/>
                <a:cs typeface="Arial"/>
              </a:rPr>
              <a:pPr marL="25400"/>
              <a:t>20</a:t>
            </a:fld>
            <a:r>
              <a:rPr sz="1400" spc="-5" dirty="0">
                <a:latin typeface="Arial"/>
                <a:cs typeface="Arial"/>
              </a:rPr>
              <a:t>/23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6693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508001" y="1394758"/>
            <a:ext cx="5511800" cy="769440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81940" algn="ctr"/>
            <a:r>
              <a:rPr sz="4000" spc="-30" dirty="0"/>
              <a:t>P</a:t>
            </a:r>
            <a:r>
              <a:rPr sz="4000" spc="-5" dirty="0"/>
              <a:t>erspect</a:t>
            </a:r>
            <a:r>
              <a:rPr sz="4000" spc="-10" dirty="0"/>
              <a:t>i</a:t>
            </a:r>
            <a:r>
              <a:rPr sz="4000" spc="-5" dirty="0"/>
              <a:t>v</a:t>
            </a:r>
            <a:r>
              <a:rPr sz="4000" dirty="0"/>
              <a:t>a </a:t>
            </a:r>
            <a:r>
              <a:rPr sz="4000" spc="-25" dirty="0"/>
              <a:t>h</a:t>
            </a:r>
            <a:r>
              <a:rPr sz="4000" spc="-10" dirty="0"/>
              <a:t>i</a:t>
            </a:r>
            <a:r>
              <a:rPr sz="4000" spc="-5" dirty="0"/>
              <a:t>st</a:t>
            </a:r>
            <a:r>
              <a:rPr sz="4000" spc="-20" dirty="0"/>
              <a:t>ór</a:t>
            </a:r>
            <a:r>
              <a:rPr sz="4000" spc="-10" dirty="0"/>
              <a:t>i</a:t>
            </a:r>
            <a:r>
              <a:rPr sz="4000" spc="-5" dirty="0"/>
              <a:t>ca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3176" y="2458128"/>
            <a:ext cx="5488773" cy="394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54355" algn="just">
              <a:lnSpc>
                <a:spcPct val="100499"/>
              </a:lnSpc>
            </a:pPr>
            <a:r>
              <a:rPr lang="es-CR" sz="2800" b="1" u="sng" spc="3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z="2800" b="1" u="sng" spc="2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z="2800" b="1" u="sng" spc="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CR" sz="2800" b="1" u="sng" spc="2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z="2800" b="1" u="sng" spc="4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CR" sz="2800" b="1" u="sng" spc="2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z="2800" b="1" u="sng" spc="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z="2800" b="1" u="sng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800" b="1" u="sng" spc="4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CR" sz="2800" b="1" u="sng" spc="2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CR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lt</a:t>
            </a:r>
            <a:r>
              <a:rPr lang="es-CR" sz="2800" b="1" u="sng" spc="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z="2800" b="1" u="sng" spc="4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CR" sz="2800" b="1" u="sng" spc="25" dirty="0"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lang="es-CR" sz="2800" b="1" u="sng" spc="5" dirty="0">
                <a:latin typeface="Arial" panose="020B0604020202020204" pitchFamily="34" charset="0"/>
                <a:cs typeface="Arial" panose="020B0604020202020204" pitchFamily="34" charset="0"/>
              </a:rPr>
              <a:t>ia</a:t>
            </a:r>
            <a:endParaRPr lang="es-CR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54355" algn="just">
              <a:lnSpc>
                <a:spcPct val="100499"/>
              </a:lnSpc>
            </a:pPr>
            <a:endParaRPr lang="es-CR" sz="2800" spc="-1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54355" indent="-342900" algn="just">
              <a:lnSpc>
                <a:spcPct val="100499"/>
              </a:lnSpc>
              <a:buFont typeface="Wingdings" panose="05000000000000000000" pitchFamily="2" charset="2"/>
              <a:buChar char="ü"/>
            </a:pPr>
            <a:r>
              <a:rPr sz="2800" spc="-15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800" spc="-1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8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800" spc="-5" dirty="0" err="1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sz="28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800" spc="5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ia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ad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ió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dat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ud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y v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o)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6350" indent="-342900" algn="just">
              <a:lnSpc>
                <a:spcPct val="100499"/>
              </a:lnSpc>
              <a:spcBef>
                <a:spcPts val="470"/>
              </a:spcBef>
              <a:buFont typeface="Wingdings" panose="05000000000000000000" pitchFamily="2" charset="2"/>
              <a:buChar char="ü"/>
            </a:pP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tipo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dat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odu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bajo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ta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 r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ci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ne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800" spc="-1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800" spc="5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800" spc="-5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5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800" spc="-1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800" spc="-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8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CR" sz="2800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... Electrónicos : Relación entre documento electrónico y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242" y="1701800"/>
            <a:ext cx="4659760" cy="410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728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-26934" y="1554377"/>
            <a:ext cx="5834934" cy="769440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81940" algn="ctr"/>
            <a:r>
              <a:rPr sz="4000" spc="-30" dirty="0"/>
              <a:t>P</a:t>
            </a:r>
            <a:r>
              <a:rPr sz="4000" spc="-5" dirty="0"/>
              <a:t>erspect</a:t>
            </a:r>
            <a:r>
              <a:rPr sz="4000" spc="-10" dirty="0"/>
              <a:t>i</a:t>
            </a:r>
            <a:r>
              <a:rPr sz="4000" spc="-5" dirty="0"/>
              <a:t>v</a:t>
            </a:r>
            <a:r>
              <a:rPr sz="4000" dirty="0"/>
              <a:t>a </a:t>
            </a:r>
            <a:r>
              <a:rPr sz="4000" spc="-25" dirty="0"/>
              <a:t>h</a:t>
            </a:r>
            <a:r>
              <a:rPr sz="4000" spc="-10" dirty="0"/>
              <a:t>i</a:t>
            </a:r>
            <a:r>
              <a:rPr sz="4000" spc="-5" dirty="0"/>
              <a:t>st</a:t>
            </a:r>
            <a:r>
              <a:rPr sz="4000" spc="-20" dirty="0"/>
              <a:t>ór</a:t>
            </a:r>
            <a:r>
              <a:rPr sz="4000" spc="-10" dirty="0"/>
              <a:t>i</a:t>
            </a:r>
            <a:r>
              <a:rPr sz="4000" spc="-5" dirty="0"/>
              <a:t>ca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0569" y="2627853"/>
            <a:ext cx="4802973" cy="3144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algn="just">
              <a:lnSpc>
                <a:spcPct val="100499"/>
              </a:lnSpc>
              <a:spcBef>
                <a:spcPts val="470"/>
              </a:spcBef>
            </a:pPr>
            <a:r>
              <a:rPr lang="es-CR" sz="2800" b="1" u="sng" spc="3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z="2800" b="1" u="sng" spc="2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z="2800" b="1" u="sng" spc="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CR" sz="2800" b="1" u="sng" spc="2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z="2800" b="1" u="sng" spc="4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CR" sz="2800" b="1" u="sng" spc="2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z="2800" b="1" u="sng" spc="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z="2800" b="1" u="sng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800" b="1" u="sng" spc="2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CR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z="2800" b="1" u="sng" spc="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R" sz="2800" b="1" u="sng" spc="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CR" sz="2800" b="1" u="sng" spc="20" dirty="0">
                <a:latin typeface="Arial" panose="020B0604020202020204" pitchFamily="34" charset="0"/>
                <a:cs typeface="Arial" panose="020B0604020202020204" pitchFamily="34" charset="0"/>
              </a:rPr>
              <a:t>uale</a:t>
            </a:r>
            <a:r>
              <a:rPr lang="es-CR" sz="2800" b="1" u="sng" spc="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s-CR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6350" indent="-342900" algn="just">
              <a:lnSpc>
                <a:spcPct val="100499"/>
              </a:lnSpc>
              <a:spcBef>
                <a:spcPts val="470"/>
              </a:spcBef>
              <a:buFont typeface="Wingdings" panose="05000000000000000000" pitchFamily="2" charset="2"/>
              <a:buChar char="ü"/>
            </a:pPr>
            <a:r>
              <a:rPr lang="es-CR" sz="28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z="28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 q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rr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mo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apl</a:t>
            </a:r>
            <a:r>
              <a:rPr lang="es-CR" sz="28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z="2800" spc="-1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ione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ot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z="28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 o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ati</a:t>
            </a:r>
            <a:r>
              <a:rPr lang="es-CR" sz="2800" spc="-1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CR" sz="28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6350" indent="-342900" algn="just">
              <a:lnSpc>
                <a:spcPct val="100499"/>
              </a:lnSpc>
              <a:spcBef>
                <a:spcPts val="470"/>
              </a:spcBef>
              <a:buFont typeface="Wingdings" panose="05000000000000000000" pitchFamily="2" charset="2"/>
              <a:buChar char="ü"/>
            </a:pPr>
            <a:r>
              <a:rPr lang="es-CR" sz="2800" spc="-1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CR" sz="28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sz="2800" spc="-1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z="28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s-CR" sz="2800" spc="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800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tene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lo</a:t>
            </a:r>
          </a:p>
        </p:txBody>
      </p:sp>
      <p:pic>
        <p:nvPicPr>
          <p:cNvPr id="10242" name="Picture 2" descr="KnowCrazy.com: Virtual Memory | Virtual OS | Virtual Desktop | Virtua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858" y="1428234"/>
            <a:ext cx="5192488" cy="523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228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622300" y="1586641"/>
            <a:ext cx="4950597" cy="769440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81940" algn="ctr"/>
            <a:r>
              <a:rPr sz="4000" spc="-30" dirty="0"/>
              <a:t>P</a:t>
            </a:r>
            <a:r>
              <a:rPr sz="4000" spc="-5" dirty="0"/>
              <a:t>erspect</a:t>
            </a:r>
            <a:r>
              <a:rPr sz="4000" spc="-10" dirty="0"/>
              <a:t>i</a:t>
            </a:r>
            <a:r>
              <a:rPr sz="4000" spc="-5" dirty="0"/>
              <a:t>v</a:t>
            </a:r>
            <a:r>
              <a:rPr sz="4000" dirty="0"/>
              <a:t>a </a:t>
            </a:r>
            <a:r>
              <a:rPr sz="4000" spc="-25" dirty="0"/>
              <a:t>h</a:t>
            </a:r>
            <a:r>
              <a:rPr sz="4000" spc="-10" dirty="0"/>
              <a:t>i</a:t>
            </a:r>
            <a:r>
              <a:rPr sz="4000" spc="-5" dirty="0"/>
              <a:t>st</a:t>
            </a:r>
            <a:r>
              <a:rPr sz="4000" spc="-20" dirty="0"/>
              <a:t>ór</a:t>
            </a:r>
            <a:r>
              <a:rPr sz="4000" spc="-10" dirty="0"/>
              <a:t>i</a:t>
            </a:r>
            <a:r>
              <a:rPr sz="4000" spc="-5" dirty="0"/>
              <a:t>ca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5153" y="2523614"/>
            <a:ext cx="5152597" cy="3208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algn="just">
              <a:lnSpc>
                <a:spcPct val="100499"/>
              </a:lnSpc>
              <a:spcBef>
                <a:spcPts val="470"/>
              </a:spcBef>
            </a:pPr>
            <a:r>
              <a:rPr lang="es-CR" sz="2800" b="1" u="sng" spc="3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z="2800" b="1" u="sng" spc="2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z="2800" b="1" u="sng" spc="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CR" sz="2800" b="1" u="sng" spc="2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z="2800" b="1" u="sng" spc="4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CR" sz="2800" b="1" u="sng" spc="2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z="2800" b="1" u="sng" spc="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z="2800" b="1" u="sng" spc="25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s-CR" sz="2800" b="1" u="sng" spc="2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R" sz="2800" b="1" u="sng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CR" sz="2800" b="1" u="sng" spc="2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CR" sz="2800" b="1" u="sng" spc="3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R" sz="2800" b="1" u="sng" spc="25" dirty="0">
                <a:latin typeface="Arial" panose="020B0604020202020204" pitchFamily="34" charset="0"/>
                <a:cs typeface="Arial" panose="020B0604020202020204" pitchFamily="34" charset="0"/>
              </a:rPr>
              <a:t>ub</a:t>
            </a:r>
            <a:r>
              <a:rPr lang="es-CR" sz="2800" b="1" u="sng" spc="2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s-CR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6350" indent="-342900" algn="just">
              <a:lnSpc>
                <a:spcPct val="100499"/>
              </a:lnSpc>
              <a:spcBef>
                <a:spcPts val="470"/>
              </a:spcBef>
              <a:buFont typeface="Wingdings" panose="05000000000000000000" pitchFamily="2" charset="2"/>
              <a:buChar char="ü"/>
            </a:pPr>
            <a:r>
              <a:rPr lang="es-CR" sz="2800" spc="-21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od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8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ae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l s</a:t>
            </a:r>
            <a:r>
              <a:rPr lang="es-CR" sz="28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s-CR" sz="2800" spc="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800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uen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ot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  <a:p>
            <a:pPr marL="355600" marR="6350" indent="-342900" algn="just">
              <a:lnSpc>
                <a:spcPct val="100499"/>
              </a:lnSpc>
              <a:spcBef>
                <a:spcPts val="470"/>
              </a:spcBef>
              <a:buFont typeface="Wingdings" panose="05000000000000000000" pitchFamily="2" charset="2"/>
              <a:buChar char="ü"/>
            </a:pP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CR" sz="28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z="28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z="28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R" sz="28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mo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fo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ma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8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z="2800" spc="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CR" sz="28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CR" sz="2800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R" sz="28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z="2800" spc="-5" dirty="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s-CR" sz="2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marL="12700" marR="6350" algn="just">
              <a:lnSpc>
                <a:spcPct val="100499"/>
              </a:lnSpc>
              <a:spcBef>
                <a:spcPts val="470"/>
              </a:spcBef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457" y="1784588"/>
            <a:ext cx="5888635" cy="408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34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Flynn's Classical Taxono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82562"/>
            <a:ext cx="5059201" cy="312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5214551" y="2582562"/>
            <a:ext cx="6712991" cy="2827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45745" algn="just">
              <a:lnSpc>
                <a:spcPct val="100899"/>
              </a:lnSpc>
            </a:pPr>
            <a:r>
              <a:rPr lang="es-CR" sz="2200" spc="-10" dirty="0">
                <a:latin typeface="Arial" panose="020B0604020202020204" pitchFamily="34" charset="0"/>
                <a:cs typeface="Arial" panose="020B0604020202020204" pitchFamily="34" charset="0"/>
              </a:rPr>
              <a:t>La taxonomía de </a:t>
            </a:r>
            <a:r>
              <a:rPr lang="es-CR" sz="2200" spc="-10" dirty="0" err="1">
                <a:latin typeface="Arial" panose="020B0604020202020204" pitchFamily="34" charset="0"/>
                <a:cs typeface="Arial" panose="020B0604020202020204" pitchFamily="34" charset="0"/>
              </a:rPr>
              <a:t>Flynn</a:t>
            </a:r>
            <a:r>
              <a:rPr lang="es-CR" sz="2200" spc="-10" dirty="0">
                <a:latin typeface="Arial" panose="020B0604020202020204" pitchFamily="34" charset="0"/>
                <a:cs typeface="Arial" panose="020B0604020202020204" pitchFamily="34" charset="0"/>
              </a:rPr>
              <a:t> es una clasificación de arquitecturas de computadores propuesta por Michael J. </a:t>
            </a:r>
            <a:r>
              <a:rPr lang="es-CR" sz="2200" spc="-10" dirty="0" err="1">
                <a:latin typeface="Arial" panose="020B0604020202020204" pitchFamily="34" charset="0"/>
                <a:cs typeface="Arial" panose="020B0604020202020204" pitchFamily="34" charset="0"/>
              </a:rPr>
              <a:t>Flynn</a:t>
            </a:r>
            <a:r>
              <a:rPr lang="es-CR" sz="2200" spc="-10" dirty="0">
                <a:latin typeface="Arial" panose="020B0604020202020204" pitchFamily="34" charset="0"/>
                <a:cs typeface="Arial" panose="020B0604020202020204" pitchFamily="34" charset="0"/>
              </a:rPr>
              <a:t> en 1972.</a:t>
            </a:r>
          </a:p>
          <a:p>
            <a:pPr marR="245745" algn="just">
              <a:lnSpc>
                <a:spcPct val="100899"/>
              </a:lnSpc>
            </a:pPr>
            <a:endParaRPr lang="es-CR" sz="22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245745" algn="just">
              <a:lnSpc>
                <a:spcPct val="100899"/>
              </a:lnSpc>
            </a:pPr>
            <a:r>
              <a:rPr lang="es-CR" sz="2200" spc="-10" dirty="0">
                <a:latin typeface="Arial" panose="020B0604020202020204" pitchFamily="34" charset="0"/>
                <a:cs typeface="Arial" panose="020B0604020202020204" pitchFamily="34" charset="0"/>
              </a:rPr>
              <a:t>Las cuatro clasificaciones definidas por </a:t>
            </a:r>
            <a:r>
              <a:rPr lang="es-CR" sz="2200" spc="-10" dirty="0" err="1">
                <a:latin typeface="Arial" panose="020B0604020202020204" pitchFamily="34" charset="0"/>
                <a:cs typeface="Arial" panose="020B0604020202020204" pitchFamily="34" charset="0"/>
              </a:rPr>
              <a:t>Flynn</a:t>
            </a:r>
            <a:r>
              <a:rPr lang="es-CR" sz="2200" spc="-10" dirty="0">
                <a:latin typeface="Arial" panose="020B0604020202020204" pitchFamily="34" charset="0"/>
                <a:cs typeface="Arial" panose="020B0604020202020204" pitchFamily="34" charset="0"/>
              </a:rPr>
              <a:t> se basan en el número de instrucciones concurrentes (control) y en los flujos de datos disponibles en la arquitectura.</a:t>
            </a:r>
            <a:endParaRPr lang="es-CR" sz="2200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407773" y="1586855"/>
            <a:ext cx="7376984" cy="824840"/>
          </a:xfrm>
          <a:prstGeom prst="rect">
            <a:avLst/>
          </a:prstGeom>
        </p:spPr>
        <p:txBody>
          <a:bodyPr vert="horz" wrap="square" lIns="0" tIns="213359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281940" algn="ctr"/>
            <a:r>
              <a:rPr lang="es-CR" sz="4400" spc="-20" dirty="0"/>
              <a:t>Taxonomía de </a:t>
            </a:r>
            <a:r>
              <a:rPr lang="es-CR" sz="4400" spc="-20" dirty="0" err="1"/>
              <a:t>Flynn</a:t>
            </a:r>
            <a:r>
              <a:rPr lang="es-CR" sz="4400" spc="-20" dirty="0"/>
              <a:t> (1972):</a:t>
            </a:r>
          </a:p>
        </p:txBody>
      </p:sp>
    </p:spTree>
    <p:extLst>
      <p:ext uri="{BB962C8B-B14F-4D97-AF65-F5344CB8AC3E}">
        <p14:creationId xmlns:p14="http://schemas.microsoft.com/office/powerpoint/2010/main" val="2477153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87950" y="1807178"/>
            <a:ext cx="6646250" cy="824840"/>
          </a:xfrm>
          <a:prstGeom prst="rect">
            <a:avLst/>
          </a:prstGeom>
        </p:spPr>
        <p:txBody>
          <a:bodyPr vert="horz" wrap="square" lIns="0" tIns="213359" rIns="0" bIns="0" rtlCol="0" anchor="ctr">
            <a:spAutoFit/>
          </a:bodyPr>
          <a:lstStyle/>
          <a:p>
            <a:pPr marL="281940" algn="ctr"/>
            <a:r>
              <a:rPr lang="es-CR" sz="4400" spc="-20" dirty="0"/>
              <a:t>Taxonomía de </a:t>
            </a:r>
            <a:r>
              <a:rPr lang="es-CR" sz="4400" spc="-20" dirty="0" err="1"/>
              <a:t>Flynn</a:t>
            </a:r>
            <a:r>
              <a:rPr lang="es-CR" sz="4400" spc="-20" dirty="0"/>
              <a:t> (1972):</a:t>
            </a:r>
            <a:endParaRPr sz="4400"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4294967295"/>
          </p:nvPr>
        </p:nvSpPr>
        <p:spPr>
          <a:xfrm>
            <a:off x="287950" y="4010886"/>
            <a:ext cx="5571333" cy="1850475"/>
          </a:xfrm>
          <a:prstGeom prst="rect">
            <a:avLst/>
          </a:prstGeom>
        </p:spPr>
        <p:txBody>
          <a:bodyPr vert="horz" wrap="square" lIns="0" tIns="369539" rIns="0" bIns="0" rtlCol="0">
            <a:spAutoFit/>
          </a:bodyPr>
          <a:lstStyle/>
          <a:p>
            <a:pPr marL="0" marR="6350" indent="0" algn="just">
              <a:lnSpc>
                <a:spcPct val="100499"/>
              </a:lnSpc>
              <a:spcBef>
                <a:spcPts val="500"/>
              </a:spcBef>
              <a:buNone/>
            </a:pPr>
            <a:r>
              <a:rPr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SISD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5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4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sz="2400" b="1" i="1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400" b="1" i="1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i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i="1" spc="-15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b="1" i="1" spc="-2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sz="2400" b="1" i="1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b="1" i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b="1" i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b="1" i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i="1" spc="-10" dirty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sz="24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i="1" spc="-1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4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i="1" spc="-1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sz="2400" b="1" i="1" spc="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sz="24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ar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nci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xiste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pa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(Si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mas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mon</a:t>
            </a:r>
            <a:r>
              <a:rPr sz="2400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5" dirty="0" err="1">
                <a:latin typeface="Arial" panose="020B0604020202020204" pitchFamily="34" charset="0"/>
                <a:cs typeface="Arial" panose="020B0604020202020204" pitchFamily="34" charset="0"/>
              </a:rPr>
              <a:t>pro</a:t>
            </a:r>
            <a:r>
              <a:rPr sz="2400" spc="-15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5" dirty="0" err="1">
                <a:latin typeface="Arial" panose="020B0604020202020204" pitchFamily="34" charset="0"/>
                <a:cs typeface="Arial" panose="020B0604020202020204" pitchFamily="34" charset="0"/>
              </a:rPr>
              <a:t>esa</a:t>
            </a:r>
            <a:r>
              <a:rPr sz="2400" spc="-15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-5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2400" spc="-15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5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 descr="in computing sisd single instruction single data is a term referring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641" y="2219598"/>
            <a:ext cx="4440753" cy="444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003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560844" y="1497326"/>
            <a:ext cx="5514003" cy="714041"/>
          </a:xfrm>
          <a:prstGeom prst="rect">
            <a:avLst/>
          </a:prstGeom>
        </p:spPr>
        <p:txBody>
          <a:bodyPr vert="horz" wrap="square" lIns="0" tIns="213359" rIns="0" bIns="0" rtlCol="0" anchor="ctr">
            <a:spAutoFit/>
          </a:bodyPr>
          <a:lstStyle/>
          <a:p>
            <a:pPr marL="281940" algn="ctr"/>
            <a:r>
              <a:rPr lang="es-CR" sz="3600" spc="-20" dirty="0"/>
              <a:t>Taxonomía de </a:t>
            </a:r>
            <a:r>
              <a:rPr lang="es-CR" sz="3600" spc="-20" dirty="0" err="1"/>
              <a:t>Flynn</a:t>
            </a:r>
            <a:r>
              <a:rPr lang="es-CR" sz="3600" spc="-20" dirty="0"/>
              <a:t> (1972):</a:t>
            </a:r>
            <a:endParaRPr sz="3600"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4294967295"/>
          </p:nvPr>
        </p:nvSpPr>
        <p:spPr>
          <a:xfrm>
            <a:off x="560844" y="2565146"/>
            <a:ext cx="5060027" cy="2219807"/>
          </a:xfrm>
          <a:prstGeom prst="rect">
            <a:avLst/>
          </a:prstGeom>
        </p:spPr>
        <p:txBody>
          <a:bodyPr vert="horz" wrap="square" lIns="0" tIns="369539" rIns="0" bIns="0" rtlCol="0">
            <a:spAutoFit/>
          </a:bodyPr>
          <a:lstStyle/>
          <a:p>
            <a:pPr marL="0" marR="371475" indent="0" algn="just">
              <a:lnSpc>
                <a:spcPct val="100499"/>
              </a:lnSpc>
              <a:spcBef>
                <a:spcPts val="500"/>
              </a:spcBef>
              <a:buNone/>
            </a:pP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b="1" spc="5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sz="24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sz="2400" b="1" i="1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400" b="1" i="1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i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i="1" spc="-15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b="1" i="1" spc="-2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sz="2400" b="1" i="1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b="1" i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b="1" i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b="1" i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i="1" spc="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400" b="1" i="1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lti</a:t>
            </a:r>
            <a:r>
              <a:rPr sz="2400" b="1" i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4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sz="2400" b="1" i="1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b="1" i="1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sz="24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mas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sma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nstrucc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u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nj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di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(S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mas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sz="2400" spc="-1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5" dirty="0" err="1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sz="2400" spc="-15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1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649" y="1854346"/>
            <a:ext cx="4916201" cy="39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61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83114" y="1879049"/>
            <a:ext cx="6649027" cy="824840"/>
          </a:xfrm>
          <a:prstGeom prst="rect">
            <a:avLst/>
          </a:prstGeom>
        </p:spPr>
        <p:txBody>
          <a:bodyPr vert="horz" wrap="square" lIns="0" tIns="213359" rIns="0" bIns="0" rtlCol="0" anchor="ctr">
            <a:spAutoFit/>
          </a:bodyPr>
          <a:lstStyle/>
          <a:p>
            <a:pPr marL="281940" algn="ctr"/>
            <a:r>
              <a:rPr lang="es-CR" sz="4400" spc="-20" dirty="0"/>
              <a:t>Taxonomía de </a:t>
            </a:r>
            <a:r>
              <a:rPr lang="es-CR" sz="4400" spc="-20" dirty="0" err="1"/>
              <a:t>Flynn</a:t>
            </a:r>
            <a:r>
              <a:rPr lang="es-CR" sz="4400" spc="-20" dirty="0"/>
              <a:t> (1972):</a:t>
            </a:r>
            <a:endParaRPr sz="4400" spc="-20" dirty="0"/>
          </a:p>
        </p:txBody>
      </p:sp>
      <p:sp>
        <p:nvSpPr>
          <p:cNvPr id="3" name="CuadroTexto 2"/>
          <p:cNvSpPr txBox="1"/>
          <p:nvPr/>
        </p:nvSpPr>
        <p:spPr>
          <a:xfrm>
            <a:off x="283115" y="3654058"/>
            <a:ext cx="4087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400" b="1" dirty="0">
                <a:latin typeface="Arial" panose="020B0604020202020204" pitchFamily="34" charset="0"/>
                <a:cs typeface="Arial" panose="020B0604020202020204" pitchFamily="34" charset="0"/>
              </a:rPr>
              <a:t>MISD</a:t>
            </a:r>
            <a:r>
              <a:rPr lang="es-CR"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400" b="1" spc="5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CR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Mu</a:t>
            </a:r>
            <a:r>
              <a:rPr lang="es-CR" sz="2400" b="1" i="1" spc="-1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CR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CR" sz="2400" b="1" i="1" spc="-1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z="2400" b="1" i="1" spc="-5" dirty="0" err="1">
                <a:latin typeface="Arial" panose="020B0604020202020204" pitchFamily="34" charset="0"/>
                <a:cs typeface="Arial" panose="020B0604020202020204" pitchFamily="34" charset="0"/>
              </a:rPr>
              <a:t>pl</a:t>
            </a:r>
            <a:r>
              <a:rPr lang="es-CR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z="24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400" b="1" i="1" spc="-1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z="2400" b="1" i="1" spc="-25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R" sz="2400" b="1" i="1" spc="5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z="2400" b="1" i="1" spc="-15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s-CR" sz="2400" b="1" i="1" spc="-2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CR" sz="2400" b="1" i="1" spc="5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R" sz="2400" b="1" i="1" spc="-5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CR" sz="2400" b="1" i="1" spc="-1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z="2400" b="1" i="1" spc="-5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C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CR" sz="2400" b="1" i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400" b="1" i="1" spc="-3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R" sz="24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s-CR" sz="2400" b="1" i="1" spc="-1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CR" sz="24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C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z="24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s-CR" sz="2400" b="1" i="1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ta</a:t>
            </a:r>
            <a:r>
              <a:rPr lang="es-CR"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lang="es-CR" sz="24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4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CR" sz="24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liz</a:t>
            </a:r>
            <a:r>
              <a:rPr lang="es-CR" sz="2400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400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es-CR" sz="2400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ral</a:t>
            </a:r>
            <a:r>
              <a:rPr lang="es-CR" sz="24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CR" sz="24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R" sz="2400" dirty="0">
                <a:latin typeface="Arial" panose="020B0604020202020204" pitchFamily="34" charset="0"/>
                <a:cs typeface="Arial" panose="020B0604020202020204" pitchFamily="34" charset="0"/>
              </a:rPr>
              <a:t>smo r</a:t>
            </a:r>
            <a:r>
              <a:rPr lang="es-CR" sz="24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du</a:t>
            </a:r>
            <a:r>
              <a:rPr lang="es-CR" sz="24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R" sz="24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R" sz="2400" spc="-15" dirty="0">
                <a:latin typeface="Arial" panose="020B0604020202020204" pitchFamily="34" charset="0"/>
                <a:cs typeface="Arial" panose="020B0604020202020204" pitchFamily="34" charset="0"/>
              </a:rPr>
              <a:t>ante.</a:t>
            </a:r>
            <a:endParaRPr lang="es-CR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588" y="2703889"/>
            <a:ext cx="7174418" cy="310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3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-135924" y="1740306"/>
            <a:ext cx="7745900" cy="824840"/>
          </a:xfrm>
          <a:prstGeom prst="rect">
            <a:avLst/>
          </a:prstGeom>
        </p:spPr>
        <p:txBody>
          <a:bodyPr vert="horz" wrap="square" lIns="0" tIns="213359" rIns="0" bIns="0" rtlCol="0" anchor="ctr">
            <a:spAutoFit/>
          </a:bodyPr>
          <a:lstStyle/>
          <a:p>
            <a:pPr marL="281940" algn="ctr"/>
            <a:r>
              <a:rPr lang="es-CR" sz="4400" spc="-20" dirty="0"/>
              <a:t>Taxonomía de </a:t>
            </a:r>
            <a:r>
              <a:rPr lang="es-CR" sz="4400" spc="-20" dirty="0" err="1"/>
              <a:t>Flynn</a:t>
            </a:r>
            <a:r>
              <a:rPr lang="es-CR" sz="4400" spc="-20" dirty="0"/>
              <a:t> (1972):</a:t>
            </a:r>
            <a:endParaRPr sz="4400"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4294967295"/>
          </p:nvPr>
        </p:nvSpPr>
        <p:spPr>
          <a:xfrm>
            <a:off x="560845" y="2565146"/>
            <a:ext cx="5194816" cy="2219807"/>
          </a:xfrm>
          <a:prstGeom prst="rect">
            <a:avLst/>
          </a:prstGeom>
        </p:spPr>
        <p:txBody>
          <a:bodyPr vert="horz" wrap="square" lIns="0" tIns="369539" rIns="0" bIns="0" rtlCol="0">
            <a:spAutoFit/>
          </a:bodyPr>
          <a:lstStyle/>
          <a:p>
            <a:pPr marL="0" marR="58419" indent="0" algn="just">
              <a:lnSpc>
                <a:spcPct val="100499"/>
              </a:lnSpc>
              <a:spcBef>
                <a:spcPts val="500"/>
              </a:spcBef>
              <a:buNone/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MIMD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5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400" b="1" i="1" dirty="0">
                <a:latin typeface="Arial" panose="020B0604020202020204" pitchFamily="34" charset="0"/>
                <a:cs typeface="Arial" panose="020B0604020202020204" pitchFamily="34" charset="0"/>
              </a:rPr>
              <a:t>Mu</a:t>
            </a:r>
            <a:r>
              <a:rPr sz="2400" b="1" i="1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b="1" i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pl</a:t>
            </a:r>
            <a:r>
              <a:rPr sz="2400" b="1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i="1" spc="-15" dirty="0">
                <a:latin typeface="Arial" panose="020B0604020202020204" pitchFamily="34" charset="0"/>
                <a:cs typeface="Arial" panose="020B0604020202020204" pitchFamily="34" charset="0"/>
              </a:rPr>
              <a:t>Instr</a:t>
            </a:r>
            <a:r>
              <a:rPr sz="2400" b="1" i="1" spc="-2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b="1" i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b="1" i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b="1" i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b="1" i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400" b="1" i="1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lti</a:t>
            </a:r>
            <a:r>
              <a:rPr sz="2400" b="1" i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4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sz="2400" b="1" i="1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b="1" i="1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sz="24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pr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ores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utó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omo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q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ecuta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rma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rentes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ccio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ifer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nte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datos.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90" name="Picture 2" descr="MIMD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82" y="2565146"/>
            <a:ext cx="4004304" cy="400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16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sz="6600" dirty="0"/>
              <a:t>Tarea 1</a:t>
            </a:r>
            <a:endParaRPr lang="en-US" sz="6600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Realizar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línea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tiempo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operativos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tiempo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salida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al Mercado. Las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instrucciones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están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el campus virtual.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0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974" y="1237129"/>
            <a:ext cx="12237947" cy="43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95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04365"/>
            <a:ext cx="12266081" cy="43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37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1536" y="1731962"/>
            <a:ext cx="9712410" cy="2345767"/>
          </a:xfrm>
        </p:spPr>
        <p:txBody>
          <a:bodyPr/>
          <a:lstStyle/>
          <a:p>
            <a:r>
              <a:rPr lang="es-CR" sz="6000" dirty="0"/>
              <a:t>Fundamentos de Sistemas Operativos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416" y="5233129"/>
            <a:ext cx="11401168" cy="681638"/>
          </a:xfrm>
        </p:spPr>
        <p:txBody>
          <a:bodyPr>
            <a:noAutofit/>
          </a:bodyPr>
          <a:lstStyle/>
          <a:p>
            <a:r>
              <a:rPr lang="es-CR" sz="2800" dirty="0" smtClean="0">
                <a:latin typeface="Book Antiqua" panose="02040602050305030304" pitchFamily="18" charset="0"/>
              </a:rPr>
              <a:t>Material Desarrollado por el Profesor</a:t>
            </a:r>
          </a:p>
          <a:p>
            <a:r>
              <a:rPr lang="es-CR" sz="2800" dirty="0" err="1" smtClean="0">
                <a:latin typeface="Book Antiqua" panose="02040602050305030304" pitchFamily="18" charset="0"/>
              </a:rPr>
              <a:t>Olman</a:t>
            </a:r>
            <a:r>
              <a:rPr lang="es-CR" sz="2800" dirty="0" smtClean="0">
                <a:latin typeface="Book Antiqua" panose="02040602050305030304" pitchFamily="18" charset="0"/>
              </a:rPr>
              <a:t> </a:t>
            </a:r>
            <a:r>
              <a:rPr lang="es-CR" sz="2800" dirty="0">
                <a:latin typeface="Book Antiqua" panose="02040602050305030304" pitchFamily="18" charset="0"/>
              </a:rPr>
              <a:t>R. Camacho </a:t>
            </a:r>
            <a:r>
              <a:rPr lang="es-CR" sz="2800" dirty="0" err="1" smtClean="0">
                <a:latin typeface="Book Antiqua" panose="02040602050305030304" pitchFamily="18" charset="0"/>
              </a:rPr>
              <a:t>Cambronero</a:t>
            </a:r>
            <a:endParaRPr lang="es-CR" sz="2800" dirty="0">
              <a:latin typeface="Book Antiqua" panose="02040602050305030304" pitchFamily="18" charset="0"/>
            </a:endParaRPr>
          </a:p>
          <a:p>
            <a:pPr algn="ctr"/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421611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8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6803347"/>
              </p:ext>
            </p:extLst>
          </p:nvPr>
        </p:nvGraphicFramePr>
        <p:xfrm>
          <a:off x="739225" y="1705155"/>
          <a:ext cx="8305921" cy="5152845"/>
        </p:xfrm>
        <a:graphic>
          <a:graphicData uri="http://schemas.openxmlformats.org/drawingml/2006/table">
            <a:tbl>
              <a:tblPr/>
              <a:tblGrid>
                <a:gridCol w="20937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12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31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 de Sistema Operativo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8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Monousuario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Ejecuta los programas de un solo usuario de manera inmediata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95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Multiusuario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Ejecuta los programas de varios usuarios al mismo tiempo, además de tener acceso a los recursos de la computadora a través de las redes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573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Monotareas</a:t>
                      </a:r>
                      <a:endParaRPr kumimoji="0" lang="es-ES" altLang="es-C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Ejecutan un programa en un determinado tiempo, o sólo una tarea, de una en una, lo que significa que se debe esperar a que se termine de ejecutar el programa que se usa para poder iniciar otra tarea.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68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Multitareas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Permite ejecutar varios programas al mismo tiempo, almacenando en la memoria las instrucciones y los datos de estos procesos.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595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Tiempo Compartido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Hacen posible la distribución de los recursos comunes de forma igualitaria entre los usuarios, para que parezca que cada uno tiene una computadora independiente.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595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Tiempo Real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C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Optimizan los tiempos de respuesta para procesar la información rápidamente. Suele usarse para aplicaciones que necesitan gran precisión (operaciones </a:t>
                      </a:r>
                      <a:r>
                        <a:rPr kumimoji="0" lang="es-ES" altLang="es-C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miliatres</a:t>
                      </a:r>
                      <a:r>
                        <a:rPr kumimoji="0" lang="es-ES" altLang="es-C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 vuelos de aerolíneas)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9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530" y="1265486"/>
            <a:ext cx="11168270" cy="769440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81940"/>
            <a:r>
              <a:rPr sz="4000" spc="-2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sz="4000" spc="-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4000" spc="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sz="4000" spc="-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4000" spc="-1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sz="4000" spc="-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0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</a:t>
            </a:r>
            <a:r>
              <a:rPr sz="4000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sz="4000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sz="40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sz="4000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sz="40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5530" y="2392500"/>
            <a:ext cx="8488913" cy="3784461"/>
          </a:xfrm>
        </p:spPr>
        <p:txBody>
          <a:bodyPr>
            <a:normAutofit fontScale="92500" lnSpcReduction="10000"/>
          </a:bodyPr>
          <a:lstStyle/>
          <a:p>
            <a:pPr marL="355600" marR="866775" indent="-342900" algn="just">
              <a:lnSpc>
                <a:spcPct val="100800"/>
              </a:lnSpc>
              <a:buFont typeface="Wingdings" panose="05000000000000000000" pitchFamily="2" charset="2"/>
              <a:buChar char="§"/>
            </a:pPr>
            <a:r>
              <a:rPr lang="es-CR" dirty="0">
                <a:latin typeface="Arial"/>
                <a:cs typeface="Arial"/>
              </a:rPr>
              <a:t>Gr</a:t>
            </a:r>
            <a:r>
              <a:rPr lang="es-CR" spc="5" dirty="0">
                <a:latin typeface="Arial"/>
                <a:cs typeface="Arial"/>
              </a:rPr>
              <a:t>a</a:t>
            </a:r>
            <a:r>
              <a:rPr lang="es-CR" spc="-5" dirty="0">
                <a:latin typeface="Arial"/>
                <a:cs typeface="Arial"/>
              </a:rPr>
              <a:t>n</a:t>
            </a:r>
            <a:r>
              <a:rPr lang="es-CR" spc="5" dirty="0">
                <a:latin typeface="Arial"/>
                <a:cs typeface="Arial"/>
              </a:rPr>
              <a:t>de</a:t>
            </a:r>
            <a:r>
              <a:rPr lang="es-CR" dirty="0">
                <a:latin typeface="Arial"/>
                <a:cs typeface="Arial"/>
              </a:rPr>
              <a:t>s y </a:t>
            </a:r>
            <a:r>
              <a:rPr lang="es-CR" spc="5" dirty="0">
                <a:latin typeface="Arial"/>
                <a:cs typeface="Arial"/>
              </a:rPr>
              <a:t>c</a:t>
            </a:r>
            <a:r>
              <a:rPr lang="es-CR" spc="-5" dirty="0">
                <a:latin typeface="Arial"/>
                <a:cs typeface="Arial"/>
              </a:rPr>
              <a:t>o</a:t>
            </a:r>
            <a:r>
              <a:rPr lang="es-CR" spc="5" dirty="0">
                <a:latin typeface="Arial"/>
                <a:cs typeface="Arial"/>
              </a:rPr>
              <a:t>s</a:t>
            </a:r>
            <a:r>
              <a:rPr lang="es-CR" spc="-20" dirty="0">
                <a:latin typeface="Arial"/>
                <a:cs typeface="Arial"/>
              </a:rPr>
              <a:t>t</a:t>
            </a:r>
            <a:r>
              <a:rPr lang="es-CR" spc="5" dirty="0">
                <a:latin typeface="Arial"/>
                <a:cs typeface="Arial"/>
              </a:rPr>
              <a:t>o</a:t>
            </a:r>
            <a:r>
              <a:rPr lang="es-CR" dirty="0">
                <a:latin typeface="Arial"/>
                <a:cs typeface="Arial"/>
              </a:rPr>
              <a:t>s</a:t>
            </a:r>
            <a:r>
              <a:rPr lang="es-CR" spc="5" dirty="0">
                <a:latin typeface="Arial"/>
                <a:cs typeface="Arial"/>
              </a:rPr>
              <a:t>os</a:t>
            </a:r>
            <a:r>
              <a:rPr lang="es-CR" spc="-10" dirty="0">
                <a:latin typeface="Arial"/>
                <a:cs typeface="Arial"/>
              </a:rPr>
              <a:t>.</a:t>
            </a:r>
            <a:endParaRPr lang="es-CR" dirty="0">
              <a:latin typeface="Arial"/>
              <a:cs typeface="Arial"/>
            </a:endParaRPr>
          </a:p>
          <a:p>
            <a:pPr marL="355600" marR="430530" indent="-342900" algn="just">
              <a:lnSpc>
                <a:spcPct val="100400"/>
              </a:lnSpc>
              <a:spcBef>
                <a:spcPts val="509"/>
              </a:spcBef>
              <a:buFont typeface="Wingdings" panose="05000000000000000000" pitchFamily="2" charset="2"/>
              <a:buChar char="§"/>
            </a:pPr>
            <a:r>
              <a:rPr lang="es-CR" dirty="0">
                <a:latin typeface="Arial"/>
                <a:cs typeface="Arial"/>
              </a:rPr>
              <a:t>E</a:t>
            </a:r>
            <a:r>
              <a:rPr lang="es-CR" spc="-5" dirty="0">
                <a:latin typeface="Arial"/>
                <a:cs typeface="Arial"/>
              </a:rPr>
              <a:t>n</a:t>
            </a:r>
            <a:r>
              <a:rPr lang="es-CR" spc="-10" dirty="0">
                <a:latin typeface="Arial"/>
                <a:cs typeface="Arial"/>
              </a:rPr>
              <a:t>t</a:t>
            </a:r>
            <a:r>
              <a:rPr lang="es-CR" dirty="0">
                <a:latin typeface="Arial"/>
                <a:cs typeface="Arial"/>
              </a:rPr>
              <a:t>r</a:t>
            </a:r>
            <a:r>
              <a:rPr lang="es-CR" spc="5" dirty="0">
                <a:latin typeface="Arial"/>
                <a:cs typeface="Arial"/>
              </a:rPr>
              <a:t>a</a:t>
            </a:r>
            <a:r>
              <a:rPr lang="es-CR" spc="-5" dirty="0">
                <a:latin typeface="Arial"/>
                <a:cs typeface="Arial"/>
              </a:rPr>
              <a:t>d</a:t>
            </a:r>
            <a:r>
              <a:rPr lang="es-CR" dirty="0">
                <a:latin typeface="Arial"/>
                <a:cs typeface="Arial"/>
              </a:rPr>
              <a:t>a</a:t>
            </a:r>
            <a:r>
              <a:rPr lang="es-CR" spc="-5" dirty="0">
                <a:latin typeface="Arial"/>
                <a:cs typeface="Arial"/>
              </a:rPr>
              <a:t> </a:t>
            </a:r>
            <a:r>
              <a:rPr lang="es-CR" spc="5" dirty="0">
                <a:latin typeface="Arial"/>
                <a:cs typeface="Arial"/>
              </a:rPr>
              <a:t>d</a:t>
            </a:r>
            <a:r>
              <a:rPr lang="es-CR" dirty="0">
                <a:latin typeface="Arial"/>
                <a:cs typeface="Arial"/>
              </a:rPr>
              <a:t>e</a:t>
            </a:r>
            <a:r>
              <a:rPr lang="es-CR" spc="-10" dirty="0">
                <a:latin typeface="Arial"/>
                <a:cs typeface="Arial"/>
              </a:rPr>
              <a:t> t</a:t>
            </a:r>
            <a:r>
              <a:rPr lang="es-CR" dirty="0">
                <a:latin typeface="Arial"/>
                <a:cs typeface="Arial"/>
              </a:rPr>
              <a:t>r</a:t>
            </a:r>
            <a:r>
              <a:rPr lang="es-CR" spc="-5" dirty="0">
                <a:latin typeface="Arial"/>
                <a:cs typeface="Arial"/>
              </a:rPr>
              <a:t>a</a:t>
            </a:r>
            <a:r>
              <a:rPr lang="es-CR" spc="5" dirty="0">
                <a:latin typeface="Arial"/>
                <a:cs typeface="Arial"/>
              </a:rPr>
              <a:t>ba</a:t>
            </a:r>
            <a:r>
              <a:rPr lang="es-CR" spc="-5" dirty="0">
                <a:latin typeface="Arial"/>
                <a:cs typeface="Arial"/>
              </a:rPr>
              <a:t>jo</a:t>
            </a:r>
            <a:r>
              <a:rPr lang="es-CR" dirty="0">
                <a:latin typeface="Arial"/>
                <a:cs typeface="Arial"/>
              </a:rPr>
              <a:t>s</a:t>
            </a:r>
            <a:r>
              <a:rPr lang="es-CR" spc="10" dirty="0">
                <a:latin typeface="Arial"/>
                <a:cs typeface="Arial"/>
              </a:rPr>
              <a:t> </a:t>
            </a:r>
            <a:r>
              <a:rPr lang="es-CR" dirty="0">
                <a:latin typeface="Arial"/>
                <a:cs typeface="Arial"/>
              </a:rPr>
              <a:t>o</a:t>
            </a:r>
            <a:r>
              <a:rPr lang="es-CR" spc="-10" dirty="0">
                <a:latin typeface="Arial"/>
                <a:cs typeface="Arial"/>
              </a:rPr>
              <a:t> </a:t>
            </a:r>
            <a:r>
              <a:rPr lang="es-CR" spc="5" dirty="0">
                <a:latin typeface="Arial"/>
                <a:cs typeface="Arial"/>
              </a:rPr>
              <a:t>co</a:t>
            </a:r>
            <a:r>
              <a:rPr lang="es-CR" spc="-5" dirty="0">
                <a:latin typeface="Arial"/>
                <a:cs typeface="Arial"/>
              </a:rPr>
              <a:t>l</a:t>
            </a:r>
            <a:r>
              <a:rPr lang="es-CR" dirty="0">
                <a:latin typeface="Arial"/>
                <a:cs typeface="Arial"/>
              </a:rPr>
              <a:t>a</a:t>
            </a:r>
            <a:r>
              <a:rPr lang="es-CR" spc="-5" dirty="0">
                <a:latin typeface="Arial"/>
                <a:cs typeface="Arial"/>
              </a:rPr>
              <a:t>.</a:t>
            </a:r>
          </a:p>
          <a:p>
            <a:pPr marL="355600" marR="430530" indent="-342900" algn="just">
              <a:lnSpc>
                <a:spcPct val="100400"/>
              </a:lnSpc>
              <a:spcBef>
                <a:spcPts val="509"/>
              </a:spcBef>
              <a:buFont typeface="Wingdings" panose="05000000000000000000" pitchFamily="2" charset="2"/>
              <a:buChar char="§"/>
            </a:pPr>
            <a:r>
              <a:rPr lang="es-CR" dirty="0">
                <a:latin typeface="Arial"/>
                <a:cs typeface="Arial"/>
              </a:rPr>
              <a:t>Una</a:t>
            </a:r>
            <a:r>
              <a:rPr lang="es-CR" spc="-5" dirty="0">
                <a:latin typeface="Arial"/>
                <a:cs typeface="Arial"/>
              </a:rPr>
              <a:t> </a:t>
            </a:r>
            <a:r>
              <a:rPr lang="es-CR" dirty="0">
                <a:latin typeface="Arial"/>
                <a:cs typeface="Arial"/>
              </a:rPr>
              <a:t>s</a:t>
            </a:r>
            <a:r>
              <a:rPr lang="es-CR" spc="5" dirty="0">
                <a:latin typeface="Arial"/>
                <a:cs typeface="Arial"/>
              </a:rPr>
              <a:t>a</a:t>
            </a:r>
            <a:r>
              <a:rPr lang="es-CR" spc="-5" dirty="0">
                <a:latin typeface="Arial"/>
                <a:cs typeface="Arial"/>
              </a:rPr>
              <a:t>l</a:t>
            </a:r>
            <a:r>
              <a:rPr lang="es-CR" dirty="0">
                <a:latin typeface="Arial"/>
                <a:cs typeface="Arial"/>
              </a:rPr>
              <a:t>i</a:t>
            </a:r>
            <a:r>
              <a:rPr lang="es-CR" spc="-5" dirty="0">
                <a:latin typeface="Arial"/>
                <a:cs typeface="Arial"/>
              </a:rPr>
              <a:t>d</a:t>
            </a:r>
            <a:r>
              <a:rPr lang="es-CR" dirty="0">
                <a:latin typeface="Arial"/>
                <a:cs typeface="Arial"/>
              </a:rPr>
              <a:t>a</a:t>
            </a:r>
            <a:r>
              <a:rPr lang="es-CR" spc="-5" dirty="0">
                <a:latin typeface="Arial"/>
                <a:cs typeface="Arial"/>
              </a:rPr>
              <a:t> i</a:t>
            </a:r>
            <a:r>
              <a:rPr lang="es-CR" dirty="0">
                <a:latin typeface="Arial"/>
                <a:cs typeface="Arial"/>
              </a:rPr>
              <a:t>m</a:t>
            </a:r>
            <a:r>
              <a:rPr lang="es-CR" spc="5" dirty="0">
                <a:latin typeface="Arial"/>
                <a:cs typeface="Arial"/>
              </a:rPr>
              <a:t>p</a:t>
            </a:r>
            <a:r>
              <a:rPr lang="es-CR" dirty="0">
                <a:latin typeface="Arial"/>
                <a:cs typeface="Arial"/>
              </a:rPr>
              <a:t>r</a:t>
            </a:r>
            <a:r>
              <a:rPr lang="es-CR" spc="5" dirty="0">
                <a:latin typeface="Arial"/>
                <a:cs typeface="Arial"/>
              </a:rPr>
              <a:t>es</a:t>
            </a:r>
            <a:r>
              <a:rPr lang="es-CR" spc="-5" dirty="0">
                <a:latin typeface="Arial"/>
                <a:cs typeface="Arial"/>
              </a:rPr>
              <a:t>a</a:t>
            </a:r>
            <a:r>
              <a:rPr lang="es-CR" spc="-10" dirty="0">
                <a:latin typeface="Arial"/>
                <a:cs typeface="Arial"/>
              </a:rPr>
              <a:t>.</a:t>
            </a:r>
            <a:endParaRPr lang="es-CR" dirty="0">
              <a:latin typeface="Arial"/>
              <a:cs typeface="Arial"/>
            </a:endParaRPr>
          </a:p>
          <a:p>
            <a:pPr marL="355600" marR="6350" indent="-342900" algn="just">
              <a:lnSpc>
                <a:spcPct val="1008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s-CR" spc="-20" dirty="0">
                <a:latin typeface="Arial"/>
                <a:cs typeface="Arial"/>
              </a:rPr>
              <a:t>Poca </a:t>
            </a:r>
            <a:r>
              <a:rPr lang="es-CR" dirty="0">
                <a:latin typeface="Arial"/>
                <a:cs typeface="Arial"/>
              </a:rPr>
              <a:t>i</a:t>
            </a:r>
            <a:r>
              <a:rPr lang="es-CR" spc="5" dirty="0">
                <a:latin typeface="Arial"/>
                <a:cs typeface="Arial"/>
              </a:rPr>
              <a:t>n</a:t>
            </a:r>
            <a:r>
              <a:rPr lang="es-CR" spc="-20" dirty="0">
                <a:latin typeface="Arial"/>
                <a:cs typeface="Arial"/>
              </a:rPr>
              <a:t>t</a:t>
            </a:r>
            <a:r>
              <a:rPr lang="es-CR" spc="-5" dirty="0">
                <a:latin typeface="Arial"/>
                <a:cs typeface="Arial"/>
              </a:rPr>
              <a:t>e</a:t>
            </a:r>
            <a:r>
              <a:rPr lang="es-CR" dirty="0">
                <a:latin typeface="Arial"/>
                <a:cs typeface="Arial"/>
              </a:rPr>
              <a:t>r</a:t>
            </a:r>
            <a:r>
              <a:rPr lang="es-CR" spc="5" dirty="0">
                <a:latin typeface="Arial"/>
                <a:cs typeface="Arial"/>
              </a:rPr>
              <a:t>acc</a:t>
            </a:r>
            <a:r>
              <a:rPr lang="es-CR" spc="-5" dirty="0">
                <a:latin typeface="Arial"/>
                <a:cs typeface="Arial"/>
              </a:rPr>
              <a:t>i</a:t>
            </a:r>
            <a:r>
              <a:rPr lang="es-CR" spc="5" dirty="0">
                <a:latin typeface="Arial"/>
                <a:cs typeface="Arial"/>
              </a:rPr>
              <a:t>ó</a:t>
            </a:r>
            <a:r>
              <a:rPr lang="es-CR" dirty="0">
                <a:latin typeface="Arial"/>
                <a:cs typeface="Arial"/>
              </a:rPr>
              <a:t>n</a:t>
            </a:r>
            <a:r>
              <a:rPr lang="es-CR" spc="-5" dirty="0">
                <a:latin typeface="Arial"/>
                <a:cs typeface="Arial"/>
              </a:rPr>
              <a:t> </a:t>
            </a:r>
            <a:r>
              <a:rPr lang="es-CR" spc="5" dirty="0">
                <a:latin typeface="Arial"/>
                <a:cs typeface="Arial"/>
              </a:rPr>
              <a:t>co</a:t>
            </a:r>
            <a:r>
              <a:rPr lang="es-CR" dirty="0">
                <a:latin typeface="Arial"/>
                <a:cs typeface="Arial"/>
              </a:rPr>
              <a:t>n</a:t>
            </a:r>
            <a:r>
              <a:rPr lang="es-CR" spc="-10" dirty="0">
                <a:latin typeface="Arial"/>
                <a:cs typeface="Arial"/>
              </a:rPr>
              <a:t> </a:t>
            </a:r>
            <a:r>
              <a:rPr lang="es-CR" spc="5" dirty="0">
                <a:latin typeface="Arial"/>
                <a:cs typeface="Arial"/>
              </a:rPr>
              <a:t>e</a:t>
            </a:r>
            <a:r>
              <a:rPr lang="es-CR" dirty="0">
                <a:latin typeface="Arial"/>
                <a:cs typeface="Arial"/>
              </a:rPr>
              <a:t>l </a:t>
            </a:r>
            <a:r>
              <a:rPr lang="es-CR" spc="-5" dirty="0">
                <a:latin typeface="Arial"/>
                <a:cs typeface="Arial"/>
              </a:rPr>
              <a:t>u</a:t>
            </a:r>
            <a:r>
              <a:rPr lang="es-CR" spc="5" dirty="0">
                <a:latin typeface="Arial"/>
                <a:cs typeface="Arial"/>
              </a:rPr>
              <a:t>su</a:t>
            </a:r>
            <a:r>
              <a:rPr lang="es-CR" spc="-5" dirty="0">
                <a:latin typeface="Arial"/>
                <a:cs typeface="Arial"/>
              </a:rPr>
              <a:t>a</a:t>
            </a:r>
            <a:r>
              <a:rPr lang="es-CR" dirty="0">
                <a:latin typeface="Arial"/>
                <a:cs typeface="Arial"/>
              </a:rPr>
              <a:t>ri</a:t>
            </a:r>
            <a:r>
              <a:rPr lang="es-CR" spc="-5" dirty="0">
                <a:latin typeface="Arial"/>
                <a:cs typeface="Arial"/>
              </a:rPr>
              <a:t>o</a:t>
            </a:r>
            <a:r>
              <a:rPr lang="es-CR" spc="-10" dirty="0">
                <a:latin typeface="Arial"/>
                <a:cs typeface="Arial"/>
              </a:rPr>
              <a:t>.</a:t>
            </a:r>
            <a:endParaRPr lang="es-CR" dirty="0">
              <a:latin typeface="Arial"/>
              <a:cs typeface="Arial"/>
            </a:endParaRPr>
          </a:p>
          <a:p>
            <a:pPr marL="355600" marR="6985" indent="-342900" algn="just">
              <a:lnSpc>
                <a:spcPct val="100600"/>
              </a:lnSpc>
              <a:spcBef>
                <a:spcPts val="505"/>
              </a:spcBef>
              <a:buFont typeface="Wingdings" panose="05000000000000000000" pitchFamily="2" charset="2"/>
              <a:buChar char="§"/>
            </a:pPr>
            <a:r>
              <a:rPr lang="es-CR" spc="-5" dirty="0">
                <a:latin typeface="Arial"/>
                <a:cs typeface="Arial"/>
              </a:rPr>
              <a:t>L</a:t>
            </a:r>
            <a:r>
              <a:rPr lang="es-CR" dirty="0">
                <a:latin typeface="Arial"/>
                <a:cs typeface="Arial"/>
              </a:rPr>
              <a:t>a</a:t>
            </a:r>
            <a:r>
              <a:rPr lang="es-CR" spc="-5" dirty="0">
                <a:latin typeface="Arial"/>
                <a:cs typeface="Arial"/>
              </a:rPr>
              <a:t> </a:t>
            </a:r>
            <a:r>
              <a:rPr lang="es-CR" spc="-20" dirty="0">
                <a:latin typeface="Arial"/>
                <a:cs typeface="Arial"/>
              </a:rPr>
              <a:t>f</a:t>
            </a:r>
            <a:r>
              <a:rPr lang="es-CR" spc="5" dirty="0">
                <a:latin typeface="Arial"/>
                <a:cs typeface="Arial"/>
              </a:rPr>
              <a:t>u</a:t>
            </a:r>
            <a:r>
              <a:rPr lang="es-CR" spc="-5" dirty="0">
                <a:latin typeface="Arial"/>
                <a:cs typeface="Arial"/>
              </a:rPr>
              <a:t>n</a:t>
            </a:r>
            <a:r>
              <a:rPr lang="es-CR" spc="5" dirty="0">
                <a:latin typeface="Arial"/>
                <a:cs typeface="Arial"/>
              </a:rPr>
              <a:t>c</a:t>
            </a:r>
            <a:r>
              <a:rPr lang="es-CR" dirty="0">
                <a:latin typeface="Arial"/>
                <a:cs typeface="Arial"/>
              </a:rPr>
              <a:t>i</a:t>
            </a:r>
            <a:r>
              <a:rPr lang="es-CR" spc="-5" dirty="0">
                <a:latin typeface="Arial"/>
                <a:cs typeface="Arial"/>
              </a:rPr>
              <a:t>ó</a:t>
            </a:r>
            <a:r>
              <a:rPr lang="es-CR" dirty="0">
                <a:latin typeface="Arial"/>
                <a:cs typeface="Arial"/>
              </a:rPr>
              <a:t>n</a:t>
            </a:r>
            <a:r>
              <a:rPr lang="es-CR" spc="-5" dirty="0">
                <a:latin typeface="Arial"/>
                <a:cs typeface="Arial"/>
              </a:rPr>
              <a:t> p</a:t>
            </a:r>
            <a:r>
              <a:rPr lang="es-CR" spc="10" dirty="0">
                <a:latin typeface="Arial"/>
                <a:cs typeface="Arial"/>
              </a:rPr>
              <a:t>r</a:t>
            </a:r>
            <a:r>
              <a:rPr lang="es-CR" spc="-5" dirty="0">
                <a:latin typeface="Arial"/>
                <a:cs typeface="Arial"/>
              </a:rPr>
              <a:t>i</a:t>
            </a:r>
            <a:r>
              <a:rPr lang="es-CR" spc="5" dirty="0">
                <a:latin typeface="Arial"/>
                <a:cs typeface="Arial"/>
              </a:rPr>
              <a:t>n</a:t>
            </a:r>
            <a:r>
              <a:rPr lang="es-CR" dirty="0">
                <a:latin typeface="Arial"/>
                <a:cs typeface="Arial"/>
              </a:rPr>
              <a:t>ci</a:t>
            </a:r>
            <a:r>
              <a:rPr lang="es-CR" spc="5" dirty="0">
                <a:latin typeface="Arial"/>
                <a:cs typeface="Arial"/>
              </a:rPr>
              <a:t>p</a:t>
            </a:r>
            <a:r>
              <a:rPr lang="es-CR" spc="-5" dirty="0">
                <a:latin typeface="Arial"/>
                <a:cs typeface="Arial"/>
              </a:rPr>
              <a:t>a</a:t>
            </a:r>
            <a:r>
              <a:rPr lang="es-CR" dirty="0">
                <a:latin typeface="Arial"/>
                <a:cs typeface="Arial"/>
              </a:rPr>
              <a:t>l</a:t>
            </a:r>
            <a:r>
              <a:rPr lang="es-CR" spc="-5" dirty="0">
                <a:latin typeface="Arial"/>
                <a:cs typeface="Arial"/>
              </a:rPr>
              <a:t> </a:t>
            </a:r>
            <a:r>
              <a:rPr lang="es-CR" sz="3200" spc="-5" dirty="0">
                <a:latin typeface="Arial"/>
                <a:cs typeface="Arial"/>
              </a:rPr>
              <a:t>e</a:t>
            </a:r>
            <a:r>
              <a:rPr lang="es-CR" sz="3200" spc="10" dirty="0">
                <a:latin typeface="Arial"/>
                <a:cs typeface="Arial"/>
              </a:rPr>
              <a:t>r</a:t>
            </a:r>
            <a:r>
              <a:rPr lang="es-CR" sz="3200" dirty="0">
                <a:latin typeface="Arial"/>
                <a:cs typeface="Arial"/>
              </a:rPr>
              <a:t>a</a:t>
            </a:r>
            <a:r>
              <a:rPr lang="es-CR" spc="-10" dirty="0">
                <a:latin typeface="Arial"/>
                <a:cs typeface="Arial"/>
              </a:rPr>
              <a:t> </a:t>
            </a:r>
            <a:r>
              <a:rPr lang="es-CR" dirty="0">
                <a:latin typeface="Arial"/>
                <a:cs typeface="Arial"/>
              </a:rPr>
              <a:t>la</a:t>
            </a:r>
            <a:r>
              <a:rPr lang="es-CR" spc="-5" dirty="0">
                <a:latin typeface="Arial"/>
                <a:cs typeface="Arial"/>
              </a:rPr>
              <a:t> d</a:t>
            </a:r>
            <a:r>
              <a:rPr lang="es-CR" spc="5" dirty="0">
                <a:latin typeface="Arial"/>
                <a:cs typeface="Arial"/>
              </a:rPr>
              <a:t>e</a:t>
            </a:r>
            <a:r>
              <a:rPr lang="es-CR" dirty="0">
                <a:latin typeface="Arial"/>
                <a:cs typeface="Arial"/>
              </a:rPr>
              <a:t>l</a:t>
            </a:r>
            <a:r>
              <a:rPr lang="es-CR" spc="-15" dirty="0">
                <a:latin typeface="Arial"/>
                <a:cs typeface="Arial"/>
              </a:rPr>
              <a:t> </a:t>
            </a:r>
            <a:r>
              <a:rPr lang="es-CR" spc="5" dirty="0">
                <a:latin typeface="Arial"/>
                <a:cs typeface="Arial"/>
              </a:rPr>
              <a:t>ca</a:t>
            </a:r>
            <a:r>
              <a:rPr lang="es-CR" dirty="0">
                <a:latin typeface="Arial"/>
                <a:cs typeface="Arial"/>
              </a:rPr>
              <a:t>r</a:t>
            </a:r>
            <a:r>
              <a:rPr lang="es-CR" spc="5" dirty="0">
                <a:latin typeface="Arial"/>
                <a:cs typeface="Arial"/>
              </a:rPr>
              <a:t>g</a:t>
            </a:r>
            <a:r>
              <a:rPr lang="es-CR" spc="-5" dirty="0">
                <a:latin typeface="Arial"/>
                <a:cs typeface="Arial"/>
              </a:rPr>
              <a:t>a</a:t>
            </a:r>
            <a:r>
              <a:rPr lang="es-CR" spc="5" dirty="0">
                <a:latin typeface="Arial"/>
                <a:cs typeface="Arial"/>
              </a:rPr>
              <a:t>d</a:t>
            </a:r>
            <a:r>
              <a:rPr lang="es-CR" spc="-5" dirty="0">
                <a:latin typeface="Arial"/>
                <a:cs typeface="Arial"/>
              </a:rPr>
              <a:t>o</a:t>
            </a:r>
            <a:r>
              <a:rPr lang="es-CR" dirty="0">
                <a:latin typeface="Arial"/>
                <a:cs typeface="Arial"/>
              </a:rPr>
              <a:t>r</a:t>
            </a:r>
            <a:r>
              <a:rPr lang="es-CR" spc="5" dirty="0">
                <a:latin typeface="Arial"/>
                <a:cs typeface="Arial"/>
              </a:rPr>
              <a:t> </a:t>
            </a:r>
            <a:r>
              <a:rPr lang="es-CR" spc="40" dirty="0">
                <a:latin typeface="Arial"/>
                <a:cs typeface="Arial"/>
              </a:rPr>
              <a:t>(</a:t>
            </a:r>
            <a:r>
              <a:rPr lang="es-CR" i="1" spc="-5" dirty="0" err="1">
                <a:latin typeface="Arial"/>
                <a:cs typeface="Arial"/>
              </a:rPr>
              <a:t>l</a:t>
            </a:r>
            <a:r>
              <a:rPr lang="es-CR" i="1" spc="5" dirty="0" err="1">
                <a:latin typeface="Arial"/>
                <a:cs typeface="Arial"/>
              </a:rPr>
              <a:t>oa</a:t>
            </a:r>
            <a:r>
              <a:rPr lang="es-CR" i="1" spc="-5" dirty="0" err="1">
                <a:latin typeface="Arial"/>
                <a:cs typeface="Arial"/>
              </a:rPr>
              <a:t>d</a:t>
            </a:r>
            <a:r>
              <a:rPr lang="es-CR" i="1" spc="5" dirty="0" err="1">
                <a:latin typeface="Arial"/>
                <a:cs typeface="Arial"/>
              </a:rPr>
              <a:t>e</a:t>
            </a:r>
            <a:r>
              <a:rPr lang="es-CR" i="1" spc="10" dirty="0" err="1">
                <a:latin typeface="Arial"/>
                <a:cs typeface="Arial"/>
              </a:rPr>
              <a:t>r</a:t>
            </a:r>
            <a:r>
              <a:rPr lang="es-CR" dirty="0">
                <a:latin typeface="Arial"/>
                <a:cs typeface="Arial"/>
              </a:rPr>
              <a:t>) </a:t>
            </a:r>
            <a:r>
              <a:rPr lang="es-CR" spc="-5" dirty="0">
                <a:latin typeface="Arial"/>
                <a:cs typeface="Arial"/>
              </a:rPr>
              <a:t>d</a:t>
            </a:r>
            <a:r>
              <a:rPr lang="es-CR" dirty="0">
                <a:latin typeface="Arial"/>
                <a:cs typeface="Arial"/>
              </a:rPr>
              <a:t>e</a:t>
            </a:r>
            <a:r>
              <a:rPr lang="es-CR" spc="-5" dirty="0">
                <a:latin typeface="Arial"/>
                <a:cs typeface="Arial"/>
              </a:rPr>
              <a:t> </a:t>
            </a:r>
            <a:r>
              <a:rPr lang="es-CR" spc="5" dirty="0">
                <a:latin typeface="Arial"/>
                <a:cs typeface="Arial"/>
              </a:rPr>
              <a:t>p</a:t>
            </a:r>
            <a:r>
              <a:rPr lang="es-CR" dirty="0">
                <a:latin typeface="Arial"/>
                <a:cs typeface="Arial"/>
              </a:rPr>
              <a:t>r</a:t>
            </a:r>
            <a:r>
              <a:rPr lang="es-CR" spc="-5" dirty="0">
                <a:latin typeface="Arial"/>
                <a:cs typeface="Arial"/>
              </a:rPr>
              <a:t>o</a:t>
            </a:r>
            <a:r>
              <a:rPr lang="es-CR" spc="5" dirty="0">
                <a:latin typeface="Arial"/>
                <a:cs typeface="Arial"/>
              </a:rPr>
              <a:t>g</a:t>
            </a:r>
            <a:r>
              <a:rPr lang="es-CR" dirty="0">
                <a:latin typeface="Arial"/>
                <a:cs typeface="Arial"/>
              </a:rPr>
              <a:t>r</a:t>
            </a:r>
            <a:r>
              <a:rPr lang="es-CR" spc="5" dirty="0">
                <a:latin typeface="Arial"/>
                <a:cs typeface="Arial"/>
              </a:rPr>
              <a:t>a</a:t>
            </a:r>
            <a:r>
              <a:rPr lang="es-CR" dirty="0">
                <a:latin typeface="Arial"/>
                <a:cs typeface="Arial"/>
              </a:rPr>
              <a:t>m</a:t>
            </a:r>
            <a:r>
              <a:rPr lang="es-CR" spc="-5" dirty="0">
                <a:latin typeface="Arial"/>
                <a:cs typeface="Arial"/>
              </a:rPr>
              <a:t>a</a:t>
            </a:r>
            <a:r>
              <a:rPr lang="es-CR" dirty="0">
                <a:latin typeface="Arial"/>
                <a:cs typeface="Arial"/>
              </a:rPr>
              <a:t>s.</a:t>
            </a:r>
          </a:p>
          <a:p>
            <a:pPr marL="355600" marR="6985" indent="-342900" algn="just">
              <a:lnSpc>
                <a:spcPct val="100600"/>
              </a:lnSpc>
              <a:spcBef>
                <a:spcPts val="505"/>
              </a:spcBef>
              <a:buFont typeface="Wingdings" panose="05000000000000000000" pitchFamily="2" charset="2"/>
              <a:buChar char="§"/>
            </a:pPr>
            <a:r>
              <a:rPr lang="es-CR" spc="-5" dirty="0">
                <a:latin typeface="Arial"/>
                <a:cs typeface="Arial"/>
              </a:rPr>
              <a:t>so</a:t>
            </a:r>
            <a:r>
              <a:rPr lang="es-CR" spc="5" dirty="0">
                <a:latin typeface="Arial"/>
                <a:cs typeface="Arial"/>
              </a:rPr>
              <a:t>po</a:t>
            </a:r>
            <a:r>
              <a:rPr lang="es-CR" dirty="0">
                <a:latin typeface="Arial"/>
                <a:cs typeface="Arial"/>
              </a:rPr>
              <a:t>r</a:t>
            </a:r>
            <a:r>
              <a:rPr lang="es-CR" spc="-20" dirty="0">
                <a:latin typeface="Arial"/>
                <a:cs typeface="Arial"/>
              </a:rPr>
              <a:t>t</a:t>
            </a:r>
            <a:r>
              <a:rPr lang="es-CR" dirty="0">
                <a:latin typeface="Arial"/>
                <a:cs typeface="Arial"/>
              </a:rPr>
              <a:t>e</a:t>
            </a:r>
            <a:r>
              <a:rPr lang="es-CR" spc="-5" dirty="0">
                <a:latin typeface="Arial"/>
                <a:cs typeface="Arial"/>
              </a:rPr>
              <a:t> </a:t>
            </a:r>
            <a:r>
              <a:rPr lang="es-CR" spc="5" dirty="0">
                <a:latin typeface="Arial"/>
                <a:cs typeface="Arial"/>
              </a:rPr>
              <a:t>d</a:t>
            </a:r>
            <a:r>
              <a:rPr lang="es-CR" dirty="0">
                <a:latin typeface="Arial"/>
                <a:cs typeface="Arial"/>
              </a:rPr>
              <a:t>e</a:t>
            </a:r>
            <a:r>
              <a:rPr lang="es-CR" spc="-10" dirty="0">
                <a:latin typeface="Arial"/>
                <a:cs typeface="Arial"/>
              </a:rPr>
              <a:t> </a:t>
            </a:r>
            <a:r>
              <a:rPr lang="es-CR" spc="5" dirty="0">
                <a:latin typeface="Arial"/>
                <a:cs typeface="Arial"/>
              </a:rPr>
              <a:t>e</a:t>
            </a:r>
            <a:r>
              <a:rPr lang="es-CR" spc="-5" dirty="0">
                <a:latin typeface="Arial"/>
                <a:cs typeface="Arial"/>
              </a:rPr>
              <a:t>n</a:t>
            </a:r>
            <a:r>
              <a:rPr lang="es-CR" spc="-10" dirty="0">
                <a:latin typeface="Arial"/>
                <a:cs typeface="Arial"/>
              </a:rPr>
              <a:t>t</a:t>
            </a:r>
            <a:r>
              <a:rPr lang="es-CR" dirty="0">
                <a:latin typeface="Arial"/>
                <a:cs typeface="Arial"/>
              </a:rPr>
              <a:t>r</a:t>
            </a:r>
            <a:r>
              <a:rPr lang="es-CR" spc="5" dirty="0">
                <a:latin typeface="Arial"/>
                <a:cs typeface="Arial"/>
              </a:rPr>
              <a:t>a</a:t>
            </a:r>
            <a:r>
              <a:rPr lang="es-CR" spc="-5" dirty="0">
                <a:latin typeface="Arial"/>
                <a:cs typeface="Arial"/>
              </a:rPr>
              <a:t>d</a:t>
            </a:r>
            <a:r>
              <a:rPr lang="es-CR" spc="5" dirty="0">
                <a:latin typeface="Arial"/>
                <a:cs typeface="Arial"/>
              </a:rPr>
              <a:t>a</a:t>
            </a:r>
            <a:r>
              <a:rPr lang="es-CR" spc="-20" dirty="0">
                <a:latin typeface="Arial"/>
                <a:cs typeface="Arial"/>
              </a:rPr>
              <a:t>/</a:t>
            </a:r>
            <a:r>
              <a:rPr lang="es-CR" spc="5" dirty="0">
                <a:latin typeface="Arial"/>
                <a:cs typeface="Arial"/>
              </a:rPr>
              <a:t>s</a:t>
            </a:r>
            <a:r>
              <a:rPr lang="es-CR" spc="-5" dirty="0">
                <a:latin typeface="Arial"/>
                <a:cs typeface="Arial"/>
              </a:rPr>
              <a:t>a</a:t>
            </a:r>
            <a:r>
              <a:rPr lang="es-CR" dirty="0">
                <a:latin typeface="Arial"/>
                <a:cs typeface="Arial"/>
              </a:rPr>
              <a:t>l</a:t>
            </a:r>
            <a:r>
              <a:rPr lang="es-CR" spc="-5" dirty="0">
                <a:latin typeface="Arial"/>
                <a:cs typeface="Arial"/>
              </a:rPr>
              <a:t>i</a:t>
            </a:r>
            <a:r>
              <a:rPr lang="es-CR" spc="5" dirty="0">
                <a:latin typeface="Arial"/>
                <a:cs typeface="Arial"/>
              </a:rPr>
              <a:t>d</a:t>
            </a:r>
            <a:r>
              <a:rPr lang="es-CR" dirty="0">
                <a:latin typeface="Arial"/>
                <a:cs typeface="Arial"/>
              </a:rPr>
              <a:t>a</a:t>
            </a:r>
            <a:r>
              <a:rPr lang="es-CR" spc="-5" dirty="0">
                <a:latin typeface="Arial"/>
                <a:cs typeface="Arial"/>
              </a:rPr>
              <a:t> </a:t>
            </a:r>
            <a:r>
              <a:rPr lang="es-CR" dirty="0">
                <a:latin typeface="Arial"/>
                <a:cs typeface="Arial"/>
              </a:rPr>
              <a:t>(</a:t>
            </a:r>
            <a:r>
              <a:rPr lang="es-CR" spc="-20" dirty="0">
                <a:latin typeface="Arial"/>
                <a:cs typeface="Arial"/>
              </a:rPr>
              <a:t>E/S</a:t>
            </a:r>
            <a:r>
              <a:rPr lang="es-CR" dirty="0">
                <a:latin typeface="Arial"/>
                <a:cs typeface="Arial"/>
              </a:rPr>
              <a:t>) a </a:t>
            </a:r>
            <a:r>
              <a:rPr lang="es-CR" spc="-5" dirty="0">
                <a:latin typeface="Arial"/>
                <a:cs typeface="Arial"/>
              </a:rPr>
              <a:t>di</a:t>
            </a:r>
            <a:r>
              <a:rPr lang="es-CR" spc="5" dirty="0">
                <a:latin typeface="Arial"/>
                <a:cs typeface="Arial"/>
              </a:rPr>
              <a:t>sp</a:t>
            </a:r>
            <a:r>
              <a:rPr lang="es-CR" spc="-5" dirty="0">
                <a:latin typeface="Arial"/>
                <a:cs typeface="Arial"/>
              </a:rPr>
              <a:t>o</a:t>
            </a:r>
            <a:r>
              <a:rPr lang="es-CR" spc="5" dirty="0">
                <a:latin typeface="Arial"/>
                <a:cs typeface="Arial"/>
              </a:rPr>
              <a:t>s</a:t>
            </a:r>
            <a:r>
              <a:rPr lang="es-CR" dirty="0">
                <a:latin typeface="Arial"/>
                <a:cs typeface="Arial"/>
              </a:rPr>
              <a:t>i</a:t>
            </a:r>
            <a:r>
              <a:rPr lang="es-CR" spc="-20" dirty="0">
                <a:latin typeface="Arial"/>
                <a:cs typeface="Arial"/>
              </a:rPr>
              <a:t>t</a:t>
            </a:r>
            <a:r>
              <a:rPr lang="es-CR" spc="-5" dirty="0">
                <a:latin typeface="Arial"/>
                <a:cs typeface="Arial"/>
              </a:rPr>
              <a:t>i</a:t>
            </a:r>
            <a:r>
              <a:rPr lang="es-CR" spc="5" dirty="0">
                <a:latin typeface="Arial"/>
                <a:cs typeface="Arial"/>
              </a:rPr>
              <a:t>vo</a:t>
            </a:r>
            <a:r>
              <a:rPr lang="es-CR" dirty="0">
                <a:latin typeface="Arial"/>
                <a:cs typeface="Arial"/>
              </a:rPr>
              <a:t>s (</a:t>
            </a:r>
            <a:r>
              <a:rPr lang="es-CR" spc="-5" dirty="0">
                <a:latin typeface="Arial"/>
                <a:cs typeface="Arial"/>
              </a:rPr>
              <a:t>o</a:t>
            </a:r>
            <a:r>
              <a:rPr lang="es-CR" spc="5" dirty="0">
                <a:latin typeface="Arial"/>
                <a:cs typeface="Arial"/>
              </a:rPr>
              <a:t>pe</a:t>
            </a:r>
            <a:r>
              <a:rPr lang="es-CR" dirty="0">
                <a:latin typeface="Arial"/>
                <a:cs typeface="Arial"/>
              </a:rPr>
              <a:t>r</a:t>
            </a:r>
            <a:r>
              <a:rPr lang="es-CR" spc="5" dirty="0">
                <a:latin typeface="Arial"/>
                <a:cs typeface="Arial"/>
              </a:rPr>
              <a:t>a</a:t>
            </a:r>
            <a:r>
              <a:rPr lang="es-CR" dirty="0">
                <a:latin typeface="Arial"/>
                <a:cs typeface="Arial"/>
              </a:rPr>
              <a:t>ci</a:t>
            </a:r>
            <a:r>
              <a:rPr lang="es-CR" spc="-5" dirty="0">
                <a:latin typeface="Arial"/>
                <a:cs typeface="Arial"/>
              </a:rPr>
              <a:t>o</a:t>
            </a:r>
            <a:r>
              <a:rPr lang="es-CR" spc="5" dirty="0">
                <a:latin typeface="Arial"/>
                <a:cs typeface="Arial"/>
              </a:rPr>
              <a:t>ne</a:t>
            </a:r>
            <a:r>
              <a:rPr lang="es-CR" dirty="0">
                <a:latin typeface="Arial"/>
                <a:cs typeface="Arial"/>
              </a:rPr>
              <a:t>s</a:t>
            </a:r>
            <a:r>
              <a:rPr lang="es-CR" spc="-10" dirty="0">
                <a:latin typeface="Arial"/>
                <a:cs typeface="Arial"/>
              </a:rPr>
              <a:t> </a:t>
            </a:r>
            <a:r>
              <a:rPr lang="es-CR" spc="5" dirty="0">
                <a:latin typeface="Arial"/>
                <a:cs typeface="Arial"/>
              </a:rPr>
              <a:t>co</a:t>
            </a:r>
            <a:r>
              <a:rPr lang="es-CR" dirty="0">
                <a:latin typeface="Arial"/>
                <a:cs typeface="Arial"/>
              </a:rPr>
              <a:t>m</a:t>
            </a:r>
            <a:r>
              <a:rPr lang="es-CR" spc="-5" dirty="0">
                <a:latin typeface="Arial"/>
                <a:cs typeface="Arial"/>
              </a:rPr>
              <a:t>u</a:t>
            </a:r>
            <a:r>
              <a:rPr lang="es-CR" spc="5" dirty="0">
                <a:latin typeface="Arial"/>
                <a:cs typeface="Arial"/>
              </a:rPr>
              <a:t>ne</a:t>
            </a:r>
            <a:r>
              <a:rPr lang="es-CR" dirty="0">
                <a:latin typeface="Arial"/>
                <a:cs typeface="Arial"/>
              </a:rPr>
              <a:t>s</a:t>
            </a:r>
            <a:r>
              <a:rPr lang="es-CR" spc="10" dirty="0">
                <a:latin typeface="Arial"/>
                <a:cs typeface="Arial"/>
              </a:rPr>
              <a:t>)</a:t>
            </a:r>
            <a:r>
              <a:rPr lang="es-CR" spc="-10" dirty="0">
                <a:latin typeface="Arial"/>
                <a:cs typeface="Arial"/>
              </a:rPr>
              <a:t>.</a:t>
            </a:r>
            <a:endParaRPr lang="es-CR" dirty="0">
              <a:latin typeface="Arial"/>
              <a:cs typeface="Arial"/>
            </a:endParaRPr>
          </a:p>
          <a:p>
            <a:pPr marL="355600" indent="-342900" algn="just">
              <a:spcBef>
                <a:spcPts val="520"/>
              </a:spcBef>
              <a:buFont typeface="Wingdings" panose="05000000000000000000" pitchFamily="2" charset="2"/>
              <a:buChar char="§"/>
            </a:pPr>
            <a:r>
              <a:rPr lang="es-CR" spc="-20" dirty="0">
                <a:latin typeface="Arial"/>
                <a:cs typeface="Arial"/>
              </a:rPr>
              <a:t>E</a:t>
            </a:r>
            <a:r>
              <a:rPr lang="es-CR" dirty="0">
                <a:latin typeface="Arial"/>
                <a:cs typeface="Arial"/>
              </a:rPr>
              <a:t>l</a:t>
            </a:r>
            <a:r>
              <a:rPr lang="es-CR" spc="-15" dirty="0">
                <a:latin typeface="Arial"/>
                <a:cs typeface="Arial"/>
              </a:rPr>
              <a:t> </a:t>
            </a:r>
            <a:r>
              <a:rPr lang="es-CR" spc="5" dirty="0">
                <a:latin typeface="Arial"/>
                <a:cs typeface="Arial"/>
              </a:rPr>
              <a:t>s</a:t>
            </a:r>
            <a:r>
              <a:rPr lang="es-CR" dirty="0">
                <a:latin typeface="Arial"/>
                <a:cs typeface="Arial"/>
              </a:rPr>
              <a:t>i</a:t>
            </a:r>
            <a:r>
              <a:rPr lang="es-CR" spc="-10" dirty="0">
                <a:latin typeface="Arial"/>
                <a:cs typeface="Arial"/>
              </a:rPr>
              <a:t>st</a:t>
            </a:r>
            <a:r>
              <a:rPr lang="es-CR" spc="-5" dirty="0">
                <a:latin typeface="Arial"/>
                <a:cs typeface="Arial"/>
              </a:rPr>
              <a:t>e</a:t>
            </a:r>
            <a:r>
              <a:rPr lang="es-CR" dirty="0">
                <a:latin typeface="Arial"/>
                <a:cs typeface="Arial"/>
              </a:rPr>
              <a:t>ma</a:t>
            </a:r>
            <a:r>
              <a:rPr lang="es-CR" spc="-5" dirty="0">
                <a:latin typeface="Arial"/>
                <a:cs typeface="Arial"/>
              </a:rPr>
              <a:t> </a:t>
            </a:r>
            <a:r>
              <a:rPr lang="es-CR" spc="5" dirty="0">
                <a:latin typeface="Arial"/>
                <a:cs typeface="Arial"/>
              </a:rPr>
              <a:t>s</a:t>
            </a:r>
            <a:r>
              <a:rPr lang="es-CR" spc="-5" dirty="0">
                <a:latin typeface="Arial"/>
                <a:cs typeface="Arial"/>
              </a:rPr>
              <a:t>o</a:t>
            </a:r>
            <a:r>
              <a:rPr lang="es-CR" spc="5" dirty="0">
                <a:latin typeface="Arial"/>
                <a:cs typeface="Arial"/>
              </a:rPr>
              <a:t>p</a:t>
            </a:r>
            <a:r>
              <a:rPr lang="es-CR" spc="-5" dirty="0">
                <a:latin typeface="Arial"/>
                <a:cs typeface="Arial"/>
              </a:rPr>
              <a:t>o</a:t>
            </a:r>
            <a:r>
              <a:rPr lang="es-CR" dirty="0">
                <a:latin typeface="Arial"/>
                <a:cs typeface="Arial"/>
              </a:rPr>
              <a:t>r</a:t>
            </a:r>
            <a:r>
              <a:rPr lang="es-CR" spc="-10" dirty="0">
                <a:latin typeface="Arial"/>
                <a:cs typeface="Arial"/>
              </a:rPr>
              <a:t>t</a:t>
            </a:r>
            <a:r>
              <a:rPr lang="es-CR" spc="-5" dirty="0">
                <a:latin typeface="Arial"/>
                <a:cs typeface="Arial"/>
              </a:rPr>
              <a:t>a</a:t>
            </a:r>
            <a:r>
              <a:rPr lang="es-CR" spc="5" dirty="0">
                <a:latin typeface="Arial"/>
                <a:cs typeface="Arial"/>
              </a:rPr>
              <a:t>b</a:t>
            </a:r>
            <a:r>
              <a:rPr lang="es-CR" dirty="0">
                <a:latin typeface="Arial"/>
                <a:cs typeface="Arial"/>
              </a:rPr>
              <a:t>a</a:t>
            </a:r>
            <a:r>
              <a:rPr lang="es-CR" spc="-5" dirty="0">
                <a:latin typeface="Arial"/>
                <a:cs typeface="Arial"/>
              </a:rPr>
              <a:t> u</a:t>
            </a:r>
            <a:r>
              <a:rPr lang="es-CR" dirty="0">
                <a:latin typeface="Arial"/>
                <a:cs typeface="Arial"/>
              </a:rPr>
              <a:t>n</a:t>
            </a:r>
            <a:r>
              <a:rPr lang="es-CR" spc="-5" dirty="0">
                <a:latin typeface="Arial"/>
                <a:cs typeface="Arial"/>
              </a:rPr>
              <a:t> </a:t>
            </a:r>
            <a:r>
              <a:rPr lang="es-CR" spc="5" dirty="0">
                <a:latin typeface="Arial"/>
                <a:cs typeface="Arial"/>
              </a:rPr>
              <a:t>ú</a:t>
            </a:r>
            <a:r>
              <a:rPr lang="es-CR" spc="-5" dirty="0">
                <a:latin typeface="Arial"/>
                <a:cs typeface="Arial"/>
              </a:rPr>
              <a:t>n</a:t>
            </a:r>
            <a:r>
              <a:rPr lang="es-CR" dirty="0">
                <a:latin typeface="Arial"/>
                <a:cs typeface="Arial"/>
              </a:rPr>
              <a:t>i</a:t>
            </a:r>
            <a:r>
              <a:rPr lang="es-CR" spc="5" dirty="0">
                <a:latin typeface="Arial"/>
                <a:cs typeface="Arial"/>
              </a:rPr>
              <a:t>c</a:t>
            </a:r>
            <a:r>
              <a:rPr lang="es-CR" dirty="0">
                <a:latin typeface="Arial"/>
                <a:cs typeface="Arial"/>
              </a:rPr>
              <a:t>o</a:t>
            </a:r>
            <a:r>
              <a:rPr lang="es-CR" spc="-10" dirty="0">
                <a:latin typeface="Arial"/>
                <a:cs typeface="Arial"/>
              </a:rPr>
              <a:t> t</a:t>
            </a:r>
            <a:r>
              <a:rPr lang="es-CR" dirty="0">
                <a:latin typeface="Arial"/>
                <a:cs typeface="Arial"/>
              </a:rPr>
              <a:t>r</a:t>
            </a:r>
            <a:r>
              <a:rPr lang="es-CR" spc="-5" dirty="0">
                <a:latin typeface="Arial"/>
                <a:cs typeface="Arial"/>
              </a:rPr>
              <a:t>a</a:t>
            </a:r>
            <a:r>
              <a:rPr lang="es-CR" spc="5" dirty="0">
                <a:latin typeface="Arial"/>
                <a:cs typeface="Arial"/>
              </a:rPr>
              <a:t>ba</a:t>
            </a:r>
            <a:r>
              <a:rPr lang="es-CR" spc="-5" dirty="0">
                <a:latin typeface="Arial"/>
                <a:cs typeface="Arial"/>
              </a:rPr>
              <a:t>j</a:t>
            </a:r>
            <a:r>
              <a:rPr lang="es-CR" dirty="0">
                <a:latin typeface="Arial"/>
                <a:cs typeface="Arial"/>
              </a:rPr>
              <a:t>o</a:t>
            </a:r>
            <a:r>
              <a:rPr lang="es-CR" spc="-5" dirty="0">
                <a:latin typeface="Arial"/>
                <a:cs typeface="Arial"/>
              </a:rPr>
              <a:t> </a:t>
            </a:r>
            <a:r>
              <a:rPr lang="es-CR" dirty="0">
                <a:latin typeface="Arial"/>
                <a:cs typeface="Arial"/>
              </a:rPr>
              <a:t>a</a:t>
            </a:r>
            <a:r>
              <a:rPr lang="es-CR" spc="-10" dirty="0">
                <a:latin typeface="Arial"/>
                <a:cs typeface="Arial"/>
              </a:rPr>
              <a:t> </a:t>
            </a:r>
            <a:r>
              <a:rPr lang="es-CR" dirty="0">
                <a:latin typeface="Arial"/>
                <a:cs typeface="Arial"/>
              </a:rPr>
              <a:t>la</a:t>
            </a:r>
            <a:r>
              <a:rPr lang="es-CR" spc="-5" dirty="0">
                <a:latin typeface="Arial"/>
                <a:cs typeface="Arial"/>
              </a:rPr>
              <a:t> </a:t>
            </a:r>
            <a:r>
              <a:rPr lang="es-CR" spc="5" dirty="0">
                <a:latin typeface="Arial"/>
                <a:cs typeface="Arial"/>
              </a:rPr>
              <a:t>v</a:t>
            </a:r>
            <a:r>
              <a:rPr lang="es-CR" spc="-5" dirty="0">
                <a:latin typeface="Arial"/>
                <a:cs typeface="Arial"/>
              </a:rPr>
              <a:t>e</a:t>
            </a:r>
            <a:r>
              <a:rPr lang="es-CR" spc="5" dirty="0">
                <a:latin typeface="Arial"/>
                <a:cs typeface="Arial"/>
              </a:rPr>
              <a:t>z</a:t>
            </a:r>
            <a:r>
              <a:rPr lang="es-CR" spc="-10" dirty="0">
                <a:latin typeface="Arial"/>
                <a:cs typeface="Arial"/>
              </a:rPr>
              <a:t>.</a:t>
            </a:r>
            <a:endParaRPr lang="es-CR" dirty="0">
              <a:latin typeface="Arial"/>
              <a:cs typeface="Arial"/>
            </a:endParaRPr>
          </a:p>
          <a:p>
            <a:pPr marL="0" indent="0">
              <a:buNone/>
            </a:pPr>
            <a:endParaRPr lang="es-CR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/>
            <a:fld id="{81D60167-4931-47E6-BA6A-407CBD079E47}" type="slidenum">
              <a:rPr dirty="0">
                <a:solidFill>
                  <a:prstClr val="black"/>
                </a:solidFill>
                <a:latin typeface="Arial"/>
                <a:cs typeface="Arial"/>
              </a:rPr>
              <a:pPr marL="25400"/>
              <a:t>5</a:t>
            </a:fld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/</a:t>
            </a:r>
            <a:r>
              <a:rPr spc="-15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3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68316" y="1742473"/>
            <a:ext cx="3423684" cy="4205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39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530" y="1265486"/>
            <a:ext cx="6524189" cy="769440"/>
          </a:xfrm>
          <a:prstGeom prst="rect">
            <a:avLst/>
          </a:prstGeom>
        </p:spPr>
        <p:txBody>
          <a:bodyPr vert="horz" wrap="square" lIns="0" tIns="213359" rIns="0" bIns="0" rtlCol="0" anchor="ctr">
            <a:spAutoFit/>
          </a:bodyPr>
          <a:lstStyle/>
          <a:p>
            <a:pPr marL="281940" algn="ctr"/>
            <a:r>
              <a:rPr sz="4000" spc="-2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</a:t>
            </a:r>
            <a:r>
              <a:rPr sz="4000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batch ('70)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185530" y="2392500"/>
            <a:ext cx="6919605" cy="3993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0535" indent="-285750" algn="just"/>
            <a:r>
              <a:rPr sz="2400" spc="-5" dirty="0">
                <a:cs typeface="Arial" panose="020B0604020202020204" pitchFamily="34" charset="0"/>
              </a:rPr>
              <a:t>L</a:t>
            </a:r>
            <a:r>
              <a:rPr sz="2400" spc="5" dirty="0">
                <a:cs typeface="Arial" panose="020B0604020202020204" pitchFamily="34" charset="0"/>
              </a:rPr>
              <a:t>ec</a:t>
            </a:r>
            <a:r>
              <a:rPr sz="2400" spc="-20" dirty="0">
                <a:cs typeface="Arial" panose="020B0604020202020204" pitchFamily="34" charset="0"/>
              </a:rPr>
              <a:t>t</a:t>
            </a:r>
            <a:r>
              <a:rPr sz="2400" spc="-5" dirty="0">
                <a:cs typeface="Arial" panose="020B0604020202020204" pitchFamily="34" charset="0"/>
              </a:rPr>
              <a:t>o</a:t>
            </a:r>
            <a:r>
              <a:rPr sz="2400" spc="10" dirty="0">
                <a:cs typeface="Arial" panose="020B0604020202020204" pitchFamily="34" charset="0"/>
              </a:rPr>
              <a:t>r</a:t>
            </a:r>
            <a:r>
              <a:rPr sz="2400" dirty="0">
                <a:cs typeface="Arial" panose="020B0604020202020204" pitchFamily="34" charset="0"/>
              </a:rPr>
              <a:t>a</a:t>
            </a:r>
            <a:r>
              <a:rPr sz="2400" spc="-10" dirty="0">
                <a:cs typeface="Arial" panose="020B0604020202020204" pitchFamily="34" charset="0"/>
              </a:rPr>
              <a:t> </a:t>
            </a:r>
            <a:r>
              <a:rPr sz="2400" spc="5" dirty="0">
                <a:cs typeface="Arial" panose="020B0604020202020204" pitchFamily="34" charset="0"/>
              </a:rPr>
              <a:t>d</a:t>
            </a:r>
            <a:r>
              <a:rPr sz="2400" dirty="0">
                <a:cs typeface="Arial" panose="020B0604020202020204" pitchFamily="34" charset="0"/>
              </a:rPr>
              <a:t>e</a:t>
            </a:r>
            <a:r>
              <a:rPr sz="2400" spc="-5" dirty="0">
                <a:cs typeface="Arial" panose="020B0604020202020204" pitchFamily="34" charset="0"/>
              </a:rPr>
              <a:t> </a:t>
            </a:r>
            <a:r>
              <a:rPr sz="2400" spc="-20" dirty="0">
                <a:cs typeface="Arial" panose="020B0604020202020204" pitchFamily="34" charset="0"/>
              </a:rPr>
              <a:t>E</a:t>
            </a:r>
            <a:r>
              <a:rPr sz="2400" spc="5" dirty="0">
                <a:cs typeface="Arial" panose="020B0604020202020204" pitchFamily="34" charset="0"/>
              </a:rPr>
              <a:t>n</a:t>
            </a:r>
            <a:r>
              <a:rPr sz="2400" spc="-20" dirty="0">
                <a:cs typeface="Arial" panose="020B0604020202020204" pitchFamily="34" charset="0"/>
              </a:rPr>
              <a:t>t</a:t>
            </a:r>
            <a:r>
              <a:rPr sz="2400" dirty="0">
                <a:cs typeface="Arial" panose="020B0604020202020204" pitchFamily="34" charset="0"/>
              </a:rPr>
              <a:t>r</a:t>
            </a:r>
            <a:r>
              <a:rPr sz="2400" spc="-5" dirty="0">
                <a:cs typeface="Arial" panose="020B0604020202020204" pitchFamily="34" charset="0"/>
              </a:rPr>
              <a:t>a</a:t>
            </a:r>
            <a:r>
              <a:rPr sz="2400" spc="5" dirty="0">
                <a:cs typeface="Arial" panose="020B0604020202020204" pitchFamily="34" charset="0"/>
              </a:rPr>
              <a:t>d</a:t>
            </a:r>
            <a:r>
              <a:rPr sz="2400" dirty="0">
                <a:cs typeface="Arial" panose="020B0604020202020204" pitchFamily="34" charset="0"/>
              </a:rPr>
              <a:t>a</a:t>
            </a:r>
            <a:r>
              <a:rPr sz="2400" spc="15" dirty="0">
                <a:cs typeface="Arial" panose="020B0604020202020204" pitchFamily="34" charset="0"/>
              </a:rPr>
              <a:t> </a:t>
            </a:r>
            <a:r>
              <a:rPr sz="2400" dirty="0">
                <a:cs typeface="Arial" panose="020B0604020202020204" pitchFamily="34" charset="0"/>
              </a:rPr>
              <a:t>→ </a:t>
            </a:r>
            <a:r>
              <a:rPr sz="2400" spc="-20" dirty="0">
                <a:cs typeface="Arial" panose="020B0604020202020204" pitchFamily="34" charset="0"/>
              </a:rPr>
              <a:t>P</a:t>
            </a:r>
            <a:r>
              <a:rPr sz="2400" dirty="0">
                <a:cs typeface="Arial" panose="020B0604020202020204" pitchFamily="34" charset="0"/>
              </a:rPr>
              <a:t>r</a:t>
            </a:r>
            <a:r>
              <a:rPr sz="2400" spc="-5" dirty="0">
                <a:cs typeface="Arial" panose="020B0604020202020204" pitchFamily="34" charset="0"/>
              </a:rPr>
              <a:t>o</a:t>
            </a:r>
            <a:r>
              <a:rPr sz="2400" spc="5" dirty="0">
                <a:cs typeface="Arial" panose="020B0604020202020204" pitchFamily="34" charset="0"/>
              </a:rPr>
              <a:t>ces</a:t>
            </a:r>
            <a:r>
              <a:rPr sz="2400" dirty="0">
                <a:cs typeface="Arial" panose="020B0604020202020204" pitchFamily="34" charset="0"/>
              </a:rPr>
              <a:t>o</a:t>
            </a:r>
            <a:r>
              <a:rPr sz="2400" spc="10" dirty="0">
                <a:cs typeface="Arial" panose="020B0604020202020204" pitchFamily="34" charset="0"/>
              </a:rPr>
              <a:t> </a:t>
            </a:r>
            <a:r>
              <a:rPr sz="2400" dirty="0">
                <a:cs typeface="Arial" panose="020B0604020202020204" pitchFamily="34" charset="0"/>
              </a:rPr>
              <a:t>→</a:t>
            </a:r>
            <a:r>
              <a:rPr sz="2400" spc="-10" dirty="0">
                <a:cs typeface="Arial" panose="020B0604020202020204" pitchFamily="34" charset="0"/>
              </a:rPr>
              <a:t> </a:t>
            </a:r>
            <a:r>
              <a:rPr sz="2400" spc="-20" dirty="0">
                <a:cs typeface="Arial" panose="020B0604020202020204" pitchFamily="34" charset="0"/>
              </a:rPr>
              <a:t>S</a:t>
            </a:r>
            <a:r>
              <a:rPr sz="2400" spc="5" dirty="0">
                <a:cs typeface="Arial" panose="020B0604020202020204" pitchFamily="34" charset="0"/>
              </a:rPr>
              <a:t>a</a:t>
            </a:r>
            <a:r>
              <a:rPr sz="2400" spc="-5" dirty="0">
                <a:cs typeface="Arial" panose="020B0604020202020204" pitchFamily="34" charset="0"/>
              </a:rPr>
              <a:t>l</a:t>
            </a:r>
            <a:r>
              <a:rPr sz="2400" dirty="0">
                <a:cs typeface="Arial" panose="020B0604020202020204" pitchFamily="34" charset="0"/>
              </a:rPr>
              <a:t>i</a:t>
            </a:r>
            <a:r>
              <a:rPr sz="2400" spc="-5" dirty="0">
                <a:cs typeface="Arial" panose="020B0604020202020204" pitchFamily="34" charset="0"/>
              </a:rPr>
              <a:t>d</a:t>
            </a:r>
            <a:r>
              <a:rPr sz="2400" dirty="0">
                <a:cs typeface="Arial" panose="020B0604020202020204" pitchFamily="34" charset="0"/>
              </a:rPr>
              <a:t>a</a:t>
            </a:r>
            <a:r>
              <a:rPr sz="2400" spc="-5" dirty="0">
                <a:cs typeface="Arial" panose="020B0604020202020204" pitchFamily="34" charset="0"/>
              </a:rPr>
              <a:t> </a:t>
            </a:r>
            <a:r>
              <a:rPr sz="2400" dirty="0">
                <a:cs typeface="Arial" panose="020B0604020202020204" pitchFamily="34" charset="0"/>
              </a:rPr>
              <a:t>y r</a:t>
            </a:r>
            <a:r>
              <a:rPr sz="2400" spc="5" dirty="0">
                <a:cs typeface="Arial" panose="020B0604020202020204" pitchFamily="34" charset="0"/>
              </a:rPr>
              <a:t>es</a:t>
            </a:r>
            <a:r>
              <a:rPr sz="2400" spc="-5" dirty="0">
                <a:cs typeface="Arial" panose="020B0604020202020204" pitchFamily="34" charset="0"/>
              </a:rPr>
              <a:t>u</a:t>
            </a:r>
            <a:r>
              <a:rPr sz="2400" dirty="0">
                <a:cs typeface="Arial" panose="020B0604020202020204" pitchFamily="34" charset="0"/>
              </a:rPr>
              <a:t>l</a:t>
            </a:r>
            <a:r>
              <a:rPr sz="2400" spc="-20" dirty="0">
                <a:cs typeface="Arial" panose="020B0604020202020204" pitchFamily="34" charset="0"/>
              </a:rPr>
              <a:t>t</a:t>
            </a:r>
            <a:r>
              <a:rPr sz="2400" spc="-5" dirty="0">
                <a:cs typeface="Arial" panose="020B0604020202020204" pitchFamily="34" charset="0"/>
              </a:rPr>
              <a:t>a</a:t>
            </a:r>
            <a:r>
              <a:rPr sz="2400" spc="5" dirty="0">
                <a:cs typeface="Arial" panose="020B0604020202020204" pitchFamily="34" charset="0"/>
              </a:rPr>
              <a:t>d</a:t>
            </a:r>
            <a:r>
              <a:rPr sz="2400" dirty="0">
                <a:cs typeface="Arial" panose="020B0604020202020204" pitchFamily="34" charset="0"/>
              </a:rPr>
              <a:t>o</a:t>
            </a:r>
          </a:p>
          <a:p>
            <a:pPr marL="470535" marR="69215" indent="-285750" algn="just">
              <a:lnSpc>
                <a:spcPct val="100800"/>
              </a:lnSpc>
              <a:spcBef>
                <a:spcPts val="500"/>
              </a:spcBef>
            </a:pPr>
            <a:r>
              <a:rPr sz="2400" spc="-5" dirty="0">
                <a:cs typeface="Arial" panose="020B0604020202020204" pitchFamily="34" charset="0"/>
              </a:rPr>
              <a:t>L</a:t>
            </a:r>
            <a:r>
              <a:rPr sz="2400" spc="5" dirty="0">
                <a:cs typeface="Arial" panose="020B0604020202020204" pitchFamily="34" charset="0"/>
              </a:rPr>
              <a:t>a</a:t>
            </a:r>
            <a:r>
              <a:rPr sz="2400" dirty="0">
                <a:cs typeface="Arial" panose="020B0604020202020204" pitchFamily="34" charset="0"/>
              </a:rPr>
              <a:t>s </a:t>
            </a:r>
            <a:r>
              <a:rPr sz="2400" spc="-20" dirty="0" err="1">
                <a:cs typeface="Arial" panose="020B0604020202020204" pitchFamily="34" charset="0"/>
              </a:rPr>
              <a:t>t</a:t>
            </a:r>
            <a:r>
              <a:rPr sz="2400" spc="-5" dirty="0" err="1">
                <a:cs typeface="Arial" panose="020B0604020202020204" pitchFamily="34" charset="0"/>
              </a:rPr>
              <a:t>a</a:t>
            </a:r>
            <a:r>
              <a:rPr sz="2400" spc="10" dirty="0" err="1">
                <a:cs typeface="Arial" panose="020B0604020202020204" pitchFamily="34" charset="0"/>
              </a:rPr>
              <a:t>r</a:t>
            </a:r>
            <a:r>
              <a:rPr sz="2400" spc="-5" dirty="0" err="1">
                <a:cs typeface="Arial" panose="020B0604020202020204" pitchFamily="34" charset="0"/>
              </a:rPr>
              <a:t>e</a:t>
            </a:r>
            <a:r>
              <a:rPr sz="2400" spc="5" dirty="0" err="1">
                <a:cs typeface="Arial" panose="020B0604020202020204" pitchFamily="34" charset="0"/>
              </a:rPr>
              <a:t>a</a:t>
            </a:r>
            <a:r>
              <a:rPr sz="2400" dirty="0" err="1">
                <a:cs typeface="Arial" panose="020B0604020202020204" pitchFamily="34" charset="0"/>
              </a:rPr>
              <a:t>s</a:t>
            </a:r>
            <a:r>
              <a:rPr sz="2400" spc="-15" dirty="0">
                <a:cs typeface="Arial" panose="020B0604020202020204" pitchFamily="34" charset="0"/>
              </a:rPr>
              <a:t> </a:t>
            </a:r>
            <a:r>
              <a:rPr sz="2400" spc="5" dirty="0">
                <a:cs typeface="Arial" panose="020B0604020202020204" pitchFamily="34" charset="0"/>
              </a:rPr>
              <a:t>s</a:t>
            </a:r>
            <a:r>
              <a:rPr sz="2400" dirty="0">
                <a:cs typeface="Arial" panose="020B0604020202020204" pitchFamily="34" charset="0"/>
              </a:rPr>
              <a:t>e</a:t>
            </a:r>
            <a:r>
              <a:rPr sz="2400" spc="-5" dirty="0">
                <a:cs typeface="Arial" panose="020B0604020202020204" pitchFamily="34" charset="0"/>
              </a:rPr>
              <a:t> </a:t>
            </a:r>
            <a:r>
              <a:rPr sz="2400" spc="-5" dirty="0" err="1">
                <a:cs typeface="Arial" panose="020B0604020202020204" pitchFamily="34" charset="0"/>
              </a:rPr>
              <a:t>a</a:t>
            </a:r>
            <a:r>
              <a:rPr sz="2400" spc="5" dirty="0" err="1">
                <a:cs typeface="Arial" panose="020B0604020202020204" pitchFamily="34" charset="0"/>
              </a:rPr>
              <a:t>g</a:t>
            </a:r>
            <a:r>
              <a:rPr sz="2400" dirty="0" err="1">
                <a:cs typeface="Arial" panose="020B0604020202020204" pitchFamily="34" charset="0"/>
              </a:rPr>
              <a:t>r</a:t>
            </a:r>
            <a:r>
              <a:rPr sz="2400" spc="5" dirty="0" err="1">
                <a:cs typeface="Arial" panose="020B0604020202020204" pitchFamily="34" charset="0"/>
              </a:rPr>
              <a:t>u</a:t>
            </a:r>
            <a:r>
              <a:rPr sz="2400" spc="-5" dirty="0" err="1">
                <a:cs typeface="Arial" panose="020B0604020202020204" pitchFamily="34" charset="0"/>
              </a:rPr>
              <a:t>p</a:t>
            </a:r>
            <a:r>
              <a:rPr sz="2400" spc="5" dirty="0" err="1">
                <a:cs typeface="Arial" panose="020B0604020202020204" pitchFamily="34" charset="0"/>
              </a:rPr>
              <a:t>a</a:t>
            </a:r>
            <a:r>
              <a:rPr sz="2400" spc="-5" dirty="0" err="1">
                <a:cs typeface="Arial" panose="020B0604020202020204" pitchFamily="34" charset="0"/>
              </a:rPr>
              <a:t>b</a:t>
            </a:r>
            <a:r>
              <a:rPr sz="2400" spc="5" dirty="0" err="1">
                <a:cs typeface="Arial" panose="020B0604020202020204" pitchFamily="34" charset="0"/>
              </a:rPr>
              <a:t>a</a:t>
            </a:r>
            <a:r>
              <a:rPr sz="2400" dirty="0" err="1">
                <a:cs typeface="Arial" panose="020B0604020202020204" pitchFamily="34" charset="0"/>
              </a:rPr>
              <a:t>n</a:t>
            </a:r>
            <a:r>
              <a:rPr sz="2400" spc="-5" dirty="0">
                <a:cs typeface="Arial" panose="020B0604020202020204" pitchFamily="34" charset="0"/>
              </a:rPr>
              <a:t> </a:t>
            </a:r>
            <a:r>
              <a:rPr sz="2400" spc="5" dirty="0" err="1">
                <a:cs typeface="Arial" panose="020B0604020202020204" pitchFamily="34" charset="0"/>
              </a:rPr>
              <a:t>e</a:t>
            </a:r>
            <a:r>
              <a:rPr sz="2400" dirty="0" err="1">
                <a:cs typeface="Arial" panose="020B0604020202020204" pitchFamily="34" charset="0"/>
              </a:rPr>
              <a:t>n</a:t>
            </a:r>
            <a:r>
              <a:rPr sz="2400" spc="-5" dirty="0">
                <a:cs typeface="Arial" panose="020B0604020202020204" pitchFamily="34" charset="0"/>
              </a:rPr>
              <a:t> </a:t>
            </a:r>
            <a:r>
              <a:rPr sz="2400" dirty="0" err="1">
                <a:cs typeface="Arial" panose="020B0604020202020204" pitchFamily="34" charset="0"/>
              </a:rPr>
              <a:t>l</a:t>
            </a:r>
            <a:r>
              <a:rPr sz="2400" spc="-5" dirty="0" err="1">
                <a:cs typeface="Arial" panose="020B0604020202020204" pitchFamily="34" charset="0"/>
              </a:rPr>
              <a:t>o</a:t>
            </a:r>
            <a:r>
              <a:rPr sz="2400" spc="-20" dirty="0" err="1">
                <a:cs typeface="Arial" panose="020B0604020202020204" pitchFamily="34" charset="0"/>
              </a:rPr>
              <a:t>t</a:t>
            </a:r>
            <a:r>
              <a:rPr sz="2400" spc="5" dirty="0" err="1">
                <a:cs typeface="Arial" panose="020B0604020202020204" pitchFamily="34" charset="0"/>
              </a:rPr>
              <a:t>e</a:t>
            </a:r>
            <a:r>
              <a:rPr sz="2400" dirty="0" err="1">
                <a:cs typeface="Arial" panose="020B0604020202020204" pitchFamily="34" charset="0"/>
              </a:rPr>
              <a:t>s</a:t>
            </a:r>
            <a:r>
              <a:rPr sz="2400" spc="-10" dirty="0">
                <a:cs typeface="Arial" panose="020B0604020202020204" pitchFamily="34" charset="0"/>
              </a:rPr>
              <a:t>.</a:t>
            </a:r>
          </a:p>
          <a:p>
            <a:pPr marL="470535" marR="6350" indent="-285750" algn="just">
              <a:lnSpc>
                <a:spcPct val="100800"/>
              </a:lnSpc>
              <a:spcBef>
                <a:spcPts val="490"/>
              </a:spcBef>
            </a:pPr>
            <a:r>
              <a:rPr lang="es-CR" sz="2400" spc="5" dirty="0">
                <a:cs typeface="Arial" panose="020B0604020202020204" pitchFamily="34" charset="0"/>
              </a:rPr>
              <a:t>I</a:t>
            </a:r>
            <a:r>
              <a:rPr sz="2400" spc="5" dirty="0" err="1">
                <a:cs typeface="Arial" panose="020B0604020202020204" pitchFamily="34" charset="0"/>
              </a:rPr>
              <a:t>n</a:t>
            </a:r>
            <a:r>
              <a:rPr sz="2400" spc="-20" dirty="0" err="1">
                <a:cs typeface="Arial" panose="020B0604020202020204" pitchFamily="34" charset="0"/>
              </a:rPr>
              <a:t>t</a:t>
            </a:r>
            <a:r>
              <a:rPr sz="2400" dirty="0" err="1">
                <a:cs typeface="Arial" panose="020B0604020202020204" pitchFamily="34" charset="0"/>
              </a:rPr>
              <a:t>r</a:t>
            </a:r>
            <a:r>
              <a:rPr sz="2400" spc="5" dirty="0" err="1">
                <a:cs typeface="Arial" panose="020B0604020202020204" pitchFamily="34" charset="0"/>
              </a:rPr>
              <a:t>o</a:t>
            </a:r>
            <a:r>
              <a:rPr sz="2400" spc="-5" dirty="0" err="1">
                <a:cs typeface="Arial" panose="020B0604020202020204" pitchFamily="34" charset="0"/>
              </a:rPr>
              <a:t>d</a:t>
            </a:r>
            <a:r>
              <a:rPr lang="es-CR" sz="2400" spc="5" dirty="0" err="1">
                <a:cs typeface="Arial" panose="020B0604020202020204" pitchFamily="34" charset="0"/>
              </a:rPr>
              <a:t>ucen</a:t>
            </a:r>
            <a:r>
              <a:rPr lang="es-CR" sz="2400" spc="5" dirty="0">
                <a:cs typeface="Arial" panose="020B0604020202020204" pitchFamily="34" charset="0"/>
              </a:rPr>
              <a:t> </a:t>
            </a:r>
            <a:r>
              <a:rPr sz="2400" spc="-5" dirty="0">
                <a:cs typeface="Arial" panose="020B0604020202020204" pitchFamily="34" charset="0"/>
              </a:rPr>
              <a:t>e</a:t>
            </a:r>
            <a:r>
              <a:rPr sz="2400" dirty="0">
                <a:cs typeface="Arial" panose="020B0604020202020204" pitchFamily="34" charset="0"/>
              </a:rPr>
              <a:t>l</a:t>
            </a:r>
            <a:r>
              <a:rPr sz="2400" spc="-5" dirty="0">
                <a:cs typeface="Arial" panose="020B0604020202020204" pitchFamily="34" charset="0"/>
              </a:rPr>
              <a:t> </a:t>
            </a:r>
            <a:r>
              <a:rPr sz="2400" dirty="0">
                <a:cs typeface="Arial" panose="020B0604020202020204" pitchFamily="34" charset="0"/>
              </a:rPr>
              <a:t>s</a:t>
            </a:r>
            <a:r>
              <a:rPr sz="2400" spc="5" dirty="0">
                <a:cs typeface="Arial" panose="020B0604020202020204" pitchFamily="34" charset="0"/>
              </a:rPr>
              <a:t>o</a:t>
            </a:r>
            <a:r>
              <a:rPr sz="2400" dirty="0">
                <a:cs typeface="Arial" panose="020B0604020202020204" pitchFamily="34" charset="0"/>
              </a:rPr>
              <a:t>l</a:t>
            </a:r>
            <a:r>
              <a:rPr sz="2400" spc="-5" dirty="0">
                <a:cs typeface="Arial" panose="020B0604020202020204" pitchFamily="34" charset="0"/>
              </a:rPr>
              <a:t>a</a:t>
            </a:r>
            <a:r>
              <a:rPr sz="2400" spc="5" dirty="0">
                <a:cs typeface="Arial" panose="020B0604020202020204" pitchFamily="34" charset="0"/>
              </a:rPr>
              <a:t>p</a:t>
            </a:r>
            <a:r>
              <a:rPr sz="2400" spc="-5" dirty="0">
                <a:cs typeface="Arial" panose="020B0604020202020204" pitchFamily="34" charset="0"/>
              </a:rPr>
              <a:t>a</a:t>
            </a:r>
            <a:r>
              <a:rPr sz="2400" dirty="0">
                <a:cs typeface="Arial" panose="020B0604020202020204" pitchFamily="34" charset="0"/>
              </a:rPr>
              <a:t>mi</a:t>
            </a:r>
            <a:r>
              <a:rPr sz="2400" spc="-5" dirty="0">
                <a:cs typeface="Arial" panose="020B0604020202020204" pitchFamily="34" charset="0"/>
              </a:rPr>
              <a:t>e</a:t>
            </a:r>
            <a:r>
              <a:rPr sz="2400" spc="5" dirty="0">
                <a:cs typeface="Arial" panose="020B0604020202020204" pitchFamily="34" charset="0"/>
              </a:rPr>
              <a:t>n</a:t>
            </a:r>
            <a:r>
              <a:rPr sz="2400" spc="-20" dirty="0">
                <a:cs typeface="Arial" panose="020B0604020202020204" pitchFamily="34" charset="0"/>
              </a:rPr>
              <a:t>t</a:t>
            </a:r>
            <a:r>
              <a:rPr sz="2400" dirty="0">
                <a:cs typeface="Arial" panose="020B0604020202020204" pitchFamily="34" charset="0"/>
              </a:rPr>
              <a:t>o</a:t>
            </a:r>
            <a:r>
              <a:rPr sz="2400" spc="-5" dirty="0">
                <a:cs typeface="Arial" panose="020B0604020202020204" pitchFamily="34" charset="0"/>
              </a:rPr>
              <a:t> </a:t>
            </a:r>
            <a:r>
              <a:rPr sz="2400" dirty="0">
                <a:cs typeface="Arial" panose="020B0604020202020204" pitchFamily="34" charset="0"/>
              </a:rPr>
              <a:t>o</a:t>
            </a:r>
            <a:r>
              <a:rPr sz="2400" spc="-5" dirty="0">
                <a:cs typeface="Arial" panose="020B0604020202020204" pitchFamily="34" charset="0"/>
              </a:rPr>
              <a:t> </a:t>
            </a:r>
            <a:r>
              <a:rPr sz="2400" dirty="0">
                <a:cs typeface="Arial" panose="020B0604020202020204" pitchFamily="34" charset="0"/>
              </a:rPr>
              <a:t>c</a:t>
            </a:r>
            <a:r>
              <a:rPr sz="2400" spc="5" dirty="0">
                <a:cs typeface="Arial" panose="020B0604020202020204" pitchFamily="34" charset="0"/>
              </a:rPr>
              <a:t>on</a:t>
            </a:r>
            <a:r>
              <a:rPr sz="2400" dirty="0">
                <a:cs typeface="Arial" panose="020B0604020202020204" pitchFamily="34" charset="0"/>
              </a:rPr>
              <a:t>c</a:t>
            </a:r>
            <a:r>
              <a:rPr sz="2400" spc="5" dirty="0">
                <a:cs typeface="Arial" panose="020B0604020202020204" pitchFamily="34" charset="0"/>
              </a:rPr>
              <a:t>u</a:t>
            </a:r>
            <a:r>
              <a:rPr sz="2400" dirty="0">
                <a:cs typeface="Arial" panose="020B0604020202020204" pitchFamily="34" charset="0"/>
              </a:rPr>
              <a:t>rr</a:t>
            </a:r>
            <a:r>
              <a:rPr sz="2400" spc="5" dirty="0">
                <a:cs typeface="Arial" panose="020B0604020202020204" pitchFamily="34" charset="0"/>
              </a:rPr>
              <a:t>en</a:t>
            </a:r>
            <a:r>
              <a:rPr sz="2400" dirty="0">
                <a:cs typeface="Arial" panose="020B0604020202020204" pitchFamily="34" charset="0"/>
              </a:rPr>
              <a:t>cia</a:t>
            </a:r>
            <a:r>
              <a:rPr sz="2400" spc="-10" dirty="0">
                <a:cs typeface="Arial" panose="020B0604020202020204" pitchFamily="34" charset="0"/>
              </a:rPr>
              <a:t> </a:t>
            </a:r>
            <a:r>
              <a:rPr sz="2400" spc="5" dirty="0">
                <a:cs typeface="Arial" panose="020B0604020202020204" pitchFamily="34" charset="0"/>
              </a:rPr>
              <a:t>d</a:t>
            </a:r>
            <a:r>
              <a:rPr sz="2400" dirty="0">
                <a:cs typeface="Arial" panose="020B0604020202020204" pitchFamily="34" charset="0"/>
              </a:rPr>
              <a:t>e</a:t>
            </a:r>
            <a:r>
              <a:rPr sz="2400" spc="-5" dirty="0">
                <a:cs typeface="Arial" panose="020B0604020202020204" pitchFamily="34" charset="0"/>
              </a:rPr>
              <a:t> o</a:t>
            </a:r>
            <a:r>
              <a:rPr sz="2400" spc="5" dirty="0">
                <a:cs typeface="Arial" panose="020B0604020202020204" pitchFamily="34" charset="0"/>
              </a:rPr>
              <a:t>pe</a:t>
            </a:r>
            <a:r>
              <a:rPr sz="2400" dirty="0">
                <a:cs typeface="Arial" panose="020B0604020202020204" pitchFamily="34" charset="0"/>
              </a:rPr>
              <a:t>r</a:t>
            </a:r>
            <a:r>
              <a:rPr sz="2400" spc="-5" dirty="0">
                <a:cs typeface="Arial" panose="020B0604020202020204" pitchFamily="34" charset="0"/>
              </a:rPr>
              <a:t>a</a:t>
            </a:r>
            <a:r>
              <a:rPr sz="2400" spc="5" dirty="0">
                <a:cs typeface="Arial" panose="020B0604020202020204" pitchFamily="34" charset="0"/>
              </a:rPr>
              <a:t>c</a:t>
            </a:r>
            <a:r>
              <a:rPr sz="2400" dirty="0">
                <a:cs typeface="Arial" panose="020B0604020202020204" pitchFamily="34" charset="0"/>
              </a:rPr>
              <a:t>i</a:t>
            </a:r>
            <a:r>
              <a:rPr sz="2400" spc="-5" dirty="0">
                <a:cs typeface="Arial" panose="020B0604020202020204" pitchFamily="34" charset="0"/>
              </a:rPr>
              <a:t>o</a:t>
            </a:r>
            <a:r>
              <a:rPr sz="2400" spc="5" dirty="0">
                <a:cs typeface="Arial" panose="020B0604020202020204" pitchFamily="34" charset="0"/>
              </a:rPr>
              <a:t>ne</a:t>
            </a:r>
            <a:r>
              <a:rPr sz="2400" spc="-10" dirty="0">
                <a:cs typeface="Arial" panose="020B0604020202020204" pitchFamily="34" charset="0"/>
              </a:rPr>
              <a:t>s.</a:t>
            </a:r>
          </a:p>
          <a:p>
            <a:pPr marL="184785" indent="0" algn="just">
              <a:spcBef>
                <a:spcPts val="520"/>
              </a:spcBef>
              <a:buNone/>
            </a:pPr>
            <a:endParaRPr lang="es-CR" sz="2400" i="1" dirty="0">
              <a:cs typeface="Arial" panose="020B0604020202020204" pitchFamily="34" charset="0"/>
            </a:endParaRPr>
          </a:p>
          <a:p>
            <a:pPr marL="184785" indent="0" algn="just">
              <a:spcBef>
                <a:spcPts val="520"/>
              </a:spcBef>
              <a:buNone/>
            </a:pPr>
            <a:r>
              <a:rPr sz="2400" cap="all" spc="-2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spool </a:t>
            </a:r>
            <a:r>
              <a:rPr sz="2400" spc="-15" dirty="0">
                <a:cs typeface="Arial" panose="020B0604020202020204" pitchFamily="34" charset="0"/>
              </a:rPr>
              <a:t>=</a:t>
            </a:r>
            <a:r>
              <a:rPr sz="2400" spc="-10" dirty="0">
                <a:cs typeface="Arial" panose="020B0604020202020204" pitchFamily="34" charset="0"/>
              </a:rPr>
              <a:t> </a:t>
            </a:r>
            <a:r>
              <a:rPr sz="2400" spc="-5" dirty="0">
                <a:cs typeface="Arial" panose="020B0604020202020204" pitchFamily="34" charset="0"/>
              </a:rPr>
              <a:t>S</a:t>
            </a:r>
            <a:r>
              <a:rPr sz="2400" i="1" spc="-5" dirty="0">
                <a:cs typeface="Arial" panose="020B0604020202020204" pitchFamily="34" charset="0"/>
              </a:rPr>
              <a:t>i</a:t>
            </a:r>
            <a:r>
              <a:rPr sz="2400" i="1" dirty="0">
                <a:cs typeface="Arial" panose="020B0604020202020204" pitchFamily="34" charset="0"/>
              </a:rPr>
              <a:t>m</a:t>
            </a:r>
            <a:r>
              <a:rPr sz="2400" i="1" spc="-5" dirty="0">
                <a:cs typeface="Arial" panose="020B0604020202020204" pitchFamily="34" charset="0"/>
              </a:rPr>
              <a:t>u</a:t>
            </a:r>
            <a:r>
              <a:rPr sz="2400" i="1" dirty="0">
                <a:cs typeface="Arial" panose="020B0604020202020204" pitchFamily="34" charset="0"/>
              </a:rPr>
              <a:t>l</a:t>
            </a:r>
            <a:r>
              <a:rPr sz="2400" i="1" spc="-20" dirty="0">
                <a:cs typeface="Arial" panose="020B0604020202020204" pitchFamily="34" charset="0"/>
              </a:rPr>
              <a:t>t</a:t>
            </a:r>
            <a:r>
              <a:rPr sz="2400" i="1" spc="5" dirty="0">
                <a:cs typeface="Arial" panose="020B0604020202020204" pitchFamily="34" charset="0"/>
              </a:rPr>
              <a:t>a</a:t>
            </a:r>
            <a:r>
              <a:rPr sz="2400" i="1" spc="-5" dirty="0">
                <a:cs typeface="Arial" panose="020B0604020202020204" pitchFamily="34" charset="0"/>
              </a:rPr>
              <a:t>n</a:t>
            </a:r>
            <a:r>
              <a:rPr sz="2400" i="1" spc="5" dirty="0">
                <a:cs typeface="Arial" panose="020B0604020202020204" pitchFamily="34" charset="0"/>
              </a:rPr>
              <a:t>e</a:t>
            </a:r>
            <a:r>
              <a:rPr sz="2400" i="1" spc="-5" dirty="0">
                <a:cs typeface="Arial" panose="020B0604020202020204" pitchFamily="34" charset="0"/>
              </a:rPr>
              <a:t>o</a:t>
            </a:r>
            <a:r>
              <a:rPr sz="2400" i="1" spc="5" dirty="0">
                <a:cs typeface="Arial" panose="020B0604020202020204" pitchFamily="34" charset="0"/>
              </a:rPr>
              <a:t>u</a:t>
            </a:r>
            <a:r>
              <a:rPr sz="2400" i="1" dirty="0">
                <a:cs typeface="Arial" panose="020B0604020202020204" pitchFamily="34" charset="0"/>
              </a:rPr>
              <a:t>s </a:t>
            </a:r>
            <a:r>
              <a:rPr sz="2400" i="1" spc="-20" dirty="0">
                <a:cs typeface="Arial" panose="020B0604020202020204" pitchFamily="34" charset="0"/>
              </a:rPr>
              <a:t>P</a:t>
            </a:r>
            <a:r>
              <a:rPr sz="2400" i="1" spc="5" dirty="0">
                <a:cs typeface="Arial" panose="020B0604020202020204" pitchFamily="34" charset="0"/>
              </a:rPr>
              <a:t>e</a:t>
            </a:r>
            <a:r>
              <a:rPr sz="2400" i="1" dirty="0">
                <a:cs typeface="Arial" panose="020B0604020202020204" pitchFamily="34" charset="0"/>
              </a:rPr>
              <a:t>r</a:t>
            </a:r>
            <a:r>
              <a:rPr sz="2400" i="1" spc="-5" dirty="0">
                <a:cs typeface="Arial" panose="020B0604020202020204" pitchFamily="34" charset="0"/>
              </a:rPr>
              <a:t>i</a:t>
            </a:r>
            <a:r>
              <a:rPr sz="2400" i="1" spc="5" dirty="0">
                <a:cs typeface="Arial" panose="020B0604020202020204" pitchFamily="34" charset="0"/>
              </a:rPr>
              <a:t>ph</a:t>
            </a:r>
            <a:r>
              <a:rPr sz="2400" i="1" spc="-5" dirty="0">
                <a:cs typeface="Arial" panose="020B0604020202020204" pitchFamily="34" charset="0"/>
              </a:rPr>
              <a:t>e</a:t>
            </a:r>
            <a:r>
              <a:rPr sz="2400" i="1" dirty="0">
                <a:cs typeface="Arial" panose="020B0604020202020204" pitchFamily="34" charset="0"/>
              </a:rPr>
              <a:t>r</a:t>
            </a:r>
            <a:r>
              <a:rPr sz="2400" i="1" spc="5" dirty="0">
                <a:cs typeface="Arial" panose="020B0604020202020204" pitchFamily="34" charset="0"/>
              </a:rPr>
              <a:t>a</a:t>
            </a:r>
            <a:r>
              <a:rPr sz="2400" i="1" dirty="0">
                <a:cs typeface="Arial" panose="020B0604020202020204" pitchFamily="34" charset="0"/>
              </a:rPr>
              <a:t>l</a:t>
            </a:r>
            <a:r>
              <a:rPr sz="2400" i="1" spc="-5" dirty="0">
                <a:cs typeface="Arial" panose="020B0604020202020204" pitchFamily="34" charset="0"/>
              </a:rPr>
              <a:t> </a:t>
            </a:r>
            <a:r>
              <a:rPr sz="2400" i="1" spc="-20" dirty="0">
                <a:cs typeface="Arial" panose="020B0604020202020204" pitchFamily="34" charset="0"/>
              </a:rPr>
              <a:t>O</a:t>
            </a:r>
            <a:r>
              <a:rPr sz="2400" i="1" spc="-5" dirty="0">
                <a:cs typeface="Arial" panose="020B0604020202020204" pitchFamily="34" charset="0"/>
              </a:rPr>
              <a:t>p</a:t>
            </a:r>
            <a:r>
              <a:rPr sz="2400" i="1" spc="5" dirty="0">
                <a:cs typeface="Arial" panose="020B0604020202020204" pitchFamily="34" charset="0"/>
              </a:rPr>
              <a:t>e</a:t>
            </a:r>
            <a:r>
              <a:rPr sz="2400" i="1" dirty="0">
                <a:cs typeface="Arial" panose="020B0604020202020204" pitchFamily="34" charset="0"/>
              </a:rPr>
              <a:t>r</a:t>
            </a:r>
            <a:r>
              <a:rPr sz="2400" i="1" spc="5" dirty="0">
                <a:cs typeface="Arial" panose="020B0604020202020204" pitchFamily="34" charset="0"/>
              </a:rPr>
              <a:t>a</a:t>
            </a:r>
            <a:r>
              <a:rPr sz="2400" i="1" spc="-20" dirty="0">
                <a:cs typeface="Arial" panose="020B0604020202020204" pitchFamily="34" charset="0"/>
              </a:rPr>
              <a:t>t</a:t>
            </a:r>
            <a:r>
              <a:rPr sz="2400" i="1" spc="-5" dirty="0">
                <a:cs typeface="Arial" panose="020B0604020202020204" pitchFamily="34" charset="0"/>
              </a:rPr>
              <a:t>i</a:t>
            </a:r>
            <a:r>
              <a:rPr sz="2400" i="1" spc="5" dirty="0">
                <a:cs typeface="Arial" panose="020B0604020202020204" pitchFamily="34" charset="0"/>
              </a:rPr>
              <a:t>o</a:t>
            </a:r>
            <a:r>
              <a:rPr sz="2400" i="1" spc="-5" dirty="0">
                <a:cs typeface="Arial" panose="020B0604020202020204" pitchFamily="34" charset="0"/>
              </a:rPr>
              <a:t>n</a:t>
            </a:r>
            <a:r>
              <a:rPr sz="2400" i="1" dirty="0">
                <a:cs typeface="Arial" panose="020B0604020202020204" pitchFamily="34" charset="0"/>
              </a:rPr>
              <a:t>s </a:t>
            </a:r>
            <a:r>
              <a:rPr sz="2400" i="1" spc="-20" dirty="0">
                <a:cs typeface="Arial" panose="020B0604020202020204" pitchFamily="34" charset="0"/>
              </a:rPr>
              <a:t>O</a:t>
            </a:r>
            <a:r>
              <a:rPr sz="2400" i="1" spc="5" dirty="0">
                <a:cs typeface="Arial" panose="020B0604020202020204" pitchFamily="34" charset="0"/>
              </a:rPr>
              <a:t>n</a:t>
            </a:r>
            <a:r>
              <a:rPr sz="2400" i="1" dirty="0">
                <a:cs typeface="Arial" panose="020B0604020202020204" pitchFamily="34" charset="0"/>
              </a:rPr>
              <a:t>-</a:t>
            </a:r>
            <a:r>
              <a:rPr sz="2400" i="1" spc="5" dirty="0">
                <a:cs typeface="Arial" panose="020B0604020202020204" pitchFamily="34" charset="0"/>
              </a:rPr>
              <a:t>L</a:t>
            </a:r>
            <a:r>
              <a:rPr sz="2400" i="1" spc="-5" dirty="0">
                <a:cs typeface="Arial" panose="020B0604020202020204" pitchFamily="34" charset="0"/>
              </a:rPr>
              <a:t>i</a:t>
            </a:r>
            <a:r>
              <a:rPr sz="2400" i="1" spc="5" dirty="0">
                <a:cs typeface="Arial" panose="020B0604020202020204" pitchFamily="34" charset="0"/>
              </a:rPr>
              <a:t>n</a:t>
            </a:r>
            <a:r>
              <a:rPr sz="2400" i="1" dirty="0">
                <a:cs typeface="Arial" panose="020B0604020202020204" pitchFamily="34" charset="0"/>
              </a:rPr>
              <a:t>e</a:t>
            </a:r>
            <a:endParaRPr lang="es-CR" sz="2400" spc="-20" dirty="0">
              <a:cs typeface="Arial" panose="020B0604020202020204" pitchFamily="34" charset="0"/>
            </a:endParaRPr>
          </a:p>
          <a:p>
            <a:pPr marL="470535" marR="755015" indent="-285750" algn="just">
              <a:lnSpc>
                <a:spcPct val="100800"/>
              </a:lnSpc>
              <a:spcBef>
                <a:spcPts val="490"/>
              </a:spcBef>
            </a:pPr>
            <a:r>
              <a:rPr sz="2400" spc="-20" dirty="0">
                <a:cs typeface="Arial" panose="020B0604020202020204" pitchFamily="34" charset="0"/>
              </a:rPr>
              <a:t>E</a:t>
            </a:r>
            <a:r>
              <a:rPr sz="2400" dirty="0">
                <a:cs typeface="Arial" panose="020B0604020202020204" pitchFamily="34" charset="0"/>
              </a:rPr>
              <a:t>l</a:t>
            </a:r>
            <a:r>
              <a:rPr sz="2400" spc="-15" dirty="0">
                <a:cs typeface="Arial" panose="020B0604020202020204" pitchFamily="34" charset="0"/>
              </a:rPr>
              <a:t> </a:t>
            </a:r>
            <a:r>
              <a:rPr sz="2400" i="1" spc="5" dirty="0">
                <a:cs typeface="Arial" panose="020B0604020202020204" pitchFamily="34" charset="0"/>
              </a:rPr>
              <a:t>sp</a:t>
            </a:r>
            <a:r>
              <a:rPr sz="2400" i="1" spc="-5" dirty="0">
                <a:cs typeface="Arial" panose="020B0604020202020204" pitchFamily="34" charset="0"/>
              </a:rPr>
              <a:t>o</a:t>
            </a:r>
            <a:r>
              <a:rPr sz="2400" i="1" spc="5" dirty="0">
                <a:cs typeface="Arial" panose="020B0604020202020204" pitchFamily="34" charset="0"/>
              </a:rPr>
              <a:t>o</a:t>
            </a:r>
            <a:r>
              <a:rPr sz="2400" i="1" spc="-5" dirty="0">
                <a:cs typeface="Arial" panose="020B0604020202020204" pitchFamily="34" charset="0"/>
              </a:rPr>
              <a:t>l</a:t>
            </a:r>
            <a:r>
              <a:rPr sz="2400" i="1" spc="5" dirty="0">
                <a:cs typeface="Arial" panose="020B0604020202020204" pitchFamily="34" charset="0"/>
              </a:rPr>
              <a:t>e</a:t>
            </a:r>
            <a:r>
              <a:rPr sz="2400" i="1" dirty="0">
                <a:cs typeface="Arial" panose="020B0604020202020204" pitchFamily="34" charset="0"/>
              </a:rPr>
              <a:t>r</a:t>
            </a:r>
            <a:r>
              <a:rPr sz="2400" i="1" spc="5" dirty="0">
                <a:cs typeface="Arial" panose="020B0604020202020204" pitchFamily="34" charset="0"/>
              </a:rPr>
              <a:t> </a:t>
            </a:r>
            <a:r>
              <a:rPr sz="2400" spc="5" dirty="0">
                <a:cs typeface="Arial" panose="020B0604020202020204" pitchFamily="34" charset="0"/>
              </a:rPr>
              <a:t>e</a:t>
            </a:r>
            <a:r>
              <a:rPr sz="2400" dirty="0">
                <a:cs typeface="Arial" panose="020B0604020202020204" pitchFamily="34" charset="0"/>
              </a:rPr>
              <a:t>s </a:t>
            </a:r>
            <a:r>
              <a:rPr sz="2400" spc="-5" dirty="0">
                <a:cs typeface="Arial" panose="020B0604020202020204" pitchFamily="34" charset="0"/>
              </a:rPr>
              <a:t>u</a:t>
            </a:r>
            <a:r>
              <a:rPr sz="2400" dirty="0">
                <a:cs typeface="Arial" panose="020B0604020202020204" pitchFamily="34" charset="0"/>
              </a:rPr>
              <a:t>n</a:t>
            </a:r>
            <a:r>
              <a:rPr sz="2400" spc="-5" dirty="0">
                <a:cs typeface="Arial" panose="020B0604020202020204" pitchFamily="34" charset="0"/>
              </a:rPr>
              <a:t> </a:t>
            </a:r>
            <a:r>
              <a:rPr sz="2400" spc="5" dirty="0">
                <a:cs typeface="Arial" panose="020B0604020202020204" pitchFamily="34" charset="0"/>
              </a:rPr>
              <a:t>b</a:t>
            </a:r>
            <a:r>
              <a:rPr sz="2400" spc="-5" dirty="0">
                <a:cs typeface="Arial" panose="020B0604020202020204" pitchFamily="34" charset="0"/>
              </a:rPr>
              <a:t>u</a:t>
            </a:r>
            <a:r>
              <a:rPr sz="2400" spc="-60" dirty="0">
                <a:cs typeface="Arial" panose="020B0604020202020204" pitchFamily="34" charset="0"/>
              </a:rPr>
              <a:t>f</a:t>
            </a:r>
            <a:r>
              <a:rPr sz="2400" spc="-20" dirty="0">
                <a:cs typeface="Arial" panose="020B0604020202020204" pitchFamily="34" charset="0"/>
              </a:rPr>
              <a:t>f</a:t>
            </a:r>
            <a:r>
              <a:rPr sz="2400" spc="5" dirty="0">
                <a:cs typeface="Arial" panose="020B0604020202020204" pitchFamily="34" charset="0"/>
              </a:rPr>
              <a:t>e</a:t>
            </a:r>
            <a:r>
              <a:rPr sz="2400" dirty="0">
                <a:cs typeface="Arial" panose="020B0604020202020204" pitchFamily="34" charset="0"/>
              </a:rPr>
              <a:t>r</a:t>
            </a:r>
            <a:r>
              <a:rPr lang="es-CR" sz="2400" spc="-5" dirty="0">
                <a:cs typeface="Arial" panose="020B0604020202020204" pitchFamily="34" charset="0"/>
              </a:rPr>
              <a:t>,</a:t>
            </a:r>
            <a:r>
              <a:rPr lang="es-CR" sz="2400" spc="5" dirty="0">
                <a:cs typeface="Arial" panose="020B0604020202020204" pitchFamily="34" charset="0"/>
              </a:rPr>
              <a:t> </a:t>
            </a:r>
            <a:r>
              <a:rPr sz="2400" spc="-5" dirty="0" err="1">
                <a:cs typeface="Arial" panose="020B0604020202020204" pitchFamily="34" charset="0"/>
              </a:rPr>
              <a:t>g</a:t>
            </a:r>
            <a:r>
              <a:rPr sz="2400" spc="5" dirty="0" err="1">
                <a:cs typeface="Arial" panose="020B0604020202020204" pitchFamily="34" charset="0"/>
              </a:rPr>
              <a:t>ua</a:t>
            </a:r>
            <a:r>
              <a:rPr sz="2400" dirty="0" err="1">
                <a:cs typeface="Arial" panose="020B0604020202020204" pitchFamily="34" charset="0"/>
              </a:rPr>
              <a:t>r</a:t>
            </a:r>
            <a:r>
              <a:rPr sz="2400" spc="-5" dirty="0" err="1">
                <a:cs typeface="Arial" panose="020B0604020202020204" pitchFamily="34" charset="0"/>
              </a:rPr>
              <a:t>d</a:t>
            </a:r>
            <a:r>
              <a:rPr sz="2400" spc="5" dirty="0" err="1">
                <a:cs typeface="Arial" panose="020B0604020202020204" pitchFamily="34" charset="0"/>
              </a:rPr>
              <a:t>a</a:t>
            </a:r>
            <a:r>
              <a:rPr sz="2400" spc="-5" dirty="0">
                <a:cs typeface="Arial" panose="020B0604020202020204" pitchFamily="34" charset="0"/>
              </a:rPr>
              <a:t> </a:t>
            </a:r>
            <a:r>
              <a:rPr sz="2400" spc="-5" dirty="0" err="1">
                <a:cs typeface="Arial" panose="020B0604020202020204" pitchFamily="34" charset="0"/>
              </a:rPr>
              <a:t>d</a:t>
            </a:r>
            <a:r>
              <a:rPr sz="2400" spc="5" dirty="0" err="1">
                <a:cs typeface="Arial" panose="020B0604020202020204" pitchFamily="34" charset="0"/>
              </a:rPr>
              <a:t>a</a:t>
            </a:r>
            <a:r>
              <a:rPr sz="2400" spc="-20" dirty="0" err="1">
                <a:cs typeface="Arial" panose="020B0604020202020204" pitchFamily="34" charset="0"/>
              </a:rPr>
              <a:t>t</a:t>
            </a:r>
            <a:r>
              <a:rPr sz="2400" spc="5" dirty="0" err="1">
                <a:cs typeface="Arial" panose="020B0604020202020204" pitchFamily="34" charset="0"/>
              </a:rPr>
              <a:t>o</a:t>
            </a:r>
            <a:r>
              <a:rPr sz="2400" dirty="0" err="1">
                <a:cs typeface="Arial" panose="020B0604020202020204" pitchFamily="34" charset="0"/>
              </a:rPr>
              <a:t>s</a:t>
            </a:r>
            <a:r>
              <a:rPr sz="2400" dirty="0">
                <a:cs typeface="Arial" panose="020B0604020202020204" pitchFamily="34" charset="0"/>
              </a:rPr>
              <a:t> </a:t>
            </a:r>
            <a:r>
              <a:rPr sz="2400" spc="-5" dirty="0" err="1">
                <a:cs typeface="Arial" panose="020B0604020202020204" pitchFamily="34" charset="0"/>
              </a:rPr>
              <a:t>e</a:t>
            </a:r>
            <a:r>
              <a:rPr sz="2400" spc="5" dirty="0" err="1">
                <a:cs typeface="Arial" panose="020B0604020202020204" pitchFamily="34" charset="0"/>
              </a:rPr>
              <a:t>sp</a:t>
            </a:r>
            <a:r>
              <a:rPr sz="2400" spc="-5" dirty="0" err="1">
                <a:cs typeface="Arial" panose="020B0604020202020204" pitchFamily="34" charset="0"/>
              </a:rPr>
              <a:t>e</a:t>
            </a:r>
            <a:r>
              <a:rPr sz="2400" spc="10" dirty="0" err="1">
                <a:cs typeface="Arial" panose="020B0604020202020204" pitchFamily="34" charset="0"/>
              </a:rPr>
              <a:t>r</a:t>
            </a:r>
            <a:r>
              <a:rPr sz="2400" dirty="0" err="1">
                <a:cs typeface="Arial" panose="020B0604020202020204" pitchFamily="34" charset="0"/>
              </a:rPr>
              <a:t>a</a:t>
            </a:r>
            <a:r>
              <a:rPr lang="es-CR" sz="2400" dirty="0" err="1">
                <a:cs typeface="Arial" panose="020B0604020202020204" pitchFamily="34" charset="0"/>
              </a:rPr>
              <a:t>ndo</a:t>
            </a:r>
            <a:r>
              <a:rPr sz="2400" spc="-10" dirty="0">
                <a:cs typeface="Arial" panose="020B0604020202020204" pitchFamily="34" charset="0"/>
              </a:rPr>
              <a:t> </a:t>
            </a:r>
            <a:r>
              <a:rPr sz="2400" spc="-5" dirty="0" err="1">
                <a:cs typeface="Arial" panose="020B0604020202020204" pitchFamily="34" charset="0"/>
              </a:rPr>
              <a:t>p</a:t>
            </a:r>
            <a:r>
              <a:rPr sz="2400" dirty="0" err="1">
                <a:cs typeface="Arial" panose="020B0604020202020204" pitchFamily="34" charset="0"/>
              </a:rPr>
              <a:t>r</a:t>
            </a:r>
            <a:r>
              <a:rPr sz="2400" spc="5" dirty="0" err="1">
                <a:cs typeface="Arial" panose="020B0604020202020204" pitchFamily="34" charset="0"/>
              </a:rPr>
              <a:t>oc</a:t>
            </a:r>
            <a:r>
              <a:rPr sz="2400" spc="-5" dirty="0" err="1">
                <a:cs typeface="Arial" panose="020B0604020202020204" pitchFamily="34" charset="0"/>
              </a:rPr>
              <a:t>e</a:t>
            </a:r>
            <a:r>
              <a:rPr sz="2400" spc="5" dirty="0" err="1">
                <a:cs typeface="Arial" panose="020B0604020202020204" pitchFamily="34" charset="0"/>
              </a:rPr>
              <a:t>sa</a:t>
            </a:r>
            <a:r>
              <a:rPr sz="2400" dirty="0" err="1">
                <a:cs typeface="Arial" panose="020B0604020202020204" pitchFamily="34" charset="0"/>
              </a:rPr>
              <a:t>m</a:t>
            </a:r>
            <a:r>
              <a:rPr sz="2400" spc="-5" dirty="0" err="1">
                <a:cs typeface="Arial" panose="020B0604020202020204" pitchFamily="34" charset="0"/>
              </a:rPr>
              <a:t>i</a:t>
            </a:r>
            <a:r>
              <a:rPr sz="2400" spc="5" dirty="0" err="1">
                <a:cs typeface="Arial" panose="020B0604020202020204" pitchFamily="34" charset="0"/>
              </a:rPr>
              <a:t>e</a:t>
            </a:r>
            <a:r>
              <a:rPr sz="2400" spc="-5" dirty="0" err="1">
                <a:cs typeface="Arial" panose="020B0604020202020204" pitchFamily="34" charset="0"/>
              </a:rPr>
              <a:t>n</a:t>
            </a:r>
            <a:r>
              <a:rPr sz="2400" spc="-20" dirty="0" err="1">
                <a:cs typeface="Arial" panose="020B0604020202020204" pitchFamily="34" charset="0"/>
              </a:rPr>
              <a:t>t</a:t>
            </a:r>
            <a:r>
              <a:rPr sz="2400" dirty="0" err="1">
                <a:cs typeface="Arial" panose="020B0604020202020204" pitchFamily="34" charset="0"/>
              </a:rPr>
              <a:t>o</a:t>
            </a:r>
            <a:r>
              <a:rPr lang="es-CR" sz="2400" dirty="0">
                <a:cs typeface="Arial" panose="020B0604020202020204" pitchFamily="34" charset="0"/>
              </a:rPr>
              <a:t>.</a:t>
            </a:r>
            <a:endParaRPr lang="es-CR" sz="2400" spc="-5" dirty="0">
              <a:cs typeface="Arial" panose="020B0604020202020204" pitchFamily="34" charset="0"/>
            </a:endParaRPr>
          </a:p>
          <a:p>
            <a:pPr marL="470535" marR="755015" indent="-285750" algn="just">
              <a:lnSpc>
                <a:spcPct val="100800"/>
              </a:lnSpc>
              <a:spcBef>
                <a:spcPts val="490"/>
              </a:spcBef>
            </a:pPr>
            <a:r>
              <a:rPr sz="2400" spc="-20" dirty="0">
                <a:cs typeface="Arial" panose="020B0604020202020204" pitchFamily="34" charset="0"/>
              </a:rPr>
              <a:t>E</a:t>
            </a:r>
            <a:r>
              <a:rPr sz="2400" dirty="0">
                <a:cs typeface="Arial" panose="020B0604020202020204" pitchFamily="34" charset="0"/>
              </a:rPr>
              <a:t>l</a:t>
            </a:r>
            <a:r>
              <a:rPr sz="2400" spc="-15" dirty="0">
                <a:cs typeface="Arial" panose="020B0604020202020204" pitchFamily="34" charset="0"/>
              </a:rPr>
              <a:t> </a:t>
            </a:r>
            <a:r>
              <a:rPr sz="2400" dirty="0">
                <a:cs typeface="Arial" panose="020B0604020202020204" pitchFamily="34" charset="0"/>
              </a:rPr>
              <a:t>r</a:t>
            </a:r>
            <a:r>
              <a:rPr sz="2400" spc="5" dirty="0">
                <a:cs typeface="Arial" panose="020B0604020202020204" pitchFamily="34" charset="0"/>
              </a:rPr>
              <a:t>ec</a:t>
            </a:r>
            <a:r>
              <a:rPr sz="2400" spc="-5" dirty="0">
                <a:cs typeface="Arial" panose="020B0604020202020204" pitchFamily="34" charset="0"/>
              </a:rPr>
              <a:t>u</a:t>
            </a:r>
            <a:r>
              <a:rPr sz="2400" spc="10" dirty="0">
                <a:cs typeface="Arial" panose="020B0604020202020204" pitchFamily="34" charset="0"/>
              </a:rPr>
              <a:t>r</a:t>
            </a:r>
            <a:r>
              <a:rPr sz="2400" spc="5" dirty="0">
                <a:cs typeface="Arial" panose="020B0604020202020204" pitchFamily="34" charset="0"/>
              </a:rPr>
              <a:t>s</a:t>
            </a:r>
            <a:r>
              <a:rPr sz="2400" dirty="0">
                <a:cs typeface="Arial" panose="020B0604020202020204" pitchFamily="34" charset="0"/>
              </a:rPr>
              <a:t>o</a:t>
            </a:r>
            <a:r>
              <a:rPr sz="2400" spc="-10" dirty="0">
                <a:cs typeface="Arial" panose="020B0604020202020204" pitchFamily="34" charset="0"/>
              </a:rPr>
              <a:t> </a:t>
            </a:r>
            <a:r>
              <a:rPr sz="2400" dirty="0">
                <a:cs typeface="Arial" panose="020B0604020202020204" pitchFamily="34" charset="0"/>
              </a:rPr>
              <a:t>m</a:t>
            </a:r>
            <a:r>
              <a:rPr sz="2400" spc="5" dirty="0">
                <a:cs typeface="Arial" panose="020B0604020202020204" pitchFamily="34" charset="0"/>
              </a:rPr>
              <a:t>á</a:t>
            </a:r>
            <a:r>
              <a:rPr sz="2400" dirty="0">
                <a:cs typeface="Arial" panose="020B0604020202020204" pitchFamily="34" charset="0"/>
              </a:rPr>
              <a:t>s </a:t>
            </a:r>
            <a:r>
              <a:rPr sz="2400" spc="5" dirty="0" err="1">
                <a:cs typeface="Arial" panose="020B0604020202020204" pitchFamily="34" charset="0"/>
              </a:rPr>
              <a:t>c</a:t>
            </a:r>
            <a:r>
              <a:rPr sz="2400" spc="-5" dirty="0" err="1">
                <a:cs typeface="Arial" panose="020B0604020202020204" pitchFamily="34" charset="0"/>
              </a:rPr>
              <a:t>a</a:t>
            </a:r>
            <a:r>
              <a:rPr sz="2400" dirty="0" err="1">
                <a:cs typeface="Arial" panose="020B0604020202020204" pitchFamily="34" charset="0"/>
              </a:rPr>
              <a:t>ro</a:t>
            </a:r>
            <a:r>
              <a:rPr sz="2400" spc="-5" dirty="0">
                <a:cs typeface="Arial" panose="020B0604020202020204" pitchFamily="34" charset="0"/>
              </a:rPr>
              <a:t> </a:t>
            </a:r>
            <a:r>
              <a:rPr sz="2400" dirty="0">
                <a:cs typeface="Arial" panose="020B0604020202020204" pitchFamily="34" charset="0"/>
              </a:rPr>
              <a:t>(C</a:t>
            </a:r>
            <a:r>
              <a:rPr sz="2400" spc="-20" dirty="0">
                <a:cs typeface="Arial" panose="020B0604020202020204" pitchFamily="34" charset="0"/>
              </a:rPr>
              <a:t>P</a:t>
            </a:r>
            <a:r>
              <a:rPr sz="2400" spc="10" dirty="0">
                <a:cs typeface="Arial" panose="020B0604020202020204" pitchFamily="34" charset="0"/>
              </a:rPr>
              <a:t>U</a:t>
            </a:r>
            <a:r>
              <a:rPr sz="2400" dirty="0">
                <a:cs typeface="Arial" panose="020B0604020202020204" pitchFamily="34" charset="0"/>
              </a:rPr>
              <a:t>)</a:t>
            </a:r>
            <a:r>
              <a:rPr sz="2400" spc="-10" dirty="0">
                <a:cs typeface="Arial" panose="020B0604020202020204" pitchFamily="34" charset="0"/>
              </a:rPr>
              <a:t>,</a:t>
            </a:r>
            <a:r>
              <a:rPr sz="2400" spc="-15" dirty="0">
                <a:cs typeface="Arial" panose="020B0604020202020204" pitchFamily="34" charset="0"/>
              </a:rPr>
              <a:t> </a:t>
            </a:r>
            <a:r>
              <a:rPr sz="2400" spc="-20" dirty="0" err="1">
                <a:cs typeface="Arial" panose="020B0604020202020204" pitchFamily="34" charset="0"/>
              </a:rPr>
              <a:t>t</a:t>
            </a:r>
            <a:r>
              <a:rPr sz="2400" spc="5" dirty="0" err="1">
                <a:cs typeface="Arial" panose="020B0604020202020204" pitchFamily="34" charset="0"/>
              </a:rPr>
              <a:t>en</a:t>
            </a:r>
            <a:r>
              <a:rPr sz="2400" spc="-20" dirty="0" err="1">
                <a:cs typeface="Arial" panose="020B0604020202020204" pitchFamily="34" charset="0"/>
              </a:rPr>
              <a:t>í</a:t>
            </a:r>
            <a:r>
              <a:rPr sz="2400" dirty="0" err="1">
                <a:cs typeface="Arial" panose="020B0604020202020204" pitchFamily="34" charset="0"/>
              </a:rPr>
              <a:t>a</a:t>
            </a:r>
            <a:r>
              <a:rPr sz="2400" spc="-5" dirty="0">
                <a:cs typeface="Arial" panose="020B0604020202020204" pitchFamily="34" charset="0"/>
              </a:rPr>
              <a:t> </a:t>
            </a:r>
            <a:r>
              <a:rPr sz="2400" spc="-5" dirty="0" err="1">
                <a:cs typeface="Arial" panose="020B0604020202020204" pitchFamily="34" charset="0"/>
              </a:rPr>
              <a:t>b</a:t>
            </a:r>
            <a:r>
              <a:rPr sz="2400" spc="5" dirty="0" err="1">
                <a:cs typeface="Arial" panose="020B0604020202020204" pitchFamily="34" charset="0"/>
              </a:rPr>
              <a:t>a</a:t>
            </a:r>
            <a:r>
              <a:rPr sz="2400" spc="-5" dirty="0" err="1">
                <a:cs typeface="Arial" panose="020B0604020202020204" pitchFamily="34" charset="0"/>
              </a:rPr>
              <a:t>j</a:t>
            </a:r>
            <a:r>
              <a:rPr sz="2400" dirty="0" err="1">
                <a:cs typeface="Arial" panose="020B0604020202020204" pitchFamily="34" charset="0"/>
              </a:rPr>
              <a:t>o</a:t>
            </a:r>
            <a:r>
              <a:rPr sz="2400" spc="-5" dirty="0">
                <a:cs typeface="Arial" panose="020B0604020202020204" pitchFamily="34" charset="0"/>
              </a:rPr>
              <a:t> </a:t>
            </a:r>
            <a:r>
              <a:rPr lang="es-CR" sz="2400" spc="-5" dirty="0">
                <a:cs typeface="Arial" panose="020B0604020202020204" pitchFamily="34" charset="0"/>
              </a:rPr>
              <a:t>% </a:t>
            </a:r>
            <a:r>
              <a:rPr sz="2400" spc="5" dirty="0">
                <a:cs typeface="Arial" panose="020B0604020202020204" pitchFamily="34" charset="0"/>
              </a:rPr>
              <a:t>d</a:t>
            </a:r>
            <a:r>
              <a:rPr sz="2400" dirty="0">
                <a:cs typeface="Arial" panose="020B0604020202020204" pitchFamily="34" charset="0"/>
              </a:rPr>
              <a:t>e</a:t>
            </a:r>
            <a:r>
              <a:rPr sz="2400" spc="-5" dirty="0">
                <a:cs typeface="Arial" panose="020B0604020202020204" pitchFamily="34" charset="0"/>
              </a:rPr>
              <a:t> </a:t>
            </a:r>
            <a:r>
              <a:rPr lang="es-CR" sz="2400" spc="-5" dirty="0">
                <a:cs typeface="Arial" panose="020B0604020202020204" pitchFamily="34" charset="0"/>
              </a:rPr>
              <a:t>uso</a:t>
            </a:r>
            <a:r>
              <a:rPr sz="2400" spc="-10" dirty="0"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422" y="1771999"/>
            <a:ext cx="4508727" cy="401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530" y="1320886"/>
            <a:ext cx="6660113" cy="658641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83210" algn="ctr"/>
            <a:r>
              <a:rPr sz="3200" spc="-5" dirty="0"/>
              <a:t>Bat</a:t>
            </a:r>
            <a:r>
              <a:rPr sz="3200" spc="-25" dirty="0"/>
              <a:t>c</a:t>
            </a:r>
            <a:r>
              <a:rPr sz="3200" spc="-20" dirty="0"/>
              <a:t>h</a:t>
            </a:r>
            <a:r>
              <a:rPr sz="3200" spc="-5" dirty="0"/>
              <a:t> </a:t>
            </a:r>
            <a:r>
              <a:rPr sz="3200" spc="-10" dirty="0"/>
              <a:t>m</a:t>
            </a:r>
            <a:r>
              <a:rPr sz="3200" spc="-35" dirty="0"/>
              <a:t>u</a:t>
            </a:r>
            <a:r>
              <a:rPr sz="3200" spc="-10" dirty="0"/>
              <a:t>l</a:t>
            </a:r>
            <a:r>
              <a:rPr sz="3200" spc="5" dirty="0"/>
              <a:t>t</a:t>
            </a:r>
            <a:r>
              <a:rPr sz="3200" spc="-10" dirty="0"/>
              <a:t>i</a:t>
            </a:r>
            <a:r>
              <a:rPr sz="3200" spc="-35" dirty="0"/>
              <a:t>p</a:t>
            </a:r>
            <a:r>
              <a:rPr sz="3200" spc="5" dirty="0"/>
              <a:t>r</a:t>
            </a:r>
            <a:r>
              <a:rPr sz="3200" spc="-35" dirty="0"/>
              <a:t>og</a:t>
            </a:r>
            <a:r>
              <a:rPr sz="3200" spc="5" dirty="0"/>
              <a:t>r</a:t>
            </a:r>
            <a:r>
              <a:rPr sz="3200" spc="-5" dirty="0"/>
              <a:t>a</a:t>
            </a:r>
            <a:r>
              <a:rPr sz="3200" spc="-10" dirty="0"/>
              <a:t>m</a:t>
            </a:r>
            <a:r>
              <a:rPr sz="3200" spc="-25" dirty="0"/>
              <a:t>a</a:t>
            </a:r>
            <a:r>
              <a:rPr sz="3200" spc="-35" dirty="0"/>
              <a:t>d</a:t>
            </a:r>
            <a:r>
              <a:rPr sz="3200" spc="-20" dirty="0"/>
              <a:t>o</a:t>
            </a:r>
            <a:r>
              <a:rPr sz="3200" spc="-5" dirty="0"/>
              <a:t> (</a:t>
            </a:r>
            <a:r>
              <a:rPr sz="3200" spc="-15" dirty="0"/>
              <a:t>'</a:t>
            </a:r>
            <a:r>
              <a:rPr sz="3200" spc="-5" dirty="0"/>
              <a:t>80)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185530" y="2392500"/>
            <a:ext cx="7932859" cy="3538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marR="49530" algn="just">
              <a:lnSpc>
                <a:spcPct val="100800"/>
              </a:lnSpc>
            </a:pP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000" dirty="0">
                <a:latin typeface="Arial" panose="020B0604020202020204" pitchFamily="34" charset="0"/>
                <a:cs typeface="Arial" panose="020B0604020202020204" pitchFamily="34" charset="0"/>
              </a:rPr>
              <a:t>a principios de los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CR" sz="2000" dirty="0">
                <a:latin typeface="Arial" panose="020B0604020202020204" pitchFamily="34" charset="0"/>
                <a:cs typeface="Arial" panose="020B0604020202020204" pitchFamily="34" charset="0"/>
              </a:rPr>
              <a:t>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7665" marR="741680" algn="just">
              <a:lnSpc>
                <a:spcPct val="100699"/>
              </a:lnSpc>
              <a:spcBef>
                <a:spcPts val="500"/>
              </a:spcBef>
            </a:pPr>
            <a:r>
              <a:rPr lang="es-CR"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R"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ía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i="1" spc="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i="1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i="1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i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i="1" spc="-5" dirty="0">
                <a:latin typeface="Arial" panose="020B0604020202020204" pitchFamily="34" charset="0"/>
                <a:cs typeface="Arial" panose="020B0604020202020204" pitchFamily="34" charset="0"/>
              </a:rPr>
              <a:t> j</a:t>
            </a:r>
            <a:r>
              <a:rPr sz="2000" i="1" spc="5" dirty="0"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sz="2000" i="1" spc="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ec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ria</a:t>
            </a:r>
            <a:endParaRPr lang="es-CR" sz="20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7665" marR="741680" algn="just">
              <a:lnSpc>
                <a:spcPct val="100699"/>
              </a:lnSpc>
              <a:spcBef>
                <a:spcPts val="500"/>
              </a:spcBef>
            </a:pPr>
            <a:r>
              <a:rPr lang="es-CR"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CR" sz="2000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67665" marR="741680" algn="just">
              <a:lnSpc>
                <a:spcPct val="100699"/>
              </a:lnSpc>
              <a:spcBef>
                <a:spcPts val="500"/>
              </a:spcBef>
            </a:pPr>
            <a:r>
              <a:rPr lang="es-CR" sz="2000" spc="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ió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000" spc="5" dirty="0">
                <a:latin typeface="Arial" panose="020B0604020202020204" pitchFamily="34" charset="0"/>
                <a:cs typeface="Arial" panose="020B0604020202020204" pitchFamily="34" charset="0"/>
              </a:rPr>
              <a:t>usar 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éc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ic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ic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8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i="1" spc="-5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sz="2000" i="1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i="1" dirty="0">
                <a:latin typeface="Arial" panose="020B0604020202020204" pitchFamily="34" charset="0"/>
                <a:cs typeface="Arial" panose="020B0604020202020204" pitchFamily="34" charset="0"/>
              </a:rPr>
              <a:t>b s</a:t>
            </a:r>
            <a:r>
              <a:rPr sz="2000" i="1" spc="5" dirty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sz="2000" i="1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i="1" spc="5" dirty="0">
                <a:latin typeface="Arial" panose="020B0604020202020204" pitchFamily="34" charset="0"/>
                <a:cs typeface="Arial" panose="020B0604020202020204" pitchFamily="34" charset="0"/>
              </a:rPr>
              <a:t>du</a:t>
            </a:r>
            <a:r>
              <a:rPr sz="2000" i="1" spc="-5" dirty="0"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sz="2000" i="1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i="1" spc="1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R" sz="20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7665" marR="741680" algn="just">
              <a:lnSpc>
                <a:spcPct val="100699"/>
              </a:lnSpc>
              <a:spcBef>
                <a:spcPts val="500"/>
              </a:spcBef>
            </a:pPr>
            <a:r>
              <a:rPr lang="es-CR" sz="2000" spc="-5" dirty="0">
                <a:latin typeface="Arial" panose="020B0604020202020204" pitchFamily="34" charset="0"/>
                <a:cs typeface="Arial" panose="020B0604020202020204" pitchFamily="34" charset="0"/>
              </a:rPr>
              <a:t>Permitió la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og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67665" marR="6350" algn="just">
              <a:lnSpc>
                <a:spcPct val="100800"/>
              </a:lnSpc>
              <a:spcBef>
                <a:spcPts val="490"/>
              </a:spcBef>
            </a:pP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ec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12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CR" sz="20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7665" marR="6350" algn="just">
              <a:lnSpc>
                <a:spcPct val="100800"/>
              </a:lnSpc>
              <a:spcBef>
                <a:spcPts val="490"/>
              </a:spcBef>
            </a:pPr>
            <a:r>
              <a:rPr sz="2000" spc="1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cc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í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ci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E/S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CR" sz="2000" spc="-1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67665" marR="6350" algn="just">
              <a:lnSpc>
                <a:spcPct val="100800"/>
              </a:lnSpc>
              <a:spcBef>
                <a:spcPts val="490"/>
              </a:spcBef>
            </a:pPr>
            <a:r>
              <a:rPr lang="es-CR"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ma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í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R" sz="2000" spc="-5" dirty="0">
                <a:latin typeface="Arial" panose="020B0604020202020204" pitchFamily="34" charset="0"/>
                <a:cs typeface="Arial" panose="020B0604020202020204" pitchFamily="34" charset="0"/>
              </a:rPr>
              <a:t>carga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u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oc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12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050" name="Picture 2" descr="Taller de Sistemas Operativos: Unidad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618" y="2188599"/>
            <a:ext cx="3981382" cy="318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44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530" y="1265486"/>
            <a:ext cx="7586870" cy="769440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81940" algn="ctr"/>
            <a:r>
              <a:rPr sz="4000" spc="-5" dirty="0"/>
              <a:t>Ba</a:t>
            </a:r>
            <a:r>
              <a:rPr sz="4000" spc="5" dirty="0"/>
              <a:t>t</a:t>
            </a:r>
            <a:r>
              <a:rPr sz="4000" spc="-25" dirty="0"/>
              <a:t>c</a:t>
            </a:r>
            <a:r>
              <a:rPr sz="4000" spc="-20" dirty="0"/>
              <a:t>h</a:t>
            </a:r>
            <a:r>
              <a:rPr sz="4000" spc="-15" dirty="0"/>
              <a:t> </a:t>
            </a:r>
            <a:r>
              <a:rPr sz="4000" spc="-10" dirty="0"/>
              <a:t>m</a:t>
            </a:r>
            <a:r>
              <a:rPr sz="4000" spc="-25" dirty="0"/>
              <a:t>u</a:t>
            </a:r>
            <a:r>
              <a:rPr sz="4000" spc="-10" dirty="0"/>
              <a:t>l</a:t>
            </a:r>
            <a:r>
              <a:rPr sz="4000" spc="5" dirty="0"/>
              <a:t>t</a:t>
            </a:r>
            <a:r>
              <a:rPr sz="4000" spc="-20" dirty="0"/>
              <a:t>ipr</a:t>
            </a:r>
            <a:r>
              <a:rPr sz="4000" spc="-30" dirty="0"/>
              <a:t>o</a:t>
            </a:r>
            <a:r>
              <a:rPr sz="4000" spc="-5" dirty="0"/>
              <a:t>gram</a:t>
            </a:r>
            <a:r>
              <a:rPr sz="4000" spc="10" dirty="0"/>
              <a:t>a</a:t>
            </a:r>
            <a:r>
              <a:rPr sz="4000" spc="-35" dirty="0"/>
              <a:t>d</a:t>
            </a:r>
            <a:r>
              <a:rPr sz="4000" spc="-20" dirty="0"/>
              <a:t>o</a:t>
            </a:r>
            <a:r>
              <a:rPr sz="4000" spc="-15" dirty="0"/>
              <a:t> </a:t>
            </a:r>
            <a:r>
              <a:rPr sz="4000" spc="5" dirty="0"/>
              <a:t>(</a:t>
            </a:r>
            <a:r>
              <a:rPr sz="4000" spc="-15" dirty="0"/>
              <a:t>'</a:t>
            </a:r>
            <a:r>
              <a:rPr sz="4000" spc="-5" dirty="0"/>
              <a:t>80)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5530" y="2392500"/>
            <a:ext cx="8686621" cy="3784461"/>
          </a:xfrm>
        </p:spPr>
        <p:txBody>
          <a:bodyPr/>
          <a:lstStyle/>
          <a:p>
            <a:pPr marL="12700" marR="6350">
              <a:lnSpc>
                <a:spcPct val="100800"/>
              </a:lnSpc>
            </a:pPr>
            <a:r>
              <a:rPr lang="es-CR" spc="-250" dirty="0">
                <a:latin typeface="Arial"/>
                <a:cs typeface="Arial"/>
              </a:rPr>
              <a:t>T</a:t>
            </a:r>
            <a:r>
              <a:rPr lang="es-CR" spc="5" dirty="0">
                <a:latin typeface="Arial"/>
                <a:cs typeface="Arial"/>
              </a:rPr>
              <a:t>o</a:t>
            </a:r>
            <a:r>
              <a:rPr lang="es-CR" spc="-5" dirty="0">
                <a:latin typeface="Arial"/>
                <a:cs typeface="Arial"/>
              </a:rPr>
              <a:t>d</a:t>
            </a:r>
            <a:r>
              <a:rPr lang="es-CR" dirty="0">
                <a:latin typeface="Arial"/>
                <a:cs typeface="Arial"/>
              </a:rPr>
              <a:t>o</a:t>
            </a:r>
            <a:r>
              <a:rPr lang="es-CR" spc="-5" dirty="0">
                <a:latin typeface="Arial"/>
                <a:cs typeface="Arial"/>
              </a:rPr>
              <a:t> </a:t>
            </a:r>
            <a:r>
              <a:rPr lang="es-CR" spc="5" dirty="0">
                <a:latin typeface="Arial"/>
                <a:cs typeface="Arial"/>
              </a:rPr>
              <a:t>es</a:t>
            </a:r>
            <a:r>
              <a:rPr lang="es-CR" spc="-20" dirty="0">
                <a:latin typeface="Arial"/>
                <a:cs typeface="Arial"/>
              </a:rPr>
              <a:t>t</a:t>
            </a:r>
            <a:r>
              <a:rPr lang="es-CR" dirty="0">
                <a:latin typeface="Arial"/>
                <a:cs typeface="Arial"/>
              </a:rPr>
              <a:t>o</a:t>
            </a:r>
            <a:r>
              <a:rPr lang="es-CR" spc="-5" dirty="0">
                <a:latin typeface="Arial"/>
                <a:cs typeface="Arial"/>
              </a:rPr>
              <a:t> i</a:t>
            </a:r>
            <a:r>
              <a:rPr lang="es-CR" dirty="0">
                <a:latin typeface="Arial"/>
                <a:cs typeface="Arial"/>
              </a:rPr>
              <a:t>m</a:t>
            </a:r>
            <a:r>
              <a:rPr lang="es-CR" spc="-5" dirty="0">
                <a:latin typeface="Arial"/>
                <a:cs typeface="Arial"/>
              </a:rPr>
              <a:t>p</a:t>
            </a:r>
            <a:r>
              <a:rPr lang="es-CR" dirty="0">
                <a:latin typeface="Arial"/>
                <a:cs typeface="Arial"/>
              </a:rPr>
              <a:t>l</a:t>
            </a:r>
            <a:r>
              <a:rPr lang="es-CR" spc="-5" dirty="0">
                <a:latin typeface="Arial"/>
                <a:cs typeface="Arial"/>
              </a:rPr>
              <a:t>i</a:t>
            </a:r>
            <a:r>
              <a:rPr lang="es-CR" spc="5" dirty="0">
                <a:latin typeface="Arial"/>
                <a:cs typeface="Arial"/>
              </a:rPr>
              <a:t>c</a:t>
            </a:r>
            <a:r>
              <a:rPr lang="es-CR" dirty="0">
                <a:latin typeface="Arial"/>
                <a:cs typeface="Arial"/>
              </a:rPr>
              <a:t>ó</a:t>
            </a:r>
            <a:r>
              <a:rPr lang="es-CR" spc="-5" dirty="0">
                <a:latin typeface="Arial"/>
                <a:cs typeface="Arial"/>
              </a:rPr>
              <a:t> e</a:t>
            </a:r>
            <a:r>
              <a:rPr lang="es-CR" dirty="0">
                <a:latin typeface="Arial"/>
                <a:cs typeface="Arial"/>
              </a:rPr>
              <a:t>l</a:t>
            </a:r>
            <a:r>
              <a:rPr lang="es-CR" spc="-5" dirty="0">
                <a:latin typeface="Arial"/>
                <a:cs typeface="Arial"/>
              </a:rPr>
              <a:t> </a:t>
            </a:r>
            <a:r>
              <a:rPr lang="es-CR" spc="5" dirty="0">
                <a:latin typeface="Arial"/>
                <a:cs typeface="Arial"/>
              </a:rPr>
              <a:t>d</a:t>
            </a:r>
            <a:r>
              <a:rPr lang="es-CR" spc="-5" dirty="0">
                <a:latin typeface="Arial"/>
                <a:cs typeface="Arial"/>
              </a:rPr>
              <a:t>e</a:t>
            </a:r>
            <a:r>
              <a:rPr lang="es-CR" spc="5" dirty="0">
                <a:latin typeface="Arial"/>
                <a:cs typeface="Arial"/>
              </a:rPr>
              <a:t>sa</a:t>
            </a:r>
            <a:r>
              <a:rPr lang="es-CR" dirty="0">
                <a:latin typeface="Arial"/>
                <a:cs typeface="Arial"/>
              </a:rPr>
              <a:t>rr</a:t>
            </a:r>
            <a:r>
              <a:rPr lang="es-CR" spc="-5" dirty="0">
                <a:latin typeface="Arial"/>
                <a:cs typeface="Arial"/>
              </a:rPr>
              <a:t>o</a:t>
            </a:r>
            <a:r>
              <a:rPr lang="es-CR" dirty="0">
                <a:latin typeface="Arial"/>
                <a:cs typeface="Arial"/>
              </a:rPr>
              <a:t>l</a:t>
            </a:r>
            <a:r>
              <a:rPr lang="es-CR" spc="-5" dirty="0">
                <a:latin typeface="Arial"/>
                <a:cs typeface="Arial"/>
              </a:rPr>
              <a:t>l</a:t>
            </a:r>
            <a:r>
              <a:rPr lang="es-CR" dirty="0">
                <a:latin typeface="Arial"/>
                <a:cs typeface="Arial"/>
              </a:rPr>
              <a:t>o</a:t>
            </a:r>
            <a:r>
              <a:rPr lang="es-CR" spc="-5" dirty="0">
                <a:latin typeface="Arial"/>
                <a:cs typeface="Arial"/>
              </a:rPr>
              <a:t> </a:t>
            </a:r>
            <a:r>
              <a:rPr lang="es-CR" spc="5" dirty="0">
                <a:latin typeface="Arial"/>
                <a:cs typeface="Arial"/>
              </a:rPr>
              <a:t>d</a:t>
            </a:r>
            <a:r>
              <a:rPr lang="es-CR" dirty="0">
                <a:latin typeface="Arial"/>
                <a:cs typeface="Arial"/>
              </a:rPr>
              <a:t>e</a:t>
            </a:r>
            <a:r>
              <a:rPr lang="es-CR" spc="-10" dirty="0">
                <a:latin typeface="Arial"/>
                <a:cs typeface="Arial"/>
              </a:rPr>
              <a:t> t</a:t>
            </a:r>
            <a:r>
              <a:rPr lang="es-CR" spc="-5" dirty="0">
                <a:latin typeface="Arial"/>
                <a:cs typeface="Arial"/>
              </a:rPr>
              <a:t>é</a:t>
            </a:r>
            <a:r>
              <a:rPr lang="es-CR" spc="5" dirty="0">
                <a:latin typeface="Arial"/>
                <a:cs typeface="Arial"/>
              </a:rPr>
              <a:t>cn</a:t>
            </a:r>
            <a:r>
              <a:rPr lang="es-CR" spc="-5" dirty="0">
                <a:latin typeface="Arial"/>
                <a:cs typeface="Arial"/>
              </a:rPr>
              <a:t>i</a:t>
            </a:r>
            <a:r>
              <a:rPr lang="es-CR" spc="5" dirty="0">
                <a:latin typeface="Arial"/>
                <a:cs typeface="Arial"/>
              </a:rPr>
              <a:t>ca</a:t>
            </a:r>
            <a:r>
              <a:rPr lang="es-CR" dirty="0">
                <a:latin typeface="Arial"/>
                <a:cs typeface="Arial"/>
              </a:rPr>
              <a:t>s </a:t>
            </a:r>
            <a:r>
              <a:rPr lang="es-CR" spc="-5" dirty="0">
                <a:latin typeface="Arial"/>
                <a:cs typeface="Arial"/>
              </a:rPr>
              <a:t>in</a:t>
            </a:r>
            <a:r>
              <a:rPr lang="es-CR" spc="5" dirty="0">
                <a:latin typeface="Arial"/>
                <a:cs typeface="Arial"/>
              </a:rPr>
              <a:t>c</a:t>
            </a:r>
            <a:r>
              <a:rPr lang="es-CR" dirty="0">
                <a:latin typeface="Arial"/>
                <a:cs typeface="Arial"/>
              </a:rPr>
              <a:t>i</a:t>
            </a:r>
            <a:r>
              <a:rPr lang="es-CR" spc="-5" dirty="0">
                <a:latin typeface="Arial"/>
                <a:cs typeface="Arial"/>
              </a:rPr>
              <a:t>p</a:t>
            </a:r>
            <a:r>
              <a:rPr lang="es-CR" dirty="0">
                <a:latin typeface="Arial"/>
                <a:cs typeface="Arial"/>
              </a:rPr>
              <a:t>i</a:t>
            </a:r>
            <a:r>
              <a:rPr lang="es-CR" spc="-5" dirty="0">
                <a:latin typeface="Arial"/>
                <a:cs typeface="Arial"/>
              </a:rPr>
              <a:t>e</a:t>
            </a:r>
            <a:r>
              <a:rPr lang="es-CR" spc="5" dirty="0">
                <a:latin typeface="Arial"/>
                <a:cs typeface="Arial"/>
              </a:rPr>
              <a:t>n</a:t>
            </a:r>
            <a:r>
              <a:rPr lang="es-CR" spc="-20" dirty="0">
                <a:latin typeface="Arial"/>
                <a:cs typeface="Arial"/>
              </a:rPr>
              <a:t>t</a:t>
            </a:r>
            <a:r>
              <a:rPr lang="es-CR" spc="5" dirty="0">
                <a:latin typeface="Arial"/>
                <a:cs typeface="Arial"/>
              </a:rPr>
              <a:t>e</a:t>
            </a:r>
            <a:r>
              <a:rPr lang="es-CR" dirty="0">
                <a:latin typeface="Arial"/>
                <a:cs typeface="Arial"/>
              </a:rPr>
              <a:t>s </a:t>
            </a:r>
            <a:r>
              <a:rPr lang="es-CR" spc="-5" dirty="0">
                <a:latin typeface="Arial"/>
                <a:cs typeface="Arial"/>
              </a:rPr>
              <a:t>p</a:t>
            </a:r>
            <a:r>
              <a:rPr lang="es-CR" spc="5" dirty="0">
                <a:latin typeface="Arial"/>
                <a:cs typeface="Arial"/>
              </a:rPr>
              <a:t>a</a:t>
            </a:r>
            <a:r>
              <a:rPr lang="es-CR" dirty="0">
                <a:latin typeface="Arial"/>
                <a:cs typeface="Arial"/>
              </a:rPr>
              <a:t>ra</a:t>
            </a:r>
            <a:r>
              <a:rPr lang="es-CR" spc="-5" dirty="0">
                <a:latin typeface="Arial"/>
                <a:cs typeface="Arial"/>
              </a:rPr>
              <a:t> </a:t>
            </a:r>
            <a:r>
              <a:rPr lang="es-CR" spc="5" dirty="0">
                <a:latin typeface="Arial"/>
                <a:cs typeface="Arial"/>
              </a:rPr>
              <a:t>e</a:t>
            </a:r>
            <a:r>
              <a:rPr lang="es-CR" dirty="0">
                <a:latin typeface="Arial"/>
                <a:cs typeface="Arial"/>
              </a:rPr>
              <a:t>l</a:t>
            </a:r>
            <a:r>
              <a:rPr lang="es-CR" spc="-15" dirty="0">
                <a:latin typeface="Arial"/>
                <a:cs typeface="Arial"/>
              </a:rPr>
              <a:t> </a:t>
            </a:r>
            <a:r>
              <a:rPr lang="es-CR" dirty="0">
                <a:latin typeface="Arial"/>
                <a:cs typeface="Arial"/>
              </a:rPr>
              <a:t>m</a:t>
            </a:r>
            <a:r>
              <a:rPr lang="es-CR" spc="-5" dirty="0">
                <a:latin typeface="Arial"/>
                <a:cs typeface="Arial"/>
              </a:rPr>
              <a:t>a</a:t>
            </a:r>
            <a:r>
              <a:rPr lang="es-CR" spc="5" dirty="0">
                <a:latin typeface="Arial"/>
                <a:cs typeface="Arial"/>
              </a:rPr>
              <a:t>ne</a:t>
            </a:r>
            <a:r>
              <a:rPr lang="es-CR" spc="-5" dirty="0">
                <a:latin typeface="Arial"/>
                <a:cs typeface="Arial"/>
              </a:rPr>
              <a:t>j</a:t>
            </a:r>
            <a:r>
              <a:rPr lang="es-CR" dirty="0">
                <a:latin typeface="Arial"/>
                <a:cs typeface="Arial"/>
              </a:rPr>
              <a:t>o</a:t>
            </a:r>
            <a:r>
              <a:rPr lang="es-CR" spc="-5" dirty="0">
                <a:latin typeface="Arial"/>
                <a:cs typeface="Arial"/>
              </a:rPr>
              <a:t> d</a:t>
            </a:r>
            <a:r>
              <a:rPr lang="es-CR" dirty="0">
                <a:latin typeface="Arial"/>
                <a:cs typeface="Arial"/>
              </a:rPr>
              <a:t>e</a:t>
            </a:r>
            <a:r>
              <a:rPr lang="es-CR" spc="-5" dirty="0">
                <a:latin typeface="Arial"/>
                <a:cs typeface="Arial"/>
              </a:rPr>
              <a:t> </a:t>
            </a:r>
            <a:r>
              <a:rPr lang="es-CR" dirty="0">
                <a:latin typeface="Arial"/>
                <a:cs typeface="Arial"/>
              </a:rPr>
              <a:t>la</a:t>
            </a:r>
            <a:r>
              <a:rPr lang="es-CR" spc="-5" dirty="0">
                <a:latin typeface="Arial"/>
                <a:cs typeface="Arial"/>
              </a:rPr>
              <a:t> </a:t>
            </a:r>
            <a:r>
              <a:rPr lang="es-CR" spc="-10" dirty="0">
                <a:latin typeface="Arial"/>
                <a:cs typeface="Arial"/>
              </a:rPr>
              <a:t>m</a:t>
            </a:r>
            <a:r>
              <a:rPr lang="es-CR" spc="5" dirty="0">
                <a:latin typeface="Arial"/>
                <a:cs typeface="Arial"/>
              </a:rPr>
              <a:t>e</a:t>
            </a:r>
            <a:r>
              <a:rPr lang="es-CR" dirty="0">
                <a:latin typeface="Arial"/>
                <a:cs typeface="Arial"/>
              </a:rPr>
              <a:t>m</a:t>
            </a:r>
            <a:r>
              <a:rPr lang="es-CR" spc="-5" dirty="0">
                <a:latin typeface="Arial"/>
                <a:cs typeface="Arial"/>
              </a:rPr>
              <a:t>o</a:t>
            </a:r>
            <a:r>
              <a:rPr lang="es-CR" dirty="0">
                <a:latin typeface="Arial"/>
                <a:cs typeface="Arial"/>
              </a:rPr>
              <a:t>ri</a:t>
            </a:r>
            <a:r>
              <a:rPr lang="es-CR" spc="5" dirty="0">
                <a:latin typeface="Arial"/>
                <a:cs typeface="Arial"/>
              </a:rPr>
              <a:t>a</a:t>
            </a:r>
            <a:r>
              <a:rPr lang="es-CR" spc="-10" dirty="0">
                <a:latin typeface="Arial"/>
                <a:cs typeface="Arial"/>
              </a:rPr>
              <a:t>,</a:t>
            </a:r>
            <a:r>
              <a:rPr lang="es-CR" spc="-15" dirty="0">
                <a:latin typeface="Arial"/>
                <a:cs typeface="Arial"/>
              </a:rPr>
              <a:t> </a:t>
            </a:r>
            <a:r>
              <a:rPr lang="es-CR" spc="5" dirty="0">
                <a:latin typeface="Arial"/>
                <a:cs typeface="Arial"/>
              </a:rPr>
              <a:t>y</a:t>
            </a:r>
            <a:r>
              <a:rPr lang="es-CR" dirty="0">
                <a:latin typeface="Arial"/>
                <a:cs typeface="Arial"/>
              </a:rPr>
              <a:t>a </a:t>
            </a:r>
            <a:r>
              <a:rPr lang="es-CR" spc="-5" dirty="0">
                <a:latin typeface="Arial"/>
                <a:cs typeface="Arial"/>
              </a:rPr>
              <a:t>q</a:t>
            </a:r>
            <a:r>
              <a:rPr lang="es-CR" spc="5" dirty="0">
                <a:latin typeface="Arial"/>
                <a:cs typeface="Arial"/>
              </a:rPr>
              <a:t>u</a:t>
            </a:r>
            <a:r>
              <a:rPr lang="es-CR" dirty="0">
                <a:latin typeface="Arial"/>
                <a:cs typeface="Arial"/>
              </a:rPr>
              <a:t>e</a:t>
            </a:r>
            <a:r>
              <a:rPr lang="es-CR" spc="-5" dirty="0">
                <a:latin typeface="Arial"/>
                <a:cs typeface="Arial"/>
              </a:rPr>
              <a:t> h</a:t>
            </a:r>
            <a:r>
              <a:rPr lang="es-CR" spc="5" dirty="0">
                <a:latin typeface="Arial"/>
                <a:cs typeface="Arial"/>
              </a:rPr>
              <a:t>a</a:t>
            </a:r>
            <a:r>
              <a:rPr lang="es-CR" spc="-5" dirty="0">
                <a:latin typeface="Arial"/>
                <a:cs typeface="Arial"/>
              </a:rPr>
              <a:t>b</a:t>
            </a:r>
            <a:r>
              <a:rPr lang="es-CR" spc="-10" dirty="0">
                <a:latin typeface="Arial"/>
                <a:cs typeface="Arial"/>
              </a:rPr>
              <a:t>í</a:t>
            </a:r>
            <a:r>
              <a:rPr lang="es-CR" dirty="0">
                <a:latin typeface="Arial"/>
                <a:cs typeface="Arial"/>
              </a:rPr>
              <a:t>a</a:t>
            </a:r>
            <a:r>
              <a:rPr lang="es-CR" spc="-10" dirty="0">
                <a:latin typeface="Arial"/>
                <a:cs typeface="Arial"/>
              </a:rPr>
              <a:t> </a:t>
            </a:r>
            <a:r>
              <a:rPr lang="es-CR" spc="5" dirty="0">
                <a:latin typeface="Arial"/>
                <a:cs typeface="Arial"/>
              </a:rPr>
              <a:t>qu</a:t>
            </a:r>
            <a:r>
              <a:rPr lang="es-CR" dirty="0">
                <a:latin typeface="Arial"/>
                <a:cs typeface="Arial"/>
              </a:rPr>
              <a:t>e</a:t>
            </a:r>
            <a:r>
              <a:rPr lang="es-CR" spc="-10" dirty="0">
                <a:latin typeface="Arial"/>
                <a:cs typeface="Arial"/>
              </a:rPr>
              <a:t> </a:t>
            </a:r>
            <a:r>
              <a:rPr lang="es-CR" spc="5" dirty="0">
                <a:latin typeface="Arial"/>
                <a:cs typeface="Arial"/>
              </a:rPr>
              <a:t>co</a:t>
            </a:r>
            <a:r>
              <a:rPr lang="es-CR" dirty="0">
                <a:latin typeface="Arial"/>
                <a:cs typeface="Arial"/>
              </a:rPr>
              <a:t>m</a:t>
            </a:r>
            <a:r>
              <a:rPr lang="es-CR" spc="-5" dirty="0">
                <a:latin typeface="Arial"/>
                <a:cs typeface="Arial"/>
              </a:rPr>
              <a:t>p</a:t>
            </a:r>
            <a:r>
              <a:rPr lang="es-CR" spc="5" dirty="0">
                <a:latin typeface="Arial"/>
                <a:cs typeface="Arial"/>
              </a:rPr>
              <a:t>a</a:t>
            </a:r>
            <a:r>
              <a:rPr lang="es-CR" dirty="0">
                <a:latin typeface="Arial"/>
                <a:cs typeface="Arial"/>
              </a:rPr>
              <a:t>r</a:t>
            </a:r>
            <a:r>
              <a:rPr lang="es-CR" spc="-20" dirty="0">
                <a:latin typeface="Arial"/>
                <a:cs typeface="Arial"/>
              </a:rPr>
              <a:t>t</a:t>
            </a:r>
            <a:r>
              <a:rPr lang="es-CR" dirty="0">
                <a:latin typeface="Arial"/>
                <a:cs typeface="Arial"/>
              </a:rPr>
              <a:t>ir</a:t>
            </a:r>
            <a:r>
              <a:rPr lang="es-CR" spc="-5" dirty="0">
                <a:latin typeface="Arial"/>
                <a:cs typeface="Arial"/>
              </a:rPr>
              <a:t>l</a:t>
            </a:r>
            <a:r>
              <a:rPr lang="es-CR" dirty="0">
                <a:latin typeface="Arial"/>
                <a:cs typeface="Arial"/>
              </a:rPr>
              <a:t>a</a:t>
            </a:r>
            <a:r>
              <a:rPr lang="es-CR" spc="-5" dirty="0">
                <a:latin typeface="Arial"/>
                <a:cs typeface="Arial"/>
              </a:rPr>
              <a:t> e</a:t>
            </a:r>
            <a:r>
              <a:rPr lang="es-CR" spc="5" dirty="0">
                <a:latin typeface="Arial"/>
                <a:cs typeface="Arial"/>
              </a:rPr>
              <a:t>n</a:t>
            </a:r>
            <a:r>
              <a:rPr lang="es-CR" spc="-20" dirty="0">
                <a:latin typeface="Arial"/>
                <a:cs typeface="Arial"/>
              </a:rPr>
              <a:t>t</a:t>
            </a:r>
            <a:r>
              <a:rPr lang="es-CR" spc="10" dirty="0">
                <a:latin typeface="Arial"/>
                <a:cs typeface="Arial"/>
              </a:rPr>
              <a:t>r</a:t>
            </a:r>
            <a:r>
              <a:rPr lang="es-CR" dirty="0">
                <a:latin typeface="Arial"/>
                <a:cs typeface="Arial"/>
              </a:rPr>
              <a:t>e</a:t>
            </a:r>
            <a:r>
              <a:rPr lang="es-CR" spc="-10" dirty="0">
                <a:latin typeface="Arial"/>
                <a:cs typeface="Arial"/>
              </a:rPr>
              <a:t> t</a:t>
            </a:r>
            <a:r>
              <a:rPr lang="es-CR" spc="-5" dirty="0">
                <a:latin typeface="Arial"/>
                <a:cs typeface="Arial"/>
              </a:rPr>
              <a:t>o</a:t>
            </a:r>
            <a:r>
              <a:rPr lang="es-CR" spc="5" dirty="0">
                <a:latin typeface="Arial"/>
                <a:cs typeface="Arial"/>
              </a:rPr>
              <a:t>d</a:t>
            </a:r>
            <a:r>
              <a:rPr lang="es-CR" spc="-5" dirty="0">
                <a:latin typeface="Arial"/>
                <a:cs typeface="Arial"/>
              </a:rPr>
              <a:t>o</a:t>
            </a:r>
            <a:r>
              <a:rPr lang="es-CR" dirty="0">
                <a:latin typeface="Arial"/>
                <a:cs typeface="Arial"/>
              </a:rPr>
              <a:t>s l</a:t>
            </a:r>
            <a:r>
              <a:rPr lang="es-CR" spc="-5" dirty="0">
                <a:latin typeface="Arial"/>
                <a:cs typeface="Arial"/>
              </a:rPr>
              <a:t>o</a:t>
            </a:r>
            <a:r>
              <a:rPr lang="es-CR" dirty="0">
                <a:latin typeface="Arial"/>
                <a:cs typeface="Arial"/>
              </a:rPr>
              <a:t>s </a:t>
            </a:r>
            <a:r>
              <a:rPr lang="es-CR" spc="-20" dirty="0">
                <a:latin typeface="Arial"/>
                <a:cs typeface="Arial"/>
              </a:rPr>
              <a:t>t</a:t>
            </a:r>
            <a:r>
              <a:rPr lang="es-CR" dirty="0">
                <a:latin typeface="Arial"/>
                <a:cs typeface="Arial"/>
              </a:rPr>
              <a:t>r</a:t>
            </a:r>
            <a:r>
              <a:rPr lang="es-CR" spc="5" dirty="0">
                <a:latin typeface="Arial"/>
                <a:cs typeface="Arial"/>
              </a:rPr>
              <a:t>a</a:t>
            </a:r>
            <a:r>
              <a:rPr lang="es-CR" spc="-5" dirty="0">
                <a:latin typeface="Arial"/>
                <a:cs typeface="Arial"/>
              </a:rPr>
              <a:t>b</a:t>
            </a:r>
            <a:r>
              <a:rPr lang="es-CR" spc="5" dirty="0">
                <a:latin typeface="Arial"/>
                <a:cs typeface="Arial"/>
              </a:rPr>
              <a:t>a</a:t>
            </a:r>
            <a:r>
              <a:rPr lang="es-CR" spc="-5" dirty="0">
                <a:latin typeface="Arial"/>
                <a:cs typeface="Arial"/>
              </a:rPr>
              <a:t>j</a:t>
            </a:r>
            <a:r>
              <a:rPr lang="es-CR" spc="5" dirty="0">
                <a:latin typeface="Arial"/>
                <a:cs typeface="Arial"/>
              </a:rPr>
              <a:t>os</a:t>
            </a:r>
            <a:r>
              <a:rPr lang="es-CR" spc="-10" dirty="0">
                <a:latin typeface="Arial"/>
                <a:cs typeface="Arial"/>
              </a:rPr>
              <a:t>.</a:t>
            </a:r>
          </a:p>
          <a:p>
            <a:pPr marL="12700" marR="6350">
              <a:lnSpc>
                <a:spcPct val="100800"/>
              </a:lnSpc>
            </a:pPr>
            <a:endParaRPr lang="es-CR" dirty="0">
              <a:latin typeface="Arial"/>
              <a:cs typeface="Arial"/>
            </a:endParaRPr>
          </a:p>
          <a:p>
            <a:pPr marL="12700" marR="675005">
              <a:lnSpc>
                <a:spcPct val="100800"/>
              </a:lnSpc>
              <a:spcBef>
                <a:spcPts val="490"/>
              </a:spcBef>
            </a:pPr>
            <a:r>
              <a:rPr lang="es-CR" b="1" spc="-20" dirty="0">
                <a:latin typeface="Arial"/>
                <a:cs typeface="Arial"/>
              </a:rPr>
              <a:t>L</a:t>
            </a:r>
            <a:r>
              <a:rPr lang="es-CR" b="1" spc="-15" dirty="0">
                <a:latin typeface="Arial"/>
                <a:cs typeface="Arial"/>
              </a:rPr>
              <a:t>a</a:t>
            </a:r>
            <a:r>
              <a:rPr lang="es-CR" b="1" spc="-5" dirty="0">
                <a:latin typeface="Arial"/>
                <a:cs typeface="Arial"/>
              </a:rPr>
              <a:t> </a:t>
            </a:r>
            <a:r>
              <a:rPr lang="es-CR" b="1" spc="-10" dirty="0">
                <a:latin typeface="Arial"/>
                <a:cs typeface="Arial"/>
              </a:rPr>
              <a:t>mu</a:t>
            </a:r>
            <a:r>
              <a:rPr lang="es-CR" b="1" spc="-20" dirty="0">
                <a:latin typeface="Arial"/>
                <a:cs typeface="Arial"/>
              </a:rPr>
              <a:t>l</a:t>
            </a:r>
            <a:r>
              <a:rPr lang="es-CR" b="1" dirty="0">
                <a:latin typeface="Arial"/>
                <a:cs typeface="Arial"/>
              </a:rPr>
              <a:t>t</a:t>
            </a:r>
            <a:r>
              <a:rPr lang="es-CR" b="1" spc="-20" dirty="0">
                <a:latin typeface="Arial"/>
                <a:cs typeface="Arial"/>
              </a:rPr>
              <a:t>i</a:t>
            </a:r>
            <a:r>
              <a:rPr lang="es-CR" b="1" spc="-10" dirty="0">
                <a:latin typeface="Arial"/>
                <a:cs typeface="Arial"/>
              </a:rPr>
              <a:t>p</a:t>
            </a:r>
            <a:r>
              <a:rPr lang="es-CR" b="1" spc="-15" dirty="0">
                <a:latin typeface="Arial"/>
                <a:cs typeface="Arial"/>
              </a:rPr>
              <a:t>ro</a:t>
            </a:r>
            <a:r>
              <a:rPr lang="es-CR" b="1" spc="-10" dirty="0">
                <a:latin typeface="Arial"/>
                <a:cs typeface="Arial"/>
              </a:rPr>
              <a:t>g</a:t>
            </a:r>
            <a:r>
              <a:rPr lang="es-CR" b="1" spc="-5" dirty="0">
                <a:latin typeface="Arial"/>
                <a:cs typeface="Arial"/>
              </a:rPr>
              <a:t>rama</a:t>
            </a:r>
            <a:r>
              <a:rPr lang="es-CR" b="1" spc="5" dirty="0">
                <a:latin typeface="Arial"/>
                <a:cs typeface="Arial"/>
              </a:rPr>
              <a:t>c</a:t>
            </a:r>
            <a:r>
              <a:rPr lang="es-CR" b="1" spc="-20" dirty="0">
                <a:latin typeface="Arial"/>
                <a:cs typeface="Arial"/>
              </a:rPr>
              <a:t>i</a:t>
            </a:r>
            <a:r>
              <a:rPr lang="es-CR" b="1" spc="-10" dirty="0">
                <a:latin typeface="Arial"/>
                <a:cs typeface="Arial"/>
              </a:rPr>
              <a:t>ó</a:t>
            </a:r>
            <a:r>
              <a:rPr lang="es-CR" b="1" spc="-15" dirty="0">
                <a:latin typeface="Arial"/>
                <a:cs typeface="Arial"/>
              </a:rPr>
              <a:t>n</a:t>
            </a:r>
            <a:r>
              <a:rPr lang="es-CR" b="1" spc="-10" dirty="0">
                <a:latin typeface="Arial"/>
                <a:cs typeface="Arial"/>
              </a:rPr>
              <a:t> </a:t>
            </a:r>
            <a:r>
              <a:rPr lang="es-CR" b="1" spc="-20" dirty="0">
                <a:latin typeface="Arial"/>
                <a:cs typeface="Arial"/>
              </a:rPr>
              <a:t>i</a:t>
            </a:r>
            <a:r>
              <a:rPr lang="es-CR" b="1" spc="-10" dirty="0">
                <a:latin typeface="Arial"/>
                <a:cs typeface="Arial"/>
              </a:rPr>
              <a:t>n</a:t>
            </a:r>
            <a:r>
              <a:rPr lang="es-CR" b="1" spc="-5" dirty="0">
                <a:latin typeface="Arial"/>
                <a:cs typeface="Arial"/>
              </a:rPr>
              <a:t>cr</a:t>
            </a:r>
            <a:r>
              <a:rPr lang="es-CR" b="1" spc="5" dirty="0">
                <a:latin typeface="Arial"/>
                <a:cs typeface="Arial"/>
              </a:rPr>
              <a:t>e</a:t>
            </a:r>
            <a:r>
              <a:rPr lang="es-CR" b="1" spc="-10" dirty="0">
                <a:latin typeface="Arial"/>
                <a:cs typeface="Arial"/>
              </a:rPr>
              <a:t>m</a:t>
            </a:r>
            <a:r>
              <a:rPr lang="es-CR" b="1" spc="5" dirty="0">
                <a:latin typeface="Arial"/>
                <a:cs typeface="Arial"/>
              </a:rPr>
              <a:t>e</a:t>
            </a:r>
            <a:r>
              <a:rPr lang="es-CR" b="1" spc="-10" dirty="0">
                <a:latin typeface="Arial"/>
                <a:cs typeface="Arial"/>
              </a:rPr>
              <a:t>n</a:t>
            </a:r>
            <a:r>
              <a:rPr lang="es-CR" b="1" dirty="0">
                <a:latin typeface="Arial"/>
                <a:cs typeface="Arial"/>
              </a:rPr>
              <a:t>ta</a:t>
            </a:r>
            <a:r>
              <a:rPr lang="es-CR" b="1" spc="-10" dirty="0">
                <a:latin typeface="Arial"/>
                <a:cs typeface="Arial"/>
              </a:rPr>
              <a:t> l</a:t>
            </a:r>
            <a:r>
              <a:rPr lang="es-CR" b="1" dirty="0">
                <a:latin typeface="Arial"/>
                <a:cs typeface="Arial"/>
              </a:rPr>
              <a:t>a </a:t>
            </a:r>
            <a:r>
              <a:rPr lang="es-CR" b="1" spc="-20" dirty="0">
                <a:latin typeface="Arial"/>
                <a:cs typeface="Arial"/>
              </a:rPr>
              <a:t>u</a:t>
            </a:r>
            <a:r>
              <a:rPr lang="es-CR" b="1" spc="-10" dirty="0">
                <a:latin typeface="Arial"/>
                <a:cs typeface="Arial"/>
              </a:rPr>
              <a:t>t</a:t>
            </a:r>
            <a:r>
              <a:rPr lang="es-CR" b="1" spc="-20" dirty="0">
                <a:latin typeface="Arial"/>
                <a:cs typeface="Arial"/>
              </a:rPr>
              <a:t>il</a:t>
            </a:r>
            <a:r>
              <a:rPr lang="es-CR" b="1" spc="-10" dirty="0">
                <a:latin typeface="Arial"/>
                <a:cs typeface="Arial"/>
              </a:rPr>
              <a:t>i</a:t>
            </a:r>
            <a:r>
              <a:rPr lang="es-CR" b="1" spc="5" dirty="0">
                <a:latin typeface="Arial"/>
                <a:cs typeface="Arial"/>
              </a:rPr>
              <a:t>z</a:t>
            </a:r>
            <a:r>
              <a:rPr lang="es-CR" b="1" spc="-5" dirty="0">
                <a:latin typeface="Arial"/>
                <a:cs typeface="Arial"/>
              </a:rPr>
              <a:t>a</a:t>
            </a:r>
            <a:r>
              <a:rPr lang="es-CR" b="1" spc="5" dirty="0">
                <a:latin typeface="Arial"/>
                <a:cs typeface="Arial"/>
              </a:rPr>
              <a:t>c</a:t>
            </a:r>
            <a:r>
              <a:rPr lang="es-CR" b="1" spc="-20" dirty="0">
                <a:latin typeface="Arial"/>
                <a:cs typeface="Arial"/>
              </a:rPr>
              <a:t>ió</a:t>
            </a:r>
            <a:r>
              <a:rPr lang="es-CR" b="1" spc="-15" dirty="0">
                <a:latin typeface="Arial"/>
                <a:cs typeface="Arial"/>
              </a:rPr>
              <a:t>n</a:t>
            </a:r>
            <a:r>
              <a:rPr lang="es-CR" b="1" dirty="0">
                <a:latin typeface="Arial"/>
                <a:cs typeface="Arial"/>
              </a:rPr>
              <a:t> </a:t>
            </a:r>
            <a:r>
              <a:rPr lang="es-CR" b="1" spc="-20" dirty="0">
                <a:latin typeface="Arial"/>
                <a:cs typeface="Arial"/>
              </a:rPr>
              <a:t>d</a:t>
            </a:r>
            <a:r>
              <a:rPr lang="es-CR" b="1" spc="-10" dirty="0">
                <a:latin typeface="Arial"/>
                <a:cs typeface="Arial"/>
              </a:rPr>
              <a:t>el</a:t>
            </a:r>
            <a:r>
              <a:rPr lang="es-CR" b="1" spc="-15" dirty="0">
                <a:latin typeface="Arial"/>
                <a:cs typeface="Arial"/>
              </a:rPr>
              <a:t> </a:t>
            </a:r>
            <a:r>
              <a:rPr lang="es-CR" b="1" spc="-5" dirty="0">
                <a:latin typeface="Arial"/>
                <a:cs typeface="Arial"/>
              </a:rPr>
              <a:t>r</a:t>
            </a:r>
            <a:r>
              <a:rPr lang="es-CR" b="1" spc="5" dirty="0">
                <a:latin typeface="Arial"/>
                <a:cs typeface="Arial"/>
              </a:rPr>
              <a:t>ec</a:t>
            </a:r>
            <a:r>
              <a:rPr lang="es-CR" b="1" spc="-5" dirty="0">
                <a:latin typeface="Arial"/>
                <a:cs typeface="Arial"/>
              </a:rPr>
              <a:t>urs</a:t>
            </a:r>
            <a:r>
              <a:rPr lang="es-CR" b="1" spc="-15" dirty="0">
                <a:latin typeface="Arial"/>
                <a:cs typeface="Arial"/>
              </a:rPr>
              <a:t>o</a:t>
            </a:r>
            <a:r>
              <a:rPr lang="es-CR" b="1" dirty="0">
                <a:latin typeface="Arial"/>
                <a:cs typeface="Arial"/>
              </a:rPr>
              <a:t> </a:t>
            </a:r>
            <a:r>
              <a:rPr lang="es-CR" b="1" spc="-10" dirty="0">
                <a:latin typeface="Arial"/>
                <a:cs typeface="Arial"/>
              </a:rPr>
              <a:t>p</a:t>
            </a:r>
            <a:r>
              <a:rPr lang="es-CR" b="1" spc="-5" dirty="0">
                <a:latin typeface="Arial"/>
                <a:cs typeface="Arial"/>
              </a:rPr>
              <a:t>roc</a:t>
            </a:r>
            <a:r>
              <a:rPr lang="es-CR" b="1" spc="5" dirty="0">
                <a:latin typeface="Arial"/>
                <a:cs typeface="Arial"/>
              </a:rPr>
              <a:t>es</a:t>
            </a:r>
            <a:r>
              <a:rPr lang="es-CR" b="1" spc="-5" dirty="0">
                <a:latin typeface="Arial"/>
                <a:cs typeface="Arial"/>
              </a:rPr>
              <a:t>a</a:t>
            </a:r>
            <a:r>
              <a:rPr lang="es-CR" b="1" spc="-10" dirty="0">
                <a:latin typeface="Arial"/>
                <a:cs typeface="Arial"/>
              </a:rPr>
              <a:t>d</a:t>
            </a:r>
            <a:r>
              <a:rPr lang="es-CR" b="1" spc="-20" dirty="0">
                <a:latin typeface="Arial"/>
                <a:cs typeface="Arial"/>
              </a:rPr>
              <a:t>o</a:t>
            </a:r>
            <a:r>
              <a:rPr lang="es-CR" b="1" spc="-120" dirty="0">
                <a:latin typeface="Arial"/>
                <a:cs typeface="Arial"/>
              </a:rPr>
              <a:t>r</a:t>
            </a:r>
            <a:r>
              <a:rPr lang="es-CR" b="1" spc="-10" dirty="0" smtClean="0">
                <a:latin typeface="Arial"/>
                <a:cs typeface="Arial"/>
              </a:rPr>
              <a:t>.</a:t>
            </a:r>
            <a:endParaRPr lang="es-CR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85654" y="1853514"/>
            <a:ext cx="2812593" cy="3934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448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oceso en tiempo comparti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521" y="2177063"/>
            <a:ext cx="2748989" cy="334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Sistemas de tiempo compartido ('80) 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85530" y="2177063"/>
            <a:ext cx="8674265" cy="3784461"/>
          </a:xfrm>
        </p:spPr>
        <p:txBody>
          <a:bodyPr>
            <a:normAutofit fontScale="70000" lnSpcReduction="20000"/>
          </a:bodyPr>
          <a:lstStyle/>
          <a:p>
            <a:pPr marL="355600" marR="80010" indent="-342900" algn="just">
              <a:lnSpc>
                <a:spcPct val="101299"/>
              </a:lnSpc>
              <a:buFont typeface="Wingdings" panose="05000000000000000000" pitchFamily="2" charset="2"/>
              <a:buChar char="ü"/>
            </a:pPr>
            <a:r>
              <a:rPr lang="es-CR" dirty="0">
                <a:latin typeface="Arial"/>
                <a:cs typeface="Arial"/>
              </a:rPr>
              <a:t>No</a:t>
            </a:r>
            <a:r>
              <a:rPr lang="es-CR" spc="5" dirty="0">
                <a:latin typeface="Arial"/>
                <a:cs typeface="Arial"/>
              </a:rPr>
              <a:t> </a:t>
            </a:r>
            <a:r>
              <a:rPr lang="es-CR" dirty="0">
                <a:latin typeface="Arial"/>
                <a:cs typeface="Arial"/>
              </a:rPr>
              <a:t>t</a:t>
            </a:r>
            <a:r>
              <a:rPr lang="es-CR" spc="5" dirty="0">
                <a:latin typeface="Arial"/>
                <a:cs typeface="Arial"/>
              </a:rPr>
              <a:t>e</a:t>
            </a:r>
            <a:r>
              <a:rPr lang="es-CR" spc="-5" dirty="0">
                <a:latin typeface="Arial"/>
                <a:cs typeface="Arial"/>
              </a:rPr>
              <a:t>n</a:t>
            </a:r>
            <a:r>
              <a:rPr lang="es-CR" dirty="0">
                <a:latin typeface="Arial"/>
                <a:cs typeface="Arial"/>
              </a:rPr>
              <a:t>í</a:t>
            </a:r>
            <a:r>
              <a:rPr lang="es-CR" spc="-5" dirty="0">
                <a:latin typeface="Arial"/>
                <a:cs typeface="Arial"/>
              </a:rPr>
              <a:t>a</a:t>
            </a:r>
            <a:r>
              <a:rPr lang="es-CR" dirty="0">
                <a:latin typeface="Arial"/>
                <a:cs typeface="Arial"/>
              </a:rPr>
              <a:t>n</a:t>
            </a:r>
            <a:r>
              <a:rPr lang="es-CR" spc="10" dirty="0">
                <a:latin typeface="Arial"/>
                <a:cs typeface="Arial"/>
              </a:rPr>
              <a:t> </a:t>
            </a:r>
            <a:r>
              <a:rPr lang="es-CR" spc="-10" dirty="0">
                <a:latin typeface="Arial"/>
                <a:cs typeface="Arial"/>
              </a:rPr>
              <a:t>i</a:t>
            </a:r>
            <a:r>
              <a:rPr lang="es-CR" spc="-5" dirty="0">
                <a:latin typeface="Arial"/>
                <a:cs typeface="Arial"/>
              </a:rPr>
              <a:t>n</a:t>
            </a:r>
            <a:r>
              <a:rPr lang="es-CR" dirty="0">
                <a:latin typeface="Arial"/>
                <a:cs typeface="Arial"/>
              </a:rPr>
              <a:t>t</a:t>
            </a:r>
            <a:r>
              <a:rPr lang="es-CR" spc="-5" dirty="0">
                <a:latin typeface="Arial"/>
                <a:cs typeface="Arial"/>
              </a:rPr>
              <a:t>e</a:t>
            </a:r>
            <a:r>
              <a:rPr lang="es-CR" spc="15" dirty="0">
                <a:latin typeface="Arial"/>
                <a:cs typeface="Arial"/>
              </a:rPr>
              <a:t>r</a:t>
            </a:r>
            <a:r>
              <a:rPr lang="es-CR" spc="-5" dirty="0">
                <a:latin typeface="Arial"/>
                <a:cs typeface="Arial"/>
              </a:rPr>
              <a:t>acc</a:t>
            </a:r>
            <a:r>
              <a:rPr lang="es-CR" dirty="0">
                <a:latin typeface="Arial"/>
                <a:cs typeface="Arial"/>
              </a:rPr>
              <a:t>i</a:t>
            </a:r>
            <a:r>
              <a:rPr lang="es-CR" spc="-5" dirty="0">
                <a:latin typeface="Arial"/>
                <a:cs typeface="Arial"/>
              </a:rPr>
              <a:t>ó</a:t>
            </a:r>
            <a:r>
              <a:rPr lang="es-CR" dirty="0">
                <a:latin typeface="Arial"/>
                <a:cs typeface="Arial"/>
              </a:rPr>
              <a:t>n</a:t>
            </a:r>
            <a:r>
              <a:rPr lang="es-CR" spc="5" dirty="0">
                <a:latin typeface="Arial"/>
                <a:cs typeface="Arial"/>
              </a:rPr>
              <a:t> c</a:t>
            </a:r>
            <a:r>
              <a:rPr lang="es-CR" spc="-5" dirty="0">
                <a:latin typeface="Arial"/>
                <a:cs typeface="Arial"/>
              </a:rPr>
              <a:t>o</a:t>
            </a:r>
            <a:r>
              <a:rPr lang="es-CR" dirty="0">
                <a:latin typeface="Arial"/>
                <a:cs typeface="Arial"/>
              </a:rPr>
              <a:t>n</a:t>
            </a:r>
            <a:r>
              <a:rPr lang="es-CR" spc="5" dirty="0">
                <a:latin typeface="Arial"/>
                <a:cs typeface="Arial"/>
              </a:rPr>
              <a:t> e</a:t>
            </a:r>
            <a:r>
              <a:rPr lang="es-CR" dirty="0">
                <a:latin typeface="Arial"/>
                <a:cs typeface="Arial"/>
              </a:rPr>
              <a:t>l </a:t>
            </a:r>
            <a:r>
              <a:rPr lang="es-CR" spc="-5" dirty="0">
                <a:latin typeface="Arial"/>
                <a:cs typeface="Arial"/>
              </a:rPr>
              <a:t>us</a:t>
            </a:r>
            <a:r>
              <a:rPr lang="es-CR" spc="5" dirty="0">
                <a:latin typeface="Arial"/>
                <a:cs typeface="Arial"/>
              </a:rPr>
              <a:t>u</a:t>
            </a:r>
            <a:r>
              <a:rPr lang="es-CR" spc="-5" dirty="0">
                <a:latin typeface="Arial"/>
                <a:cs typeface="Arial"/>
              </a:rPr>
              <a:t>a</a:t>
            </a:r>
            <a:r>
              <a:rPr lang="es-CR" spc="5" dirty="0">
                <a:latin typeface="Arial"/>
                <a:cs typeface="Arial"/>
              </a:rPr>
              <a:t>r</a:t>
            </a:r>
            <a:r>
              <a:rPr lang="es-CR" spc="-10" dirty="0">
                <a:latin typeface="Arial"/>
                <a:cs typeface="Arial"/>
              </a:rPr>
              <a:t>i</a:t>
            </a:r>
            <a:r>
              <a:rPr lang="es-CR" dirty="0">
                <a:latin typeface="Arial"/>
                <a:cs typeface="Arial"/>
              </a:rPr>
              <a:t>o.</a:t>
            </a:r>
          </a:p>
          <a:p>
            <a:pPr marL="355600" marR="80010" indent="-342900" algn="just">
              <a:lnSpc>
                <a:spcPct val="101299"/>
              </a:lnSpc>
              <a:buFont typeface="Wingdings" panose="05000000000000000000" pitchFamily="2" charset="2"/>
              <a:buChar char="ü"/>
            </a:pPr>
            <a:r>
              <a:rPr lang="es-CR" dirty="0">
                <a:latin typeface="Arial"/>
                <a:cs typeface="Arial"/>
              </a:rPr>
              <a:t>T</a:t>
            </a:r>
            <a:r>
              <a:rPr lang="es-CR" spc="-10" dirty="0">
                <a:latin typeface="Arial"/>
                <a:cs typeface="Arial"/>
              </a:rPr>
              <a:t>i</a:t>
            </a:r>
            <a:r>
              <a:rPr lang="es-CR" spc="5" dirty="0">
                <a:latin typeface="Arial"/>
                <a:cs typeface="Arial"/>
              </a:rPr>
              <a:t>em</a:t>
            </a:r>
            <a:r>
              <a:rPr lang="es-CR" spc="-5" dirty="0">
                <a:latin typeface="Arial"/>
                <a:cs typeface="Arial"/>
              </a:rPr>
              <a:t>p</a:t>
            </a:r>
            <a:r>
              <a:rPr lang="es-CR" dirty="0">
                <a:latin typeface="Arial"/>
                <a:cs typeface="Arial"/>
              </a:rPr>
              <a:t>o</a:t>
            </a:r>
            <a:r>
              <a:rPr lang="es-CR" spc="10" dirty="0">
                <a:latin typeface="Arial"/>
                <a:cs typeface="Arial"/>
              </a:rPr>
              <a:t> </a:t>
            </a:r>
            <a:r>
              <a:rPr lang="es-CR" spc="-5" dirty="0">
                <a:latin typeface="Arial"/>
                <a:cs typeface="Arial"/>
              </a:rPr>
              <a:t>d</a:t>
            </a:r>
            <a:r>
              <a:rPr lang="es-CR" dirty="0">
                <a:latin typeface="Arial"/>
                <a:cs typeface="Arial"/>
              </a:rPr>
              <a:t>e</a:t>
            </a:r>
            <a:r>
              <a:rPr lang="es-CR" spc="5" dirty="0">
                <a:latin typeface="Arial"/>
                <a:cs typeface="Arial"/>
              </a:rPr>
              <a:t> re</a:t>
            </a:r>
            <a:r>
              <a:rPr lang="es-CR" dirty="0">
                <a:latin typeface="Arial"/>
                <a:cs typeface="Arial"/>
              </a:rPr>
              <a:t>t</a:t>
            </a:r>
            <a:r>
              <a:rPr lang="es-CR" spc="-5" dirty="0">
                <a:latin typeface="Arial"/>
                <a:cs typeface="Arial"/>
              </a:rPr>
              <a:t>o</a:t>
            </a:r>
            <a:r>
              <a:rPr lang="es-CR" spc="5" dirty="0">
                <a:latin typeface="Arial"/>
                <a:cs typeface="Arial"/>
              </a:rPr>
              <a:t>r</a:t>
            </a:r>
            <a:r>
              <a:rPr lang="es-CR" spc="-5" dirty="0">
                <a:latin typeface="Arial"/>
                <a:cs typeface="Arial"/>
              </a:rPr>
              <a:t>n</a:t>
            </a:r>
            <a:r>
              <a:rPr lang="es-CR" dirty="0">
                <a:latin typeface="Arial"/>
                <a:cs typeface="Arial"/>
              </a:rPr>
              <a:t>o</a:t>
            </a:r>
            <a:r>
              <a:rPr lang="es-CR" spc="15" dirty="0">
                <a:latin typeface="Arial"/>
                <a:cs typeface="Arial"/>
              </a:rPr>
              <a:t> </a:t>
            </a:r>
            <a:r>
              <a:rPr lang="es-CR" spc="35" dirty="0">
                <a:latin typeface="Arial"/>
                <a:cs typeface="Arial"/>
              </a:rPr>
              <a:t>(</a:t>
            </a:r>
            <a:r>
              <a:rPr lang="es-CR" i="1" dirty="0" err="1">
                <a:latin typeface="Arial"/>
                <a:cs typeface="Arial"/>
              </a:rPr>
              <a:t>t</a:t>
            </a:r>
            <a:r>
              <a:rPr lang="es-CR" i="1" spc="-5" dirty="0" err="1">
                <a:latin typeface="Arial"/>
                <a:cs typeface="Arial"/>
              </a:rPr>
              <a:t>u</a:t>
            </a:r>
            <a:r>
              <a:rPr lang="es-CR" i="1" spc="5" dirty="0" err="1">
                <a:latin typeface="Arial"/>
                <a:cs typeface="Arial"/>
              </a:rPr>
              <a:t>r</a:t>
            </a:r>
            <a:r>
              <a:rPr lang="es-CR" i="1" spc="-5" dirty="0" err="1">
                <a:latin typeface="Arial"/>
                <a:cs typeface="Arial"/>
              </a:rPr>
              <a:t>na</a:t>
            </a:r>
            <a:r>
              <a:rPr lang="es-CR" i="1" spc="5" dirty="0" err="1">
                <a:latin typeface="Arial"/>
                <a:cs typeface="Arial"/>
              </a:rPr>
              <a:t>r</a:t>
            </a:r>
            <a:r>
              <a:rPr lang="es-CR" i="1" spc="-5" dirty="0" err="1">
                <a:latin typeface="Arial"/>
                <a:cs typeface="Arial"/>
              </a:rPr>
              <a:t>o</a:t>
            </a:r>
            <a:r>
              <a:rPr lang="es-CR" i="1" spc="5" dirty="0" err="1">
                <a:latin typeface="Arial"/>
                <a:cs typeface="Arial"/>
              </a:rPr>
              <a:t>u</a:t>
            </a:r>
            <a:r>
              <a:rPr lang="es-CR" i="1" spc="-5" dirty="0" err="1">
                <a:latin typeface="Arial"/>
                <a:cs typeface="Arial"/>
              </a:rPr>
              <a:t>n</a:t>
            </a:r>
            <a:r>
              <a:rPr lang="es-CR" i="1" dirty="0" err="1">
                <a:latin typeface="Arial"/>
                <a:cs typeface="Arial"/>
              </a:rPr>
              <a:t>d</a:t>
            </a:r>
            <a:r>
              <a:rPr lang="es-CR" i="1" spc="5" dirty="0">
                <a:latin typeface="Arial"/>
                <a:cs typeface="Arial"/>
              </a:rPr>
              <a:t> </a:t>
            </a:r>
            <a:r>
              <a:rPr lang="es-CR" i="1" spc="10" dirty="0">
                <a:latin typeface="Arial"/>
                <a:cs typeface="Arial"/>
              </a:rPr>
              <a:t>t</a:t>
            </a:r>
            <a:r>
              <a:rPr lang="es-CR" i="1" spc="-10" dirty="0">
                <a:latin typeface="Arial"/>
                <a:cs typeface="Arial"/>
              </a:rPr>
              <a:t>i</a:t>
            </a:r>
            <a:r>
              <a:rPr lang="es-CR" i="1" spc="5" dirty="0">
                <a:latin typeface="Arial"/>
                <a:cs typeface="Arial"/>
              </a:rPr>
              <a:t>m</a:t>
            </a:r>
            <a:r>
              <a:rPr lang="es-CR" i="1" spc="10" dirty="0">
                <a:latin typeface="Arial"/>
                <a:cs typeface="Arial"/>
              </a:rPr>
              <a:t>e</a:t>
            </a:r>
            <a:r>
              <a:rPr lang="es-CR" dirty="0">
                <a:latin typeface="Arial"/>
                <a:cs typeface="Arial"/>
              </a:rPr>
              <a:t>)</a:t>
            </a:r>
            <a:r>
              <a:rPr lang="es-CR" spc="20" dirty="0">
                <a:latin typeface="Arial"/>
                <a:cs typeface="Arial"/>
              </a:rPr>
              <a:t> </a:t>
            </a:r>
            <a:r>
              <a:rPr lang="es-CR" spc="-5" dirty="0">
                <a:latin typeface="Arial"/>
                <a:cs typeface="Arial"/>
              </a:rPr>
              <a:t>ex</a:t>
            </a:r>
            <a:r>
              <a:rPr lang="es-CR" dirty="0">
                <a:latin typeface="Arial"/>
                <a:cs typeface="Arial"/>
              </a:rPr>
              <a:t>t</a:t>
            </a:r>
            <a:r>
              <a:rPr lang="es-CR" spc="5" dirty="0">
                <a:latin typeface="Arial"/>
                <a:cs typeface="Arial"/>
              </a:rPr>
              <a:t>e</a:t>
            </a:r>
            <a:r>
              <a:rPr lang="es-CR" spc="-5" dirty="0">
                <a:latin typeface="Arial"/>
                <a:cs typeface="Arial"/>
              </a:rPr>
              <a:t>nso.</a:t>
            </a:r>
            <a:endParaRPr lang="es-CR" dirty="0">
              <a:latin typeface="Arial"/>
              <a:cs typeface="Arial"/>
            </a:endParaRPr>
          </a:p>
          <a:p>
            <a:pPr marL="355600" indent="-342900" algn="just">
              <a:spcBef>
                <a:spcPts val="509"/>
              </a:spcBef>
              <a:buFont typeface="Wingdings" panose="05000000000000000000" pitchFamily="2" charset="2"/>
              <a:buChar char="ü"/>
            </a:pPr>
            <a:r>
              <a:rPr lang="es-CR" dirty="0">
                <a:latin typeface="Arial"/>
                <a:cs typeface="Arial"/>
              </a:rPr>
              <a:t>El</a:t>
            </a:r>
            <a:r>
              <a:rPr lang="es-CR" spc="5" dirty="0">
                <a:latin typeface="Arial"/>
                <a:cs typeface="Arial"/>
              </a:rPr>
              <a:t> </a:t>
            </a:r>
            <a:r>
              <a:rPr lang="es-CR" i="1" spc="5" dirty="0" err="1">
                <a:latin typeface="Arial"/>
                <a:cs typeface="Arial"/>
              </a:rPr>
              <a:t>d</a:t>
            </a:r>
            <a:r>
              <a:rPr lang="es-CR" i="1" spc="-5" dirty="0" err="1">
                <a:latin typeface="Arial"/>
                <a:cs typeface="Arial"/>
              </a:rPr>
              <a:t>ebu</a:t>
            </a:r>
            <a:r>
              <a:rPr lang="es-CR" i="1" dirty="0" err="1">
                <a:latin typeface="Arial"/>
                <a:cs typeface="Arial"/>
              </a:rPr>
              <a:t>g</a:t>
            </a:r>
            <a:r>
              <a:rPr lang="es-CR" i="1" spc="15" dirty="0">
                <a:latin typeface="Arial"/>
                <a:cs typeface="Arial"/>
              </a:rPr>
              <a:t> </a:t>
            </a:r>
            <a:r>
              <a:rPr lang="es-CR" spc="-5" dirty="0">
                <a:latin typeface="Arial"/>
                <a:cs typeface="Arial"/>
              </a:rPr>
              <a:t>d</a:t>
            </a:r>
            <a:r>
              <a:rPr lang="es-CR" dirty="0">
                <a:latin typeface="Arial"/>
                <a:cs typeface="Arial"/>
              </a:rPr>
              <a:t>e</a:t>
            </a:r>
            <a:r>
              <a:rPr lang="es-CR" spc="5" dirty="0">
                <a:latin typeface="Arial"/>
                <a:cs typeface="Arial"/>
              </a:rPr>
              <a:t> </a:t>
            </a:r>
            <a:r>
              <a:rPr lang="es-CR" spc="-5" dirty="0">
                <a:latin typeface="Arial"/>
                <a:cs typeface="Arial"/>
              </a:rPr>
              <a:t>u</a:t>
            </a:r>
            <a:r>
              <a:rPr lang="es-CR" dirty="0">
                <a:latin typeface="Arial"/>
                <a:cs typeface="Arial"/>
              </a:rPr>
              <a:t>n</a:t>
            </a:r>
            <a:r>
              <a:rPr lang="es-CR" spc="15" dirty="0">
                <a:latin typeface="Arial"/>
                <a:cs typeface="Arial"/>
              </a:rPr>
              <a:t> </a:t>
            </a:r>
            <a:r>
              <a:rPr lang="es-CR" spc="-5" dirty="0">
                <a:latin typeface="Arial"/>
                <a:cs typeface="Arial"/>
              </a:rPr>
              <a:t>p</a:t>
            </a:r>
            <a:r>
              <a:rPr lang="es-CR" spc="5" dirty="0">
                <a:latin typeface="Arial"/>
                <a:cs typeface="Arial"/>
              </a:rPr>
              <a:t>r</a:t>
            </a:r>
            <a:r>
              <a:rPr lang="es-CR" spc="-5" dirty="0">
                <a:latin typeface="Arial"/>
                <a:cs typeface="Arial"/>
              </a:rPr>
              <a:t>og</a:t>
            </a:r>
            <a:r>
              <a:rPr lang="es-CR" spc="15" dirty="0">
                <a:latin typeface="Arial"/>
                <a:cs typeface="Arial"/>
              </a:rPr>
              <a:t>r</a:t>
            </a:r>
            <a:r>
              <a:rPr lang="es-CR" spc="-5" dirty="0">
                <a:latin typeface="Arial"/>
                <a:cs typeface="Arial"/>
              </a:rPr>
              <a:t>a</a:t>
            </a:r>
            <a:r>
              <a:rPr lang="es-CR" spc="5" dirty="0">
                <a:latin typeface="Arial"/>
                <a:cs typeface="Arial"/>
              </a:rPr>
              <a:t>m</a:t>
            </a:r>
            <a:r>
              <a:rPr lang="es-CR" dirty="0">
                <a:latin typeface="Arial"/>
                <a:cs typeface="Arial"/>
              </a:rPr>
              <a:t>a</a:t>
            </a:r>
            <a:r>
              <a:rPr lang="es-CR" spc="5" dirty="0">
                <a:latin typeface="Arial"/>
                <a:cs typeface="Arial"/>
              </a:rPr>
              <a:t> s</a:t>
            </a:r>
            <a:r>
              <a:rPr lang="es-CR" spc="-5" dirty="0">
                <a:latin typeface="Arial"/>
                <a:cs typeface="Arial"/>
              </a:rPr>
              <a:t>eg</a:t>
            </a:r>
            <a:r>
              <a:rPr lang="es-CR" spc="5" dirty="0">
                <a:latin typeface="Arial"/>
                <a:cs typeface="Arial"/>
              </a:rPr>
              <a:t>u</a:t>
            </a:r>
            <a:r>
              <a:rPr lang="es-CR" dirty="0">
                <a:latin typeface="Arial"/>
                <a:cs typeface="Arial"/>
              </a:rPr>
              <a:t>ía</a:t>
            </a:r>
            <a:r>
              <a:rPr lang="es-CR" spc="5" dirty="0">
                <a:latin typeface="Arial"/>
                <a:cs typeface="Arial"/>
              </a:rPr>
              <a:t> </a:t>
            </a:r>
            <a:r>
              <a:rPr lang="es-CR" dirty="0">
                <a:latin typeface="Arial"/>
                <a:cs typeface="Arial"/>
              </a:rPr>
              <a:t>si</a:t>
            </a:r>
            <a:r>
              <a:rPr lang="es-CR" spc="-5" dirty="0">
                <a:latin typeface="Arial"/>
                <a:cs typeface="Arial"/>
              </a:rPr>
              <a:t>end</a:t>
            </a:r>
            <a:r>
              <a:rPr lang="es-CR" dirty="0">
                <a:latin typeface="Arial"/>
                <a:cs typeface="Arial"/>
              </a:rPr>
              <a:t>o</a:t>
            </a:r>
            <a:r>
              <a:rPr lang="es-CR" spc="5" dirty="0">
                <a:latin typeface="Arial"/>
                <a:cs typeface="Arial"/>
              </a:rPr>
              <a:t> </a:t>
            </a:r>
            <a:r>
              <a:rPr lang="es-CR" spc="10" dirty="0">
                <a:latin typeface="Arial"/>
                <a:cs typeface="Arial"/>
              </a:rPr>
              <a:t>t</a:t>
            </a:r>
            <a:r>
              <a:rPr lang="es-CR" spc="-5" dirty="0">
                <a:latin typeface="Arial"/>
                <a:cs typeface="Arial"/>
              </a:rPr>
              <a:t>o</a:t>
            </a:r>
            <a:r>
              <a:rPr lang="es-CR" spc="5" dirty="0">
                <a:latin typeface="Arial"/>
                <a:cs typeface="Arial"/>
              </a:rPr>
              <a:t>r</a:t>
            </a:r>
            <a:r>
              <a:rPr lang="es-CR" dirty="0">
                <a:latin typeface="Arial"/>
                <a:cs typeface="Arial"/>
              </a:rPr>
              <a:t>t</a:t>
            </a:r>
            <a:r>
              <a:rPr lang="es-CR" spc="-5" dirty="0">
                <a:latin typeface="Arial"/>
                <a:cs typeface="Arial"/>
              </a:rPr>
              <a:t>uo</a:t>
            </a:r>
            <a:r>
              <a:rPr lang="es-CR" spc="5" dirty="0">
                <a:latin typeface="Arial"/>
                <a:cs typeface="Arial"/>
              </a:rPr>
              <a:t>s</a:t>
            </a:r>
            <a:r>
              <a:rPr lang="es-CR" dirty="0">
                <a:latin typeface="Arial"/>
                <a:cs typeface="Arial"/>
              </a:rPr>
              <a:t>o</a:t>
            </a:r>
            <a:r>
              <a:rPr lang="es-CR" spc="15" dirty="0">
                <a:latin typeface="Arial"/>
                <a:cs typeface="Arial"/>
              </a:rPr>
              <a:t> </a:t>
            </a:r>
            <a:r>
              <a:rPr lang="es-CR" spc="30" dirty="0">
                <a:latin typeface="Arial"/>
                <a:cs typeface="Arial"/>
              </a:rPr>
              <a:t>(</a:t>
            </a:r>
            <a:r>
              <a:rPr lang="es-CR" i="1" spc="-5" dirty="0" err="1">
                <a:latin typeface="Arial"/>
                <a:cs typeface="Arial"/>
              </a:rPr>
              <a:t>d</a:t>
            </a:r>
            <a:r>
              <a:rPr lang="es-CR" i="1" spc="5" dirty="0" err="1">
                <a:latin typeface="Arial"/>
                <a:cs typeface="Arial"/>
              </a:rPr>
              <a:t>um</a:t>
            </a:r>
            <a:r>
              <a:rPr lang="es-CR" i="1" dirty="0" err="1">
                <a:latin typeface="Arial"/>
                <a:cs typeface="Arial"/>
              </a:rPr>
              <a:t>p</a:t>
            </a:r>
            <a:r>
              <a:rPr lang="es-CR" i="1" spc="20" dirty="0">
                <a:latin typeface="Arial"/>
                <a:cs typeface="Arial"/>
              </a:rPr>
              <a:t> </a:t>
            </a:r>
            <a:r>
              <a:rPr lang="es-CR" spc="-5" dirty="0">
                <a:latin typeface="Arial"/>
                <a:cs typeface="Arial"/>
              </a:rPr>
              <a:t>d</a:t>
            </a:r>
            <a:r>
              <a:rPr lang="es-CR" dirty="0">
                <a:latin typeface="Arial"/>
                <a:cs typeface="Arial"/>
              </a:rPr>
              <a:t>e</a:t>
            </a:r>
            <a:r>
              <a:rPr lang="es-CR" spc="5" dirty="0">
                <a:latin typeface="Arial"/>
                <a:cs typeface="Arial"/>
              </a:rPr>
              <a:t> </a:t>
            </a:r>
            <a:r>
              <a:rPr lang="es-CR" spc="-10" dirty="0">
                <a:latin typeface="Arial"/>
                <a:cs typeface="Arial"/>
              </a:rPr>
              <a:t>l</a:t>
            </a:r>
            <a:r>
              <a:rPr lang="es-CR" dirty="0">
                <a:latin typeface="Arial"/>
                <a:cs typeface="Arial"/>
              </a:rPr>
              <a:t>a</a:t>
            </a:r>
            <a:r>
              <a:rPr lang="es-CR" spc="10" dirty="0">
                <a:latin typeface="Arial"/>
                <a:cs typeface="Arial"/>
              </a:rPr>
              <a:t> </a:t>
            </a:r>
            <a:r>
              <a:rPr lang="es-CR" spc="5" dirty="0">
                <a:latin typeface="Arial"/>
                <a:cs typeface="Arial"/>
              </a:rPr>
              <a:t>mem</a:t>
            </a:r>
            <a:r>
              <a:rPr lang="es-CR" spc="-5" dirty="0">
                <a:latin typeface="Arial"/>
                <a:cs typeface="Arial"/>
              </a:rPr>
              <a:t>o</a:t>
            </a:r>
            <a:r>
              <a:rPr lang="es-CR" spc="5" dirty="0">
                <a:latin typeface="Arial"/>
                <a:cs typeface="Arial"/>
              </a:rPr>
              <a:t>r</a:t>
            </a:r>
            <a:r>
              <a:rPr lang="es-CR" spc="-10" dirty="0">
                <a:latin typeface="Arial"/>
                <a:cs typeface="Arial"/>
              </a:rPr>
              <a:t>i</a:t>
            </a:r>
            <a:r>
              <a:rPr lang="es-CR" spc="15" dirty="0">
                <a:latin typeface="Arial"/>
                <a:cs typeface="Arial"/>
              </a:rPr>
              <a:t>a</a:t>
            </a:r>
            <a:r>
              <a:rPr lang="es-CR" spc="5" dirty="0">
                <a:latin typeface="Arial"/>
                <a:cs typeface="Arial"/>
              </a:rPr>
              <a:t>)</a:t>
            </a:r>
            <a:r>
              <a:rPr lang="es-CR" dirty="0">
                <a:latin typeface="Arial"/>
                <a:cs typeface="Arial"/>
              </a:rPr>
              <a:t>.</a:t>
            </a:r>
          </a:p>
          <a:p>
            <a:pPr marL="355600" marR="6350" indent="-342900" algn="just">
              <a:lnSpc>
                <a:spcPct val="101099"/>
              </a:lnSpc>
              <a:spcBef>
                <a:spcPts val="495"/>
              </a:spcBef>
              <a:buFont typeface="Wingdings" panose="05000000000000000000" pitchFamily="2" charset="2"/>
              <a:buChar char="ü"/>
            </a:pPr>
            <a:r>
              <a:rPr lang="es-CR" dirty="0">
                <a:latin typeface="Arial"/>
                <a:cs typeface="Arial"/>
              </a:rPr>
              <a:t>E</a:t>
            </a:r>
            <a:r>
              <a:rPr lang="es-CR" spc="-10" dirty="0">
                <a:latin typeface="Arial"/>
                <a:cs typeface="Arial"/>
              </a:rPr>
              <a:t>j</a:t>
            </a:r>
            <a:r>
              <a:rPr lang="es-CR" spc="-5" dirty="0">
                <a:latin typeface="Arial"/>
                <a:cs typeface="Arial"/>
              </a:rPr>
              <a:t>e</a:t>
            </a:r>
            <a:r>
              <a:rPr lang="es-CR" spc="5" dirty="0">
                <a:latin typeface="Arial"/>
                <a:cs typeface="Arial"/>
              </a:rPr>
              <a:t>c</a:t>
            </a:r>
            <a:r>
              <a:rPr lang="es-CR" spc="-5" dirty="0">
                <a:latin typeface="Arial"/>
                <a:cs typeface="Arial"/>
              </a:rPr>
              <a:t>u</a:t>
            </a:r>
            <a:r>
              <a:rPr lang="es-CR" dirty="0">
                <a:latin typeface="Arial"/>
                <a:cs typeface="Arial"/>
              </a:rPr>
              <a:t>t</a:t>
            </a:r>
            <a:r>
              <a:rPr lang="es-CR" spc="5" dirty="0">
                <a:latin typeface="Arial"/>
                <a:cs typeface="Arial"/>
              </a:rPr>
              <a:t>a</a:t>
            </a:r>
            <a:r>
              <a:rPr lang="es-CR" dirty="0">
                <a:latin typeface="Arial"/>
                <a:cs typeface="Arial"/>
              </a:rPr>
              <a:t>n</a:t>
            </a:r>
            <a:r>
              <a:rPr lang="es-CR" spc="5" dirty="0">
                <a:latin typeface="Arial"/>
                <a:cs typeface="Arial"/>
              </a:rPr>
              <a:t> </a:t>
            </a:r>
            <a:r>
              <a:rPr lang="es-CR" spc="-5" dirty="0">
                <a:latin typeface="Arial"/>
                <a:cs typeface="Arial"/>
              </a:rPr>
              <a:t>p</a:t>
            </a:r>
            <a:r>
              <a:rPr lang="es-CR" spc="5" dirty="0">
                <a:latin typeface="Arial"/>
                <a:cs typeface="Arial"/>
              </a:rPr>
              <a:t>r</a:t>
            </a:r>
            <a:r>
              <a:rPr lang="es-CR" spc="-5" dirty="0">
                <a:latin typeface="Arial"/>
                <a:cs typeface="Arial"/>
              </a:rPr>
              <a:t>og</a:t>
            </a:r>
            <a:r>
              <a:rPr lang="es-CR" spc="15" dirty="0">
                <a:latin typeface="Arial"/>
                <a:cs typeface="Arial"/>
              </a:rPr>
              <a:t>r</a:t>
            </a:r>
            <a:r>
              <a:rPr lang="es-CR" spc="-5" dirty="0">
                <a:latin typeface="Arial"/>
                <a:cs typeface="Arial"/>
              </a:rPr>
              <a:t>a</a:t>
            </a:r>
            <a:r>
              <a:rPr lang="es-CR" spc="5" dirty="0">
                <a:latin typeface="Arial"/>
                <a:cs typeface="Arial"/>
              </a:rPr>
              <a:t>m</a:t>
            </a:r>
            <a:r>
              <a:rPr lang="es-CR" spc="-5" dirty="0">
                <a:latin typeface="Arial"/>
                <a:cs typeface="Arial"/>
              </a:rPr>
              <a:t>a</a:t>
            </a:r>
            <a:r>
              <a:rPr lang="es-CR" dirty="0">
                <a:latin typeface="Arial"/>
                <a:cs typeface="Arial"/>
              </a:rPr>
              <a:t>s</a:t>
            </a:r>
            <a:r>
              <a:rPr lang="es-CR" spc="10" dirty="0">
                <a:latin typeface="Arial"/>
                <a:cs typeface="Arial"/>
              </a:rPr>
              <a:t> </a:t>
            </a:r>
            <a:r>
              <a:rPr lang="es-CR" spc="-5" dirty="0">
                <a:latin typeface="Arial"/>
                <a:cs typeface="Arial"/>
              </a:rPr>
              <a:t>e</a:t>
            </a:r>
            <a:r>
              <a:rPr lang="es-CR" dirty="0">
                <a:latin typeface="Arial"/>
                <a:cs typeface="Arial"/>
              </a:rPr>
              <a:t>n</a:t>
            </a:r>
            <a:r>
              <a:rPr lang="es-CR" spc="5" dirty="0">
                <a:latin typeface="Arial"/>
                <a:cs typeface="Arial"/>
              </a:rPr>
              <a:t> </a:t>
            </a:r>
            <a:r>
              <a:rPr lang="es-CR" spc="10" dirty="0">
                <a:latin typeface="Arial"/>
                <a:cs typeface="Arial"/>
              </a:rPr>
              <a:t>f</a:t>
            </a:r>
            <a:r>
              <a:rPr lang="es-CR" spc="-5" dirty="0">
                <a:latin typeface="Arial"/>
                <a:cs typeface="Arial"/>
              </a:rPr>
              <a:t>o</a:t>
            </a:r>
            <a:r>
              <a:rPr lang="es-CR" spc="5" dirty="0">
                <a:latin typeface="Arial"/>
                <a:cs typeface="Arial"/>
              </a:rPr>
              <a:t>rm</a:t>
            </a:r>
            <a:r>
              <a:rPr lang="es-CR" dirty="0">
                <a:latin typeface="Arial"/>
                <a:cs typeface="Arial"/>
              </a:rPr>
              <a:t>a</a:t>
            </a:r>
            <a:r>
              <a:rPr lang="es-CR" spc="15" dirty="0">
                <a:latin typeface="Arial"/>
                <a:cs typeface="Arial"/>
              </a:rPr>
              <a:t> </a:t>
            </a:r>
            <a:r>
              <a:rPr lang="es-CR" dirty="0">
                <a:latin typeface="Arial"/>
                <a:cs typeface="Arial"/>
              </a:rPr>
              <a:t>co</a:t>
            </a:r>
            <a:r>
              <a:rPr lang="es-CR" spc="5" dirty="0">
                <a:latin typeface="Arial"/>
                <a:cs typeface="Arial"/>
              </a:rPr>
              <a:t>n</a:t>
            </a:r>
            <a:r>
              <a:rPr lang="es-CR" dirty="0">
                <a:latin typeface="Arial"/>
                <a:cs typeface="Arial"/>
              </a:rPr>
              <a:t>cu</a:t>
            </a:r>
            <a:r>
              <a:rPr lang="es-CR" spc="5" dirty="0">
                <a:latin typeface="Arial"/>
                <a:cs typeface="Arial"/>
              </a:rPr>
              <a:t>rr</a:t>
            </a:r>
            <a:r>
              <a:rPr lang="es-CR" spc="-5" dirty="0">
                <a:latin typeface="Arial"/>
                <a:cs typeface="Arial"/>
              </a:rPr>
              <a:t>en</a:t>
            </a:r>
            <a:r>
              <a:rPr lang="es-CR" spc="10" dirty="0">
                <a:latin typeface="Arial"/>
                <a:cs typeface="Arial"/>
              </a:rPr>
              <a:t>t</a:t>
            </a:r>
            <a:r>
              <a:rPr lang="es-CR" dirty="0">
                <a:latin typeface="Arial"/>
                <a:cs typeface="Arial"/>
              </a:rPr>
              <a:t>e c</a:t>
            </a:r>
            <a:r>
              <a:rPr lang="es-CR" spc="5" dirty="0">
                <a:latin typeface="Arial"/>
                <a:cs typeface="Arial"/>
              </a:rPr>
              <a:t>o</a:t>
            </a:r>
            <a:r>
              <a:rPr lang="es-CR" dirty="0">
                <a:latin typeface="Arial"/>
                <a:cs typeface="Arial"/>
              </a:rPr>
              <a:t>n</a:t>
            </a:r>
            <a:r>
              <a:rPr lang="es-CR" spc="5" dirty="0">
                <a:latin typeface="Arial"/>
                <a:cs typeface="Arial"/>
              </a:rPr>
              <a:t> </a:t>
            </a:r>
            <a:r>
              <a:rPr lang="es-CR" spc="-5" dirty="0">
                <a:latin typeface="Arial"/>
                <a:cs typeface="Arial"/>
              </a:rPr>
              <a:t>u</a:t>
            </a:r>
            <a:r>
              <a:rPr lang="es-CR" spc="5" dirty="0">
                <a:latin typeface="Arial"/>
                <a:cs typeface="Arial"/>
              </a:rPr>
              <a:t>n</a:t>
            </a:r>
            <a:r>
              <a:rPr lang="es-CR" dirty="0">
                <a:latin typeface="Arial"/>
                <a:cs typeface="Arial"/>
              </a:rPr>
              <a:t>a</a:t>
            </a:r>
            <a:r>
              <a:rPr lang="es-CR" spc="5" dirty="0">
                <a:latin typeface="Arial"/>
                <a:cs typeface="Arial"/>
              </a:rPr>
              <a:t> </a:t>
            </a:r>
            <a:r>
              <a:rPr lang="es-CR" spc="-5" dirty="0">
                <a:latin typeface="Arial"/>
                <a:cs typeface="Arial"/>
              </a:rPr>
              <a:t>e</a:t>
            </a:r>
            <a:r>
              <a:rPr lang="es-CR" spc="-10" dirty="0">
                <a:latin typeface="Arial"/>
                <a:cs typeface="Arial"/>
              </a:rPr>
              <a:t>l</a:t>
            </a:r>
            <a:r>
              <a:rPr lang="es-CR" spc="5" dirty="0">
                <a:latin typeface="Arial"/>
                <a:cs typeface="Arial"/>
              </a:rPr>
              <a:t>e</a:t>
            </a:r>
            <a:r>
              <a:rPr lang="es-CR" dirty="0">
                <a:latin typeface="Arial"/>
                <a:cs typeface="Arial"/>
              </a:rPr>
              <a:t>vada</a:t>
            </a:r>
            <a:r>
              <a:rPr lang="es-CR" spc="15" dirty="0">
                <a:latin typeface="Arial"/>
                <a:cs typeface="Arial"/>
              </a:rPr>
              <a:t> </a:t>
            </a:r>
            <a:r>
              <a:rPr lang="es-CR" dirty="0">
                <a:latin typeface="Arial"/>
                <a:cs typeface="Arial"/>
              </a:rPr>
              <a:t>t</a:t>
            </a:r>
            <a:r>
              <a:rPr lang="es-CR" spc="-5" dirty="0">
                <a:latin typeface="Arial"/>
                <a:cs typeface="Arial"/>
              </a:rPr>
              <a:t>as</a:t>
            </a:r>
            <a:r>
              <a:rPr lang="es-CR" dirty="0">
                <a:latin typeface="Arial"/>
                <a:cs typeface="Arial"/>
              </a:rPr>
              <a:t>a</a:t>
            </a:r>
            <a:r>
              <a:rPr lang="es-CR" spc="10" dirty="0">
                <a:latin typeface="Arial"/>
                <a:cs typeface="Arial"/>
              </a:rPr>
              <a:t> </a:t>
            </a:r>
            <a:r>
              <a:rPr lang="es-CR" spc="-5" dirty="0">
                <a:latin typeface="Arial"/>
                <a:cs typeface="Arial"/>
              </a:rPr>
              <a:t>d</a:t>
            </a:r>
            <a:r>
              <a:rPr lang="es-CR" dirty="0">
                <a:latin typeface="Arial"/>
                <a:cs typeface="Arial"/>
              </a:rPr>
              <a:t>e</a:t>
            </a:r>
            <a:r>
              <a:rPr lang="es-CR" spc="5" dirty="0">
                <a:latin typeface="Arial"/>
                <a:cs typeface="Arial"/>
              </a:rPr>
              <a:t> d</a:t>
            </a:r>
            <a:r>
              <a:rPr lang="es-CR" spc="-5" dirty="0">
                <a:latin typeface="Arial"/>
                <a:cs typeface="Arial"/>
              </a:rPr>
              <a:t>esp</a:t>
            </a:r>
            <a:r>
              <a:rPr lang="es-CR" spc="5" dirty="0">
                <a:latin typeface="Arial"/>
                <a:cs typeface="Arial"/>
              </a:rPr>
              <a:t>a</a:t>
            </a:r>
            <a:r>
              <a:rPr lang="es-CR" dirty="0">
                <a:latin typeface="Arial"/>
                <a:cs typeface="Arial"/>
              </a:rPr>
              <a:t>cho</a:t>
            </a:r>
            <a:r>
              <a:rPr lang="es-CR" spc="15" dirty="0">
                <a:latin typeface="Arial"/>
                <a:cs typeface="Arial"/>
              </a:rPr>
              <a:t> </a:t>
            </a:r>
            <a:r>
              <a:rPr lang="es-CR" spc="-5" dirty="0">
                <a:latin typeface="Arial"/>
                <a:cs typeface="Arial"/>
              </a:rPr>
              <a:t>d</a:t>
            </a:r>
            <a:r>
              <a:rPr lang="es-CR" dirty="0">
                <a:latin typeface="Arial"/>
                <a:cs typeface="Arial"/>
              </a:rPr>
              <a:t>e</a:t>
            </a:r>
            <a:r>
              <a:rPr lang="es-CR" spc="5" dirty="0">
                <a:latin typeface="Arial"/>
                <a:cs typeface="Arial"/>
              </a:rPr>
              <a:t> </a:t>
            </a:r>
            <a:r>
              <a:rPr lang="es-CR" spc="-5" dirty="0">
                <a:latin typeface="Arial"/>
                <a:cs typeface="Arial"/>
              </a:rPr>
              <a:t>p</a:t>
            </a:r>
            <a:r>
              <a:rPr lang="es-CR" spc="5" dirty="0">
                <a:latin typeface="Arial"/>
                <a:cs typeface="Arial"/>
              </a:rPr>
              <a:t>ro</a:t>
            </a:r>
            <a:r>
              <a:rPr lang="es-CR" dirty="0">
                <a:latin typeface="Arial"/>
                <a:cs typeface="Arial"/>
              </a:rPr>
              <a:t>ce</a:t>
            </a:r>
            <a:r>
              <a:rPr lang="es-CR" spc="5" dirty="0">
                <a:latin typeface="Arial"/>
                <a:cs typeface="Arial"/>
              </a:rPr>
              <a:t>s</a:t>
            </a:r>
            <a:r>
              <a:rPr lang="es-CR" spc="-5" dirty="0">
                <a:latin typeface="Arial"/>
                <a:cs typeface="Arial"/>
              </a:rPr>
              <a:t>ado</a:t>
            </a:r>
            <a:r>
              <a:rPr lang="es-CR" dirty="0">
                <a:latin typeface="Arial"/>
                <a:cs typeface="Arial"/>
              </a:rPr>
              <a:t>r</a:t>
            </a:r>
            <a:r>
              <a:rPr lang="es-CR" spc="10" dirty="0">
                <a:latin typeface="Arial"/>
                <a:cs typeface="Arial"/>
              </a:rPr>
              <a:t> </a:t>
            </a:r>
            <a:r>
              <a:rPr lang="es-CR" spc="55" dirty="0">
                <a:latin typeface="Arial"/>
                <a:cs typeface="Arial"/>
              </a:rPr>
              <a:t>(</a:t>
            </a:r>
            <a:r>
              <a:rPr lang="es-CR" i="1" dirty="0" err="1">
                <a:latin typeface="Arial"/>
                <a:cs typeface="Arial"/>
              </a:rPr>
              <a:t>cont</a:t>
            </a:r>
            <a:r>
              <a:rPr lang="es-CR" i="1" spc="5" dirty="0" err="1">
                <a:latin typeface="Arial"/>
                <a:cs typeface="Arial"/>
              </a:rPr>
              <a:t>e</a:t>
            </a:r>
            <a:r>
              <a:rPr lang="es-CR" i="1" dirty="0" err="1">
                <a:latin typeface="Arial"/>
                <a:cs typeface="Arial"/>
              </a:rPr>
              <a:t>xt</a:t>
            </a:r>
            <a:r>
              <a:rPr lang="es-CR" i="1" spc="10" dirty="0">
                <a:latin typeface="Arial"/>
                <a:cs typeface="Arial"/>
              </a:rPr>
              <a:t> </a:t>
            </a:r>
            <a:r>
              <a:rPr lang="es-CR" i="1" spc="5" dirty="0" err="1">
                <a:latin typeface="Arial"/>
                <a:cs typeface="Arial"/>
              </a:rPr>
              <a:t>s</a:t>
            </a:r>
            <a:r>
              <a:rPr lang="es-CR" i="1" dirty="0" err="1">
                <a:latin typeface="Arial"/>
                <a:cs typeface="Arial"/>
              </a:rPr>
              <a:t>w</a:t>
            </a:r>
            <a:r>
              <a:rPr lang="es-CR" i="1" spc="-10" dirty="0" err="1">
                <a:latin typeface="Arial"/>
                <a:cs typeface="Arial"/>
              </a:rPr>
              <a:t>i</a:t>
            </a:r>
            <a:r>
              <a:rPr lang="es-CR" i="1" dirty="0" err="1">
                <a:latin typeface="Arial"/>
                <a:cs typeface="Arial"/>
              </a:rPr>
              <a:t>tc</a:t>
            </a:r>
            <a:r>
              <a:rPr lang="es-CR" i="1" spc="10" dirty="0" err="1">
                <a:latin typeface="Arial"/>
                <a:cs typeface="Arial"/>
              </a:rPr>
              <a:t>h</a:t>
            </a:r>
            <a:r>
              <a:rPr lang="es-CR" dirty="0">
                <a:latin typeface="Arial"/>
                <a:cs typeface="Arial"/>
              </a:rPr>
              <a:t>)</a:t>
            </a:r>
            <a:r>
              <a:rPr lang="es-CR" spc="20" dirty="0">
                <a:latin typeface="Arial"/>
                <a:cs typeface="Arial"/>
              </a:rPr>
              <a:t> </a:t>
            </a:r>
            <a:r>
              <a:rPr lang="es-CR" spc="-5" dirty="0">
                <a:latin typeface="Arial"/>
                <a:cs typeface="Arial"/>
              </a:rPr>
              <a:t>para pe</a:t>
            </a:r>
            <a:r>
              <a:rPr lang="es-CR" spc="5" dirty="0">
                <a:latin typeface="Arial"/>
                <a:cs typeface="Arial"/>
              </a:rPr>
              <a:t>rm</a:t>
            </a:r>
            <a:r>
              <a:rPr lang="es-CR" dirty="0">
                <a:latin typeface="Arial"/>
                <a:cs typeface="Arial"/>
              </a:rPr>
              <a:t>it</a:t>
            </a:r>
            <a:r>
              <a:rPr lang="es-CR" spc="-10" dirty="0">
                <a:latin typeface="Arial"/>
                <a:cs typeface="Arial"/>
              </a:rPr>
              <a:t>i</a:t>
            </a:r>
            <a:r>
              <a:rPr lang="es-CR" dirty="0">
                <a:latin typeface="Arial"/>
                <a:cs typeface="Arial"/>
              </a:rPr>
              <a:t>r</a:t>
            </a:r>
            <a:r>
              <a:rPr lang="es-CR" spc="10" dirty="0">
                <a:latin typeface="Arial"/>
                <a:cs typeface="Arial"/>
              </a:rPr>
              <a:t> </a:t>
            </a:r>
            <a:r>
              <a:rPr lang="es-CR" spc="5" dirty="0">
                <a:latin typeface="Arial"/>
                <a:cs typeface="Arial"/>
              </a:rPr>
              <a:t>q</a:t>
            </a:r>
            <a:r>
              <a:rPr lang="es-CR" spc="-5" dirty="0">
                <a:latin typeface="Arial"/>
                <a:cs typeface="Arial"/>
              </a:rPr>
              <a:t>u</a:t>
            </a:r>
            <a:r>
              <a:rPr lang="es-CR" dirty="0">
                <a:latin typeface="Arial"/>
                <a:cs typeface="Arial"/>
              </a:rPr>
              <a:t>e</a:t>
            </a:r>
            <a:r>
              <a:rPr lang="es-CR" spc="5" dirty="0">
                <a:latin typeface="Arial"/>
                <a:cs typeface="Arial"/>
              </a:rPr>
              <a:t> </a:t>
            </a:r>
            <a:r>
              <a:rPr lang="es-CR" spc="-5" dirty="0">
                <a:latin typeface="Arial"/>
                <a:cs typeface="Arial"/>
              </a:rPr>
              <a:t>u</a:t>
            </a:r>
            <a:r>
              <a:rPr lang="es-CR" spc="5" dirty="0">
                <a:latin typeface="Arial"/>
                <a:cs typeface="Arial"/>
              </a:rPr>
              <a:t>s</a:t>
            </a:r>
            <a:r>
              <a:rPr lang="es-CR" spc="-5" dirty="0">
                <a:latin typeface="Arial"/>
                <a:cs typeface="Arial"/>
              </a:rPr>
              <a:t>ua</a:t>
            </a:r>
            <a:r>
              <a:rPr lang="es-CR" spc="5" dirty="0">
                <a:latin typeface="Arial"/>
                <a:cs typeface="Arial"/>
              </a:rPr>
              <a:t>r</a:t>
            </a:r>
            <a:r>
              <a:rPr lang="es-CR" spc="-10" dirty="0">
                <a:latin typeface="Arial"/>
                <a:cs typeface="Arial"/>
              </a:rPr>
              <a:t>i</a:t>
            </a:r>
            <a:r>
              <a:rPr lang="es-CR" spc="-5" dirty="0">
                <a:latin typeface="Arial"/>
                <a:cs typeface="Arial"/>
              </a:rPr>
              <a:t>o</a:t>
            </a:r>
            <a:r>
              <a:rPr lang="es-CR" dirty="0">
                <a:latin typeface="Arial"/>
                <a:cs typeface="Arial"/>
              </a:rPr>
              <a:t>s</a:t>
            </a:r>
            <a:r>
              <a:rPr lang="es-CR" spc="10" dirty="0">
                <a:latin typeface="Arial"/>
                <a:cs typeface="Arial"/>
              </a:rPr>
              <a:t> </a:t>
            </a:r>
            <a:r>
              <a:rPr lang="es-CR" spc="-10" dirty="0">
                <a:latin typeface="Arial"/>
                <a:cs typeface="Arial"/>
              </a:rPr>
              <a:t>i</a:t>
            </a:r>
            <a:r>
              <a:rPr lang="es-CR" spc="5" dirty="0">
                <a:latin typeface="Arial"/>
                <a:cs typeface="Arial"/>
              </a:rPr>
              <a:t>n</a:t>
            </a:r>
            <a:r>
              <a:rPr lang="es-CR" dirty="0">
                <a:latin typeface="Arial"/>
                <a:cs typeface="Arial"/>
              </a:rPr>
              <a:t>t</a:t>
            </a:r>
            <a:r>
              <a:rPr lang="es-CR" spc="-5" dirty="0">
                <a:latin typeface="Arial"/>
                <a:cs typeface="Arial"/>
              </a:rPr>
              <a:t>e</a:t>
            </a:r>
            <a:r>
              <a:rPr lang="es-CR" spc="5" dirty="0">
                <a:latin typeface="Arial"/>
                <a:cs typeface="Arial"/>
              </a:rPr>
              <a:t>r</a:t>
            </a:r>
            <a:r>
              <a:rPr lang="es-CR" spc="-5" dirty="0">
                <a:latin typeface="Arial"/>
                <a:cs typeface="Arial"/>
              </a:rPr>
              <a:t>a</a:t>
            </a:r>
            <a:r>
              <a:rPr lang="es-CR" spc="5" dirty="0">
                <a:latin typeface="Arial"/>
                <a:cs typeface="Arial"/>
              </a:rPr>
              <a:t>c</a:t>
            </a:r>
            <a:r>
              <a:rPr lang="es-CR" dirty="0">
                <a:latin typeface="Arial"/>
                <a:cs typeface="Arial"/>
              </a:rPr>
              <a:t>t</a:t>
            </a:r>
            <a:r>
              <a:rPr lang="es-CR" spc="-5" dirty="0">
                <a:latin typeface="Arial"/>
                <a:cs typeface="Arial"/>
              </a:rPr>
              <a:t>úe</a:t>
            </a:r>
            <a:r>
              <a:rPr lang="es-CR" dirty="0">
                <a:latin typeface="Arial"/>
                <a:cs typeface="Arial"/>
              </a:rPr>
              <a:t>n</a:t>
            </a:r>
            <a:r>
              <a:rPr lang="es-CR" spc="15" dirty="0">
                <a:latin typeface="Arial"/>
                <a:cs typeface="Arial"/>
              </a:rPr>
              <a:t> </a:t>
            </a:r>
            <a:r>
              <a:rPr lang="es-CR" spc="-5" dirty="0">
                <a:latin typeface="Arial"/>
                <a:cs typeface="Arial"/>
              </a:rPr>
              <a:t>d</a:t>
            </a:r>
            <a:r>
              <a:rPr lang="es-CR" spc="-10" dirty="0">
                <a:latin typeface="Arial"/>
                <a:cs typeface="Arial"/>
              </a:rPr>
              <a:t>i</a:t>
            </a:r>
            <a:r>
              <a:rPr lang="es-CR" spc="5" dirty="0">
                <a:latin typeface="Arial"/>
                <a:cs typeface="Arial"/>
              </a:rPr>
              <a:t>r</a:t>
            </a:r>
            <a:r>
              <a:rPr lang="es-CR" spc="-5" dirty="0">
                <a:latin typeface="Arial"/>
                <a:cs typeface="Arial"/>
              </a:rPr>
              <a:t>e</a:t>
            </a:r>
            <a:r>
              <a:rPr lang="es-CR" spc="5" dirty="0">
                <a:latin typeface="Arial"/>
                <a:cs typeface="Arial"/>
              </a:rPr>
              <a:t>c</a:t>
            </a:r>
            <a:r>
              <a:rPr lang="es-CR" dirty="0">
                <a:latin typeface="Arial"/>
                <a:cs typeface="Arial"/>
              </a:rPr>
              <a:t>t</a:t>
            </a:r>
            <a:r>
              <a:rPr lang="es-CR" spc="-5" dirty="0">
                <a:latin typeface="Arial"/>
                <a:cs typeface="Arial"/>
              </a:rPr>
              <a:t>a</a:t>
            </a:r>
            <a:r>
              <a:rPr lang="es-CR" spc="5" dirty="0">
                <a:latin typeface="Arial"/>
                <a:cs typeface="Arial"/>
              </a:rPr>
              <a:t>me</a:t>
            </a:r>
            <a:r>
              <a:rPr lang="es-CR" spc="-5" dirty="0">
                <a:latin typeface="Arial"/>
                <a:cs typeface="Arial"/>
              </a:rPr>
              <a:t>n</a:t>
            </a:r>
            <a:r>
              <a:rPr lang="es-CR" dirty="0">
                <a:latin typeface="Arial"/>
                <a:cs typeface="Arial"/>
              </a:rPr>
              <a:t>te</a:t>
            </a:r>
            <a:r>
              <a:rPr lang="es-CR" spc="5" dirty="0">
                <a:latin typeface="Arial"/>
                <a:cs typeface="Arial"/>
              </a:rPr>
              <a:t> c</a:t>
            </a:r>
            <a:r>
              <a:rPr lang="es-CR" spc="-5" dirty="0">
                <a:latin typeface="Arial"/>
                <a:cs typeface="Arial"/>
              </a:rPr>
              <a:t>o</a:t>
            </a:r>
            <a:r>
              <a:rPr lang="es-CR" dirty="0">
                <a:latin typeface="Arial"/>
                <a:cs typeface="Arial"/>
              </a:rPr>
              <a:t>n</a:t>
            </a:r>
            <a:r>
              <a:rPr lang="es-CR" spc="5" dirty="0">
                <a:latin typeface="Arial"/>
                <a:cs typeface="Arial"/>
              </a:rPr>
              <a:t> </a:t>
            </a:r>
            <a:r>
              <a:rPr lang="es-CR" spc="-5" dirty="0">
                <a:latin typeface="Arial"/>
                <a:cs typeface="Arial"/>
              </a:rPr>
              <a:t>e</a:t>
            </a:r>
            <a:r>
              <a:rPr lang="es-CR" dirty="0">
                <a:latin typeface="Arial"/>
                <a:cs typeface="Arial"/>
              </a:rPr>
              <a:t>l</a:t>
            </a:r>
            <a:r>
              <a:rPr lang="es-CR" spc="5" dirty="0">
                <a:latin typeface="Arial"/>
                <a:cs typeface="Arial"/>
              </a:rPr>
              <a:t> </a:t>
            </a:r>
            <a:r>
              <a:rPr lang="es-CR" dirty="0">
                <a:latin typeface="Arial"/>
                <a:cs typeface="Arial"/>
              </a:rPr>
              <a:t>s</a:t>
            </a:r>
            <a:r>
              <a:rPr lang="es-CR" spc="-10" dirty="0">
                <a:latin typeface="Arial"/>
                <a:cs typeface="Arial"/>
              </a:rPr>
              <a:t>i</a:t>
            </a:r>
            <a:r>
              <a:rPr lang="es-CR" spc="5" dirty="0">
                <a:latin typeface="Arial"/>
                <a:cs typeface="Arial"/>
              </a:rPr>
              <a:t>s</a:t>
            </a:r>
            <a:r>
              <a:rPr lang="es-CR" dirty="0">
                <a:latin typeface="Arial"/>
                <a:cs typeface="Arial"/>
              </a:rPr>
              <a:t>t</a:t>
            </a:r>
            <a:r>
              <a:rPr lang="es-CR" spc="-5" dirty="0">
                <a:latin typeface="Arial"/>
                <a:cs typeface="Arial"/>
              </a:rPr>
              <a:t>e</a:t>
            </a:r>
            <a:r>
              <a:rPr lang="es-CR" spc="15" dirty="0">
                <a:latin typeface="Arial"/>
                <a:cs typeface="Arial"/>
              </a:rPr>
              <a:t>m</a:t>
            </a:r>
            <a:r>
              <a:rPr lang="es-CR" dirty="0">
                <a:latin typeface="Arial"/>
                <a:cs typeface="Arial"/>
              </a:rPr>
              <a:t>a c</a:t>
            </a:r>
            <a:r>
              <a:rPr lang="es-CR" spc="5" dirty="0">
                <a:latin typeface="Arial"/>
                <a:cs typeface="Arial"/>
              </a:rPr>
              <a:t>om</a:t>
            </a:r>
            <a:r>
              <a:rPr lang="es-CR" dirty="0">
                <a:latin typeface="Arial"/>
                <a:cs typeface="Arial"/>
              </a:rPr>
              <a:t>o</a:t>
            </a:r>
            <a:r>
              <a:rPr lang="es-CR" spc="5" dirty="0">
                <a:latin typeface="Arial"/>
                <a:cs typeface="Arial"/>
              </a:rPr>
              <a:t> s</a:t>
            </a:r>
            <a:r>
              <a:rPr lang="es-CR" dirty="0">
                <a:latin typeface="Arial"/>
                <a:cs typeface="Arial"/>
              </a:rPr>
              <a:t>i f</a:t>
            </a:r>
            <a:r>
              <a:rPr lang="es-CR" spc="5" dirty="0">
                <a:latin typeface="Arial"/>
                <a:cs typeface="Arial"/>
              </a:rPr>
              <a:t>u</a:t>
            </a:r>
            <a:r>
              <a:rPr lang="es-CR" spc="-5" dirty="0">
                <a:latin typeface="Arial"/>
                <a:cs typeface="Arial"/>
              </a:rPr>
              <a:t>e</a:t>
            </a:r>
            <a:r>
              <a:rPr lang="es-CR" spc="5" dirty="0">
                <a:latin typeface="Arial"/>
                <a:cs typeface="Arial"/>
              </a:rPr>
              <a:t>r</a:t>
            </a:r>
            <a:r>
              <a:rPr lang="es-CR" spc="-5" dirty="0">
                <a:latin typeface="Arial"/>
                <a:cs typeface="Arial"/>
              </a:rPr>
              <a:t>a</a:t>
            </a:r>
            <a:r>
              <a:rPr lang="es-CR" dirty="0">
                <a:latin typeface="Arial"/>
                <a:cs typeface="Arial"/>
              </a:rPr>
              <a:t>n</a:t>
            </a:r>
            <a:r>
              <a:rPr lang="es-CR" spc="15" dirty="0">
                <a:latin typeface="Arial"/>
                <a:cs typeface="Arial"/>
              </a:rPr>
              <a:t> </a:t>
            </a:r>
            <a:r>
              <a:rPr lang="es-CR" dirty="0">
                <a:latin typeface="Arial"/>
                <a:cs typeface="Arial"/>
              </a:rPr>
              <a:t>su</a:t>
            </a:r>
            <a:r>
              <a:rPr lang="es-CR" spc="5" dirty="0">
                <a:latin typeface="Arial"/>
                <a:cs typeface="Arial"/>
              </a:rPr>
              <a:t> </a:t>
            </a:r>
            <a:r>
              <a:rPr lang="es-CR" spc="-5" dirty="0">
                <a:latin typeface="Arial"/>
                <a:cs typeface="Arial"/>
              </a:rPr>
              <a:t>ú</a:t>
            </a:r>
            <a:r>
              <a:rPr lang="es-CR" spc="5" dirty="0">
                <a:latin typeface="Arial"/>
                <a:cs typeface="Arial"/>
              </a:rPr>
              <a:t>n</a:t>
            </a:r>
            <a:r>
              <a:rPr lang="es-CR" spc="-10" dirty="0">
                <a:latin typeface="Arial"/>
                <a:cs typeface="Arial"/>
              </a:rPr>
              <a:t>i</a:t>
            </a:r>
            <a:r>
              <a:rPr lang="es-CR" dirty="0">
                <a:latin typeface="Arial"/>
                <a:cs typeface="Arial"/>
              </a:rPr>
              <a:t>co</a:t>
            </a:r>
            <a:r>
              <a:rPr lang="es-CR" spc="15" dirty="0">
                <a:latin typeface="Arial"/>
                <a:cs typeface="Arial"/>
              </a:rPr>
              <a:t> </a:t>
            </a:r>
            <a:r>
              <a:rPr lang="es-CR" spc="-5" dirty="0">
                <a:latin typeface="Arial"/>
                <a:cs typeface="Arial"/>
              </a:rPr>
              <a:t>usu</a:t>
            </a:r>
            <a:r>
              <a:rPr lang="es-CR" spc="5" dirty="0">
                <a:latin typeface="Arial"/>
                <a:cs typeface="Arial"/>
              </a:rPr>
              <a:t>ar</a:t>
            </a:r>
            <a:r>
              <a:rPr lang="es-CR" spc="-10" dirty="0">
                <a:latin typeface="Arial"/>
                <a:cs typeface="Arial"/>
              </a:rPr>
              <a:t>i</a:t>
            </a:r>
            <a:r>
              <a:rPr lang="es-CR" spc="-5" dirty="0">
                <a:latin typeface="Arial"/>
                <a:cs typeface="Arial"/>
              </a:rPr>
              <a:t>o.</a:t>
            </a:r>
            <a:endParaRPr lang="es-CR" dirty="0">
              <a:latin typeface="Arial"/>
              <a:cs typeface="Arial"/>
            </a:endParaRPr>
          </a:p>
          <a:p>
            <a:pPr marL="355600" marR="136525" indent="-342900" algn="just">
              <a:lnSpc>
                <a:spcPct val="101099"/>
              </a:lnSpc>
              <a:spcBef>
                <a:spcPts val="484"/>
              </a:spcBef>
              <a:buFont typeface="Wingdings" panose="05000000000000000000" pitchFamily="2" charset="2"/>
              <a:buChar char="ü"/>
            </a:pPr>
            <a:r>
              <a:rPr lang="es-CR" dirty="0">
                <a:latin typeface="Arial"/>
                <a:cs typeface="Arial"/>
              </a:rPr>
              <a:t>Se</a:t>
            </a:r>
            <a:r>
              <a:rPr lang="es-CR" spc="5" dirty="0">
                <a:latin typeface="Arial"/>
                <a:cs typeface="Arial"/>
              </a:rPr>
              <a:t> d</a:t>
            </a:r>
            <a:r>
              <a:rPr lang="es-CR" spc="-5" dirty="0">
                <a:latin typeface="Arial"/>
                <a:cs typeface="Arial"/>
              </a:rPr>
              <a:t>eb</a:t>
            </a:r>
            <a:r>
              <a:rPr lang="es-CR" dirty="0">
                <a:latin typeface="Arial"/>
                <a:cs typeface="Arial"/>
              </a:rPr>
              <a:t>e</a:t>
            </a:r>
            <a:r>
              <a:rPr lang="es-CR" spc="5" dirty="0">
                <a:latin typeface="Arial"/>
                <a:cs typeface="Arial"/>
              </a:rPr>
              <a:t> c</a:t>
            </a:r>
            <a:r>
              <a:rPr lang="es-CR" spc="-5" dirty="0">
                <a:latin typeface="Arial"/>
                <a:cs typeface="Arial"/>
              </a:rPr>
              <a:t>o</a:t>
            </a:r>
            <a:r>
              <a:rPr lang="es-CR" spc="5" dirty="0">
                <a:latin typeface="Arial"/>
                <a:cs typeface="Arial"/>
              </a:rPr>
              <a:t>mb</a:t>
            </a:r>
            <a:r>
              <a:rPr lang="es-CR" spc="-10" dirty="0">
                <a:latin typeface="Arial"/>
                <a:cs typeface="Arial"/>
              </a:rPr>
              <a:t>i</a:t>
            </a:r>
            <a:r>
              <a:rPr lang="es-CR" spc="-5" dirty="0">
                <a:latin typeface="Arial"/>
                <a:cs typeface="Arial"/>
              </a:rPr>
              <a:t>na</a:t>
            </a:r>
            <a:r>
              <a:rPr lang="es-CR" dirty="0">
                <a:latin typeface="Arial"/>
                <a:cs typeface="Arial"/>
              </a:rPr>
              <a:t>r</a:t>
            </a:r>
            <a:r>
              <a:rPr lang="es-CR" spc="10" dirty="0">
                <a:latin typeface="Arial"/>
                <a:cs typeface="Arial"/>
              </a:rPr>
              <a:t> </a:t>
            </a:r>
            <a:r>
              <a:rPr lang="es-CR" spc="15" dirty="0">
                <a:latin typeface="Arial"/>
                <a:cs typeface="Arial"/>
              </a:rPr>
              <a:t>m</a:t>
            </a:r>
            <a:r>
              <a:rPr lang="es-CR" spc="-5" dirty="0">
                <a:latin typeface="Arial"/>
                <a:cs typeface="Arial"/>
              </a:rPr>
              <a:t>u</a:t>
            </a:r>
            <a:r>
              <a:rPr lang="es-CR" spc="-10" dirty="0">
                <a:latin typeface="Arial"/>
                <a:cs typeface="Arial"/>
              </a:rPr>
              <a:t>l</a:t>
            </a:r>
            <a:r>
              <a:rPr lang="es-CR" dirty="0">
                <a:latin typeface="Arial"/>
                <a:cs typeface="Arial"/>
              </a:rPr>
              <a:t>ti</a:t>
            </a:r>
            <a:r>
              <a:rPr lang="es-CR" spc="-5" dirty="0">
                <a:latin typeface="Arial"/>
                <a:cs typeface="Arial"/>
              </a:rPr>
              <a:t>p</a:t>
            </a:r>
            <a:r>
              <a:rPr lang="es-CR" spc="5" dirty="0">
                <a:latin typeface="Arial"/>
                <a:cs typeface="Arial"/>
              </a:rPr>
              <a:t>r</a:t>
            </a:r>
            <a:r>
              <a:rPr lang="es-CR" spc="-5" dirty="0">
                <a:latin typeface="Arial"/>
                <a:cs typeface="Arial"/>
              </a:rPr>
              <a:t>og</a:t>
            </a:r>
            <a:r>
              <a:rPr lang="es-CR" spc="5" dirty="0">
                <a:latin typeface="Arial"/>
                <a:cs typeface="Arial"/>
              </a:rPr>
              <a:t>r</a:t>
            </a:r>
            <a:r>
              <a:rPr lang="es-CR" spc="-5" dirty="0">
                <a:latin typeface="Arial"/>
                <a:cs typeface="Arial"/>
              </a:rPr>
              <a:t>a</a:t>
            </a:r>
            <a:r>
              <a:rPr lang="es-CR" spc="15" dirty="0">
                <a:latin typeface="Arial"/>
                <a:cs typeface="Arial"/>
              </a:rPr>
              <a:t>m</a:t>
            </a:r>
            <a:r>
              <a:rPr lang="es-CR" spc="-5" dirty="0">
                <a:latin typeface="Arial"/>
                <a:cs typeface="Arial"/>
              </a:rPr>
              <a:t>ac</a:t>
            </a:r>
            <a:r>
              <a:rPr lang="es-CR" spc="-10" dirty="0">
                <a:latin typeface="Arial"/>
                <a:cs typeface="Arial"/>
              </a:rPr>
              <a:t>i</a:t>
            </a:r>
            <a:r>
              <a:rPr lang="es-CR" spc="5" dirty="0">
                <a:latin typeface="Arial"/>
                <a:cs typeface="Arial"/>
              </a:rPr>
              <a:t>ó</a:t>
            </a:r>
            <a:r>
              <a:rPr lang="es-CR" dirty="0">
                <a:latin typeface="Arial"/>
                <a:cs typeface="Arial"/>
              </a:rPr>
              <a:t>n</a:t>
            </a:r>
            <a:r>
              <a:rPr lang="es-CR" spc="5" dirty="0">
                <a:latin typeface="Arial"/>
                <a:cs typeface="Arial"/>
              </a:rPr>
              <a:t> </a:t>
            </a:r>
            <a:r>
              <a:rPr lang="es-CR" dirty="0">
                <a:latin typeface="Arial"/>
                <a:cs typeface="Arial"/>
              </a:rPr>
              <a:t>c</a:t>
            </a:r>
            <a:r>
              <a:rPr lang="es-CR" spc="5" dirty="0">
                <a:latin typeface="Arial"/>
                <a:cs typeface="Arial"/>
              </a:rPr>
              <a:t>o</a:t>
            </a:r>
            <a:r>
              <a:rPr lang="es-CR" dirty="0">
                <a:latin typeface="Arial"/>
                <a:cs typeface="Arial"/>
              </a:rPr>
              <a:t>n</a:t>
            </a:r>
            <a:r>
              <a:rPr lang="es-CR" spc="5" dirty="0">
                <a:latin typeface="Arial"/>
                <a:cs typeface="Arial"/>
              </a:rPr>
              <a:t> </a:t>
            </a:r>
            <a:r>
              <a:rPr lang="es-CR" dirty="0">
                <a:latin typeface="Arial"/>
                <a:cs typeface="Arial"/>
              </a:rPr>
              <a:t>t</a:t>
            </a:r>
            <a:r>
              <a:rPr lang="es-CR" spc="5" dirty="0">
                <a:latin typeface="Arial"/>
                <a:cs typeface="Arial"/>
              </a:rPr>
              <a:t>é</a:t>
            </a:r>
            <a:r>
              <a:rPr lang="es-CR" dirty="0">
                <a:latin typeface="Arial"/>
                <a:cs typeface="Arial"/>
              </a:rPr>
              <a:t>cn</a:t>
            </a:r>
            <a:r>
              <a:rPr lang="es-CR" spc="-10" dirty="0">
                <a:latin typeface="Arial"/>
                <a:cs typeface="Arial"/>
              </a:rPr>
              <a:t>i</a:t>
            </a:r>
            <a:r>
              <a:rPr lang="es-CR" spc="5" dirty="0">
                <a:latin typeface="Arial"/>
                <a:cs typeface="Arial"/>
              </a:rPr>
              <a:t>c</a:t>
            </a:r>
            <a:r>
              <a:rPr lang="es-CR" spc="-5" dirty="0">
                <a:latin typeface="Arial"/>
                <a:cs typeface="Arial"/>
              </a:rPr>
              <a:t>a</a:t>
            </a:r>
            <a:r>
              <a:rPr lang="es-CR" dirty="0">
                <a:latin typeface="Arial"/>
                <a:cs typeface="Arial"/>
              </a:rPr>
              <a:t>s</a:t>
            </a:r>
            <a:r>
              <a:rPr lang="es-CR" spc="15" dirty="0">
                <a:latin typeface="Arial"/>
                <a:cs typeface="Arial"/>
              </a:rPr>
              <a:t> </a:t>
            </a:r>
            <a:r>
              <a:rPr lang="es-CR" spc="-5" dirty="0">
                <a:latin typeface="Arial"/>
                <a:cs typeface="Arial"/>
              </a:rPr>
              <a:t>d</a:t>
            </a:r>
            <a:r>
              <a:rPr lang="es-CR" dirty="0">
                <a:latin typeface="Arial"/>
                <a:cs typeface="Arial"/>
              </a:rPr>
              <a:t>e</a:t>
            </a:r>
            <a:r>
              <a:rPr lang="es-CR" spc="5" dirty="0">
                <a:latin typeface="Arial"/>
                <a:cs typeface="Arial"/>
              </a:rPr>
              <a:t> </a:t>
            </a:r>
            <a:r>
              <a:rPr lang="es-CR" spc="-5" dirty="0">
                <a:latin typeface="Arial"/>
                <a:cs typeface="Arial"/>
              </a:rPr>
              <a:t>p</a:t>
            </a:r>
            <a:r>
              <a:rPr lang="es-CR" spc="-10" dirty="0">
                <a:latin typeface="Arial"/>
                <a:cs typeface="Arial"/>
              </a:rPr>
              <a:t>l</a:t>
            </a:r>
            <a:r>
              <a:rPr lang="es-CR" spc="5" dirty="0">
                <a:latin typeface="Arial"/>
                <a:cs typeface="Arial"/>
              </a:rPr>
              <a:t>a</a:t>
            </a:r>
            <a:r>
              <a:rPr lang="es-CR" spc="-5" dirty="0">
                <a:latin typeface="Arial"/>
                <a:cs typeface="Arial"/>
              </a:rPr>
              <a:t>n</a:t>
            </a:r>
            <a:r>
              <a:rPr lang="es-CR" spc="-10" dirty="0">
                <a:latin typeface="Arial"/>
                <a:cs typeface="Arial"/>
              </a:rPr>
              <a:t>i</a:t>
            </a:r>
            <a:r>
              <a:rPr lang="es-CR" dirty="0">
                <a:latin typeface="Arial"/>
                <a:cs typeface="Arial"/>
              </a:rPr>
              <a:t>f</a:t>
            </a:r>
            <a:r>
              <a:rPr lang="es-CR" spc="-10" dirty="0">
                <a:latin typeface="Arial"/>
                <a:cs typeface="Arial"/>
              </a:rPr>
              <a:t>i</a:t>
            </a:r>
            <a:r>
              <a:rPr lang="es-CR" spc="5" dirty="0">
                <a:latin typeface="Arial"/>
                <a:cs typeface="Arial"/>
              </a:rPr>
              <a:t>c</a:t>
            </a:r>
            <a:r>
              <a:rPr lang="es-CR" spc="-5" dirty="0">
                <a:latin typeface="Arial"/>
                <a:cs typeface="Arial"/>
              </a:rPr>
              <a:t>a</a:t>
            </a:r>
            <a:r>
              <a:rPr lang="es-CR" spc="5" dirty="0">
                <a:latin typeface="Arial"/>
                <a:cs typeface="Arial"/>
              </a:rPr>
              <a:t>c</a:t>
            </a:r>
            <a:r>
              <a:rPr lang="es-CR" spc="-10" dirty="0">
                <a:latin typeface="Arial"/>
                <a:cs typeface="Arial"/>
              </a:rPr>
              <a:t>i</a:t>
            </a:r>
            <a:r>
              <a:rPr lang="es-CR" spc="-5" dirty="0">
                <a:latin typeface="Arial"/>
                <a:cs typeface="Arial"/>
              </a:rPr>
              <a:t>ó</a:t>
            </a:r>
            <a:r>
              <a:rPr lang="es-CR" dirty="0">
                <a:latin typeface="Arial"/>
                <a:cs typeface="Arial"/>
              </a:rPr>
              <a:t>n</a:t>
            </a:r>
            <a:r>
              <a:rPr lang="es-CR" spc="5" dirty="0">
                <a:latin typeface="Arial"/>
                <a:cs typeface="Arial"/>
              </a:rPr>
              <a:t> d</a:t>
            </a:r>
            <a:r>
              <a:rPr lang="es-CR" dirty="0">
                <a:latin typeface="Arial"/>
                <a:cs typeface="Arial"/>
              </a:rPr>
              <a:t>e CPU </a:t>
            </a:r>
            <a:r>
              <a:rPr lang="es-CR" spc="10" dirty="0">
                <a:latin typeface="Arial"/>
                <a:cs typeface="Arial"/>
              </a:rPr>
              <a:t>(</a:t>
            </a:r>
            <a:r>
              <a:rPr lang="es-CR" i="1" spc="5" dirty="0" err="1">
                <a:latin typeface="Arial"/>
                <a:cs typeface="Arial"/>
              </a:rPr>
              <a:t>s</a:t>
            </a:r>
            <a:r>
              <a:rPr lang="es-CR" i="1" dirty="0" err="1">
                <a:latin typeface="Arial"/>
                <a:cs typeface="Arial"/>
              </a:rPr>
              <a:t>ch</a:t>
            </a:r>
            <a:r>
              <a:rPr lang="es-CR" i="1" spc="5" dirty="0" err="1">
                <a:latin typeface="Arial"/>
                <a:cs typeface="Arial"/>
              </a:rPr>
              <a:t>e</a:t>
            </a:r>
            <a:r>
              <a:rPr lang="es-CR" i="1" spc="-5" dirty="0" err="1">
                <a:latin typeface="Arial"/>
                <a:cs typeface="Arial"/>
              </a:rPr>
              <a:t>du</a:t>
            </a:r>
            <a:r>
              <a:rPr lang="es-CR" i="1" spc="-10" dirty="0" err="1">
                <a:latin typeface="Arial"/>
                <a:cs typeface="Arial"/>
              </a:rPr>
              <a:t>li</a:t>
            </a:r>
            <a:r>
              <a:rPr lang="es-CR" i="1" spc="-5" dirty="0" err="1">
                <a:latin typeface="Arial"/>
                <a:cs typeface="Arial"/>
              </a:rPr>
              <a:t>n</a:t>
            </a:r>
            <a:r>
              <a:rPr lang="es-CR" i="1" spc="15" dirty="0" err="1">
                <a:latin typeface="Arial"/>
                <a:cs typeface="Arial"/>
              </a:rPr>
              <a:t>g</a:t>
            </a:r>
            <a:r>
              <a:rPr lang="es-CR" dirty="0">
                <a:latin typeface="Arial"/>
                <a:cs typeface="Arial"/>
              </a:rPr>
              <a:t>)</a:t>
            </a:r>
            <a:r>
              <a:rPr lang="es-CR" spc="10" dirty="0">
                <a:latin typeface="Arial"/>
                <a:cs typeface="Arial"/>
              </a:rPr>
              <a:t> </a:t>
            </a:r>
            <a:r>
              <a:rPr lang="es-CR" spc="-5" dirty="0">
                <a:latin typeface="Arial"/>
                <a:cs typeface="Arial"/>
              </a:rPr>
              <a:t>pa</a:t>
            </a:r>
            <a:r>
              <a:rPr lang="es-CR" spc="5" dirty="0">
                <a:latin typeface="Arial"/>
                <a:cs typeface="Arial"/>
              </a:rPr>
              <a:t>r</a:t>
            </a:r>
            <a:r>
              <a:rPr lang="es-CR" dirty="0">
                <a:latin typeface="Arial"/>
                <a:cs typeface="Arial"/>
              </a:rPr>
              <a:t>a</a:t>
            </a:r>
            <a:r>
              <a:rPr lang="es-CR" spc="15" dirty="0">
                <a:latin typeface="Arial"/>
                <a:cs typeface="Arial"/>
              </a:rPr>
              <a:t> </a:t>
            </a:r>
            <a:r>
              <a:rPr lang="es-CR" spc="-5" dirty="0">
                <a:latin typeface="Arial"/>
                <a:cs typeface="Arial"/>
              </a:rPr>
              <a:t>p</a:t>
            </a:r>
            <a:r>
              <a:rPr lang="es-CR" spc="5" dirty="0">
                <a:latin typeface="Arial"/>
                <a:cs typeface="Arial"/>
              </a:rPr>
              <a:t>r</a:t>
            </a:r>
            <a:r>
              <a:rPr lang="es-CR" spc="-5" dirty="0">
                <a:latin typeface="Arial"/>
                <a:cs typeface="Arial"/>
              </a:rPr>
              <a:t>ov</a:t>
            </a:r>
            <a:r>
              <a:rPr lang="es-CR" spc="5" dirty="0">
                <a:latin typeface="Arial"/>
                <a:cs typeface="Arial"/>
              </a:rPr>
              <a:t>e</a:t>
            </a:r>
            <a:r>
              <a:rPr lang="es-CR" spc="-5" dirty="0">
                <a:latin typeface="Arial"/>
                <a:cs typeface="Arial"/>
              </a:rPr>
              <a:t>e</a:t>
            </a:r>
            <a:r>
              <a:rPr lang="es-CR" dirty="0">
                <a:latin typeface="Arial"/>
                <a:cs typeface="Arial"/>
              </a:rPr>
              <a:t>r</a:t>
            </a:r>
            <a:r>
              <a:rPr lang="es-CR" spc="10" dirty="0">
                <a:latin typeface="Arial"/>
                <a:cs typeface="Arial"/>
              </a:rPr>
              <a:t> </a:t>
            </a:r>
            <a:r>
              <a:rPr lang="es-CR" dirty="0">
                <a:latin typeface="Arial"/>
                <a:cs typeface="Arial"/>
              </a:rPr>
              <a:t>a</a:t>
            </a:r>
            <a:r>
              <a:rPr lang="es-CR" spc="5" dirty="0">
                <a:latin typeface="Arial"/>
                <a:cs typeface="Arial"/>
              </a:rPr>
              <a:t> c</a:t>
            </a:r>
            <a:r>
              <a:rPr lang="es-CR" spc="-5" dirty="0">
                <a:latin typeface="Arial"/>
                <a:cs typeface="Arial"/>
              </a:rPr>
              <a:t>ad</a:t>
            </a:r>
            <a:r>
              <a:rPr lang="es-CR" dirty="0">
                <a:latin typeface="Arial"/>
                <a:cs typeface="Arial"/>
              </a:rPr>
              <a:t>a</a:t>
            </a:r>
            <a:r>
              <a:rPr lang="es-CR" spc="15" dirty="0">
                <a:latin typeface="Arial"/>
                <a:cs typeface="Arial"/>
              </a:rPr>
              <a:t> </a:t>
            </a:r>
            <a:r>
              <a:rPr lang="es-CR" spc="-5" dirty="0">
                <a:latin typeface="Arial"/>
                <a:cs typeface="Arial"/>
              </a:rPr>
              <a:t>usu</a:t>
            </a:r>
            <a:r>
              <a:rPr lang="es-CR" spc="5" dirty="0">
                <a:latin typeface="Arial"/>
                <a:cs typeface="Arial"/>
              </a:rPr>
              <a:t>ar</a:t>
            </a:r>
            <a:r>
              <a:rPr lang="es-CR" spc="-10" dirty="0">
                <a:latin typeface="Arial"/>
                <a:cs typeface="Arial"/>
              </a:rPr>
              <a:t>i</a:t>
            </a:r>
            <a:r>
              <a:rPr lang="es-CR" dirty="0">
                <a:latin typeface="Arial"/>
                <a:cs typeface="Arial"/>
              </a:rPr>
              <a:t>o</a:t>
            </a:r>
            <a:r>
              <a:rPr lang="es-CR" spc="5" dirty="0">
                <a:latin typeface="Arial"/>
                <a:cs typeface="Arial"/>
              </a:rPr>
              <a:t> c</a:t>
            </a:r>
            <a:r>
              <a:rPr lang="es-CR" spc="-5" dirty="0">
                <a:latin typeface="Arial"/>
                <a:cs typeface="Arial"/>
              </a:rPr>
              <a:t>o</a:t>
            </a:r>
            <a:r>
              <a:rPr lang="es-CR" dirty="0">
                <a:latin typeface="Arial"/>
                <a:cs typeface="Arial"/>
              </a:rPr>
              <a:t>n</a:t>
            </a:r>
            <a:r>
              <a:rPr lang="es-CR" spc="5" dirty="0">
                <a:latin typeface="Arial"/>
                <a:cs typeface="Arial"/>
              </a:rPr>
              <a:t> </a:t>
            </a:r>
            <a:r>
              <a:rPr lang="es-CR" spc="-5" dirty="0">
                <a:latin typeface="Arial"/>
                <a:cs typeface="Arial"/>
              </a:rPr>
              <a:t>u</a:t>
            </a:r>
            <a:r>
              <a:rPr lang="es-CR" spc="5" dirty="0">
                <a:latin typeface="Arial"/>
                <a:cs typeface="Arial"/>
              </a:rPr>
              <a:t>n</a:t>
            </a:r>
            <a:r>
              <a:rPr lang="es-CR" dirty="0">
                <a:latin typeface="Arial"/>
                <a:cs typeface="Arial"/>
              </a:rPr>
              <a:t>a</a:t>
            </a:r>
            <a:r>
              <a:rPr lang="es-CR" spc="5" dirty="0">
                <a:latin typeface="Arial"/>
                <a:cs typeface="Arial"/>
              </a:rPr>
              <a:t> </a:t>
            </a:r>
            <a:r>
              <a:rPr lang="es-CR" spc="-5" dirty="0">
                <a:latin typeface="Arial"/>
                <a:cs typeface="Arial"/>
              </a:rPr>
              <a:t>po</a:t>
            </a:r>
            <a:r>
              <a:rPr lang="es-CR" spc="5" dirty="0">
                <a:latin typeface="Arial"/>
                <a:cs typeface="Arial"/>
              </a:rPr>
              <a:t>rc</a:t>
            </a:r>
            <a:r>
              <a:rPr lang="es-CR" spc="-10" dirty="0">
                <a:latin typeface="Arial"/>
                <a:cs typeface="Arial"/>
              </a:rPr>
              <a:t>i</a:t>
            </a:r>
            <a:r>
              <a:rPr lang="es-CR" spc="-5" dirty="0">
                <a:latin typeface="Arial"/>
                <a:cs typeface="Arial"/>
              </a:rPr>
              <a:t>ó</a:t>
            </a:r>
            <a:r>
              <a:rPr lang="es-CR" dirty="0">
                <a:latin typeface="Arial"/>
                <a:cs typeface="Arial"/>
              </a:rPr>
              <a:t>n</a:t>
            </a:r>
            <a:r>
              <a:rPr lang="es-CR" spc="15" dirty="0">
                <a:latin typeface="Arial"/>
                <a:cs typeface="Arial"/>
              </a:rPr>
              <a:t> </a:t>
            </a:r>
            <a:r>
              <a:rPr lang="es-CR" spc="-5" dirty="0">
                <a:latin typeface="Arial"/>
                <a:cs typeface="Arial"/>
              </a:rPr>
              <a:t>ade</a:t>
            </a:r>
            <a:r>
              <a:rPr lang="es-CR" spc="5" dirty="0">
                <a:latin typeface="Arial"/>
                <a:cs typeface="Arial"/>
              </a:rPr>
              <a:t>c</a:t>
            </a:r>
            <a:r>
              <a:rPr lang="es-CR" spc="-5" dirty="0">
                <a:latin typeface="Arial"/>
                <a:cs typeface="Arial"/>
              </a:rPr>
              <a:t>uada de</a:t>
            </a:r>
            <a:r>
              <a:rPr lang="es-CR" dirty="0">
                <a:latin typeface="Arial"/>
                <a:cs typeface="Arial"/>
              </a:rPr>
              <a:t>l</a:t>
            </a:r>
            <a:r>
              <a:rPr lang="es-CR" spc="5" dirty="0">
                <a:latin typeface="Arial"/>
                <a:cs typeface="Arial"/>
              </a:rPr>
              <a:t> </a:t>
            </a:r>
            <a:r>
              <a:rPr lang="es-CR" dirty="0">
                <a:latin typeface="Arial"/>
                <a:cs typeface="Arial"/>
              </a:rPr>
              <a:t>s</a:t>
            </a:r>
            <a:r>
              <a:rPr lang="es-CR" spc="-10" dirty="0">
                <a:latin typeface="Arial"/>
                <a:cs typeface="Arial"/>
              </a:rPr>
              <a:t>i</a:t>
            </a:r>
            <a:r>
              <a:rPr lang="es-CR" spc="5" dirty="0">
                <a:latin typeface="Arial"/>
                <a:cs typeface="Arial"/>
              </a:rPr>
              <a:t>s</a:t>
            </a:r>
            <a:r>
              <a:rPr lang="es-CR" dirty="0">
                <a:latin typeface="Arial"/>
                <a:cs typeface="Arial"/>
              </a:rPr>
              <a:t>t</a:t>
            </a:r>
            <a:r>
              <a:rPr lang="es-CR" spc="-5" dirty="0">
                <a:latin typeface="Arial"/>
                <a:cs typeface="Arial"/>
              </a:rPr>
              <a:t>e</a:t>
            </a:r>
            <a:r>
              <a:rPr lang="es-CR" spc="15" dirty="0">
                <a:latin typeface="Arial"/>
                <a:cs typeface="Arial"/>
              </a:rPr>
              <a:t>m</a:t>
            </a:r>
            <a:r>
              <a:rPr lang="es-CR" spc="-5" dirty="0">
                <a:latin typeface="Arial"/>
                <a:cs typeface="Arial"/>
              </a:rPr>
              <a:t>a.</a:t>
            </a:r>
            <a:endParaRPr lang="es-CR" dirty="0">
              <a:latin typeface="Arial"/>
              <a:cs typeface="Arial"/>
            </a:endParaRPr>
          </a:p>
          <a:p>
            <a:pPr marL="355600" marR="818515" indent="-342900" algn="just">
              <a:lnSpc>
                <a:spcPct val="101299"/>
              </a:lnSpc>
              <a:spcBef>
                <a:spcPts val="489"/>
              </a:spcBef>
              <a:buFont typeface="Wingdings" panose="05000000000000000000" pitchFamily="2" charset="2"/>
              <a:buChar char="ü"/>
            </a:pPr>
            <a:r>
              <a:rPr lang="es-CR" spc="-5" dirty="0">
                <a:latin typeface="Arial"/>
                <a:cs typeface="Arial"/>
              </a:rPr>
              <a:t>Lo</a:t>
            </a:r>
            <a:r>
              <a:rPr lang="es-CR" dirty="0">
                <a:latin typeface="Arial"/>
                <a:cs typeface="Arial"/>
              </a:rPr>
              <a:t>s</a:t>
            </a:r>
            <a:r>
              <a:rPr lang="es-CR" spc="10" dirty="0">
                <a:latin typeface="Arial"/>
                <a:cs typeface="Arial"/>
              </a:rPr>
              <a:t> </a:t>
            </a:r>
            <a:r>
              <a:rPr lang="es-CR" dirty="0">
                <a:latin typeface="Arial"/>
                <a:cs typeface="Arial"/>
              </a:rPr>
              <a:t>sist</a:t>
            </a:r>
            <a:r>
              <a:rPr lang="es-CR" spc="5" dirty="0">
                <a:latin typeface="Arial"/>
                <a:cs typeface="Arial"/>
              </a:rPr>
              <a:t>em</a:t>
            </a:r>
            <a:r>
              <a:rPr lang="es-CR" spc="-5" dirty="0">
                <a:latin typeface="Arial"/>
                <a:cs typeface="Arial"/>
              </a:rPr>
              <a:t>a</a:t>
            </a:r>
            <a:r>
              <a:rPr lang="es-CR" dirty="0">
                <a:latin typeface="Arial"/>
                <a:cs typeface="Arial"/>
              </a:rPr>
              <a:t>s</a:t>
            </a:r>
            <a:r>
              <a:rPr lang="es-CR" spc="15" dirty="0">
                <a:latin typeface="Arial"/>
                <a:cs typeface="Arial"/>
              </a:rPr>
              <a:t> </a:t>
            </a:r>
            <a:r>
              <a:rPr lang="es-CR" spc="-5" dirty="0">
                <a:latin typeface="Arial"/>
                <a:cs typeface="Arial"/>
              </a:rPr>
              <a:t>d</a:t>
            </a:r>
            <a:r>
              <a:rPr lang="es-CR" dirty="0">
                <a:latin typeface="Arial"/>
                <a:cs typeface="Arial"/>
              </a:rPr>
              <a:t>e</a:t>
            </a:r>
            <a:r>
              <a:rPr lang="es-CR" spc="5" dirty="0">
                <a:latin typeface="Arial"/>
                <a:cs typeface="Arial"/>
              </a:rPr>
              <a:t> </a:t>
            </a:r>
            <a:r>
              <a:rPr lang="es-CR" spc="10" dirty="0">
                <a:latin typeface="Arial"/>
                <a:cs typeface="Arial"/>
              </a:rPr>
              <a:t>t</a:t>
            </a:r>
            <a:r>
              <a:rPr lang="es-CR" spc="-10" dirty="0">
                <a:latin typeface="Arial"/>
                <a:cs typeface="Arial"/>
              </a:rPr>
              <a:t>i</a:t>
            </a:r>
            <a:r>
              <a:rPr lang="es-CR" spc="-5" dirty="0">
                <a:latin typeface="Arial"/>
                <a:cs typeface="Arial"/>
              </a:rPr>
              <a:t>e</a:t>
            </a:r>
            <a:r>
              <a:rPr lang="es-CR" spc="5" dirty="0">
                <a:latin typeface="Arial"/>
                <a:cs typeface="Arial"/>
              </a:rPr>
              <a:t>mp</a:t>
            </a:r>
            <a:r>
              <a:rPr lang="es-CR" dirty="0">
                <a:latin typeface="Arial"/>
                <a:cs typeface="Arial"/>
              </a:rPr>
              <a:t>o</a:t>
            </a:r>
            <a:r>
              <a:rPr lang="es-CR" spc="5" dirty="0">
                <a:latin typeface="Arial"/>
                <a:cs typeface="Arial"/>
              </a:rPr>
              <a:t> </a:t>
            </a:r>
            <a:r>
              <a:rPr lang="es-CR" dirty="0">
                <a:latin typeface="Arial"/>
                <a:cs typeface="Arial"/>
              </a:rPr>
              <a:t>co</a:t>
            </a:r>
            <a:r>
              <a:rPr lang="es-CR" spc="15" dirty="0">
                <a:latin typeface="Arial"/>
                <a:cs typeface="Arial"/>
              </a:rPr>
              <a:t>m</a:t>
            </a:r>
            <a:r>
              <a:rPr lang="es-CR" spc="-5" dirty="0">
                <a:latin typeface="Arial"/>
                <a:cs typeface="Arial"/>
              </a:rPr>
              <a:t>pa</a:t>
            </a:r>
            <a:r>
              <a:rPr lang="es-CR" spc="5" dirty="0">
                <a:latin typeface="Arial"/>
                <a:cs typeface="Arial"/>
              </a:rPr>
              <a:t>r</a:t>
            </a:r>
            <a:r>
              <a:rPr lang="es-CR" dirty="0">
                <a:latin typeface="Arial"/>
                <a:cs typeface="Arial"/>
              </a:rPr>
              <a:t>ti</a:t>
            </a:r>
            <a:r>
              <a:rPr lang="es-CR" spc="-5" dirty="0">
                <a:latin typeface="Arial"/>
                <a:cs typeface="Arial"/>
              </a:rPr>
              <a:t>d</a:t>
            </a:r>
            <a:r>
              <a:rPr lang="es-CR" dirty="0">
                <a:latin typeface="Arial"/>
                <a:cs typeface="Arial"/>
              </a:rPr>
              <a:t>o</a:t>
            </a:r>
            <a:r>
              <a:rPr lang="es-CR" spc="5" dirty="0">
                <a:latin typeface="Arial"/>
                <a:cs typeface="Arial"/>
              </a:rPr>
              <a:t> </a:t>
            </a:r>
            <a:r>
              <a:rPr lang="es-CR" spc="35" dirty="0">
                <a:latin typeface="Arial"/>
                <a:cs typeface="Arial"/>
              </a:rPr>
              <a:t>(</a:t>
            </a:r>
            <a:r>
              <a:rPr lang="es-CR" i="1" spc="10" dirty="0">
                <a:latin typeface="Arial"/>
                <a:cs typeface="Arial"/>
              </a:rPr>
              <a:t>t</a:t>
            </a:r>
            <a:r>
              <a:rPr lang="es-CR" i="1" spc="-10" dirty="0">
                <a:latin typeface="Arial"/>
                <a:cs typeface="Arial"/>
              </a:rPr>
              <a:t>i</a:t>
            </a:r>
            <a:r>
              <a:rPr lang="es-CR" i="1" spc="5" dirty="0">
                <a:latin typeface="Arial"/>
                <a:cs typeface="Arial"/>
              </a:rPr>
              <a:t>m</a:t>
            </a:r>
            <a:r>
              <a:rPr lang="es-CR" i="1" dirty="0">
                <a:latin typeface="Arial"/>
                <a:cs typeface="Arial"/>
              </a:rPr>
              <a:t>e</a:t>
            </a:r>
            <a:r>
              <a:rPr lang="es-CR" i="1" spc="15" dirty="0">
                <a:latin typeface="Arial"/>
                <a:cs typeface="Arial"/>
              </a:rPr>
              <a:t> </a:t>
            </a:r>
            <a:r>
              <a:rPr lang="es-CR" i="1" dirty="0" err="1">
                <a:latin typeface="Arial"/>
                <a:cs typeface="Arial"/>
              </a:rPr>
              <a:t>sh</a:t>
            </a:r>
            <a:r>
              <a:rPr lang="es-CR" i="1" spc="5" dirty="0" err="1">
                <a:latin typeface="Arial"/>
                <a:cs typeface="Arial"/>
              </a:rPr>
              <a:t>ar</a:t>
            </a:r>
            <a:r>
              <a:rPr lang="es-CR" i="1" spc="-10" dirty="0" err="1">
                <a:latin typeface="Arial"/>
                <a:cs typeface="Arial"/>
              </a:rPr>
              <a:t>i</a:t>
            </a:r>
            <a:r>
              <a:rPr lang="es-CR" i="1" spc="-5" dirty="0" err="1">
                <a:latin typeface="Arial"/>
                <a:cs typeface="Arial"/>
              </a:rPr>
              <a:t>n</a:t>
            </a:r>
            <a:r>
              <a:rPr lang="es-CR" i="1" dirty="0" err="1">
                <a:latin typeface="Arial"/>
                <a:cs typeface="Arial"/>
              </a:rPr>
              <a:t>g</a:t>
            </a:r>
            <a:r>
              <a:rPr lang="es-CR" i="1" spc="5" dirty="0">
                <a:latin typeface="Arial"/>
                <a:cs typeface="Arial"/>
              </a:rPr>
              <a:t> </a:t>
            </a:r>
            <a:r>
              <a:rPr lang="es-CR" i="1" spc="5" dirty="0" err="1">
                <a:latin typeface="Arial"/>
                <a:cs typeface="Arial"/>
              </a:rPr>
              <a:t>s</a:t>
            </a:r>
            <a:r>
              <a:rPr lang="es-CR" i="1" dirty="0" err="1">
                <a:latin typeface="Arial"/>
                <a:cs typeface="Arial"/>
              </a:rPr>
              <a:t>y</a:t>
            </a:r>
            <a:r>
              <a:rPr lang="es-CR" i="1" spc="5" dirty="0" err="1">
                <a:latin typeface="Arial"/>
                <a:cs typeface="Arial"/>
              </a:rPr>
              <a:t>s</a:t>
            </a:r>
            <a:r>
              <a:rPr lang="es-CR" i="1" dirty="0" err="1">
                <a:latin typeface="Arial"/>
                <a:cs typeface="Arial"/>
              </a:rPr>
              <a:t>t</a:t>
            </a:r>
            <a:r>
              <a:rPr lang="es-CR" i="1" spc="-5" dirty="0" err="1">
                <a:latin typeface="Arial"/>
                <a:cs typeface="Arial"/>
              </a:rPr>
              <a:t>e</a:t>
            </a:r>
            <a:r>
              <a:rPr lang="es-CR" i="1" spc="5" dirty="0" err="1">
                <a:latin typeface="Arial"/>
                <a:cs typeface="Arial"/>
              </a:rPr>
              <a:t>m</a:t>
            </a:r>
            <a:r>
              <a:rPr lang="es-CR" i="1" spc="25" dirty="0" err="1">
                <a:latin typeface="Arial"/>
                <a:cs typeface="Arial"/>
              </a:rPr>
              <a:t>s</a:t>
            </a:r>
            <a:r>
              <a:rPr lang="es-CR" dirty="0">
                <a:latin typeface="Arial"/>
                <a:cs typeface="Arial"/>
              </a:rPr>
              <a:t>)</a:t>
            </a:r>
            <a:r>
              <a:rPr lang="es-CR" spc="10" dirty="0">
                <a:latin typeface="Arial"/>
                <a:cs typeface="Arial"/>
              </a:rPr>
              <a:t> </a:t>
            </a:r>
            <a:r>
              <a:rPr lang="es-CR" dirty="0">
                <a:latin typeface="Arial"/>
                <a:cs typeface="Arial"/>
              </a:rPr>
              <a:t>s</a:t>
            </a:r>
            <a:r>
              <a:rPr lang="es-CR" spc="5" dirty="0">
                <a:latin typeface="Arial"/>
                <a:cs typeface="Arial"/>
              </a:rPr>
              <a:t>o</a:t>
            </a:r>
            <a:r>
              <a:rPr lang="es-CR" dirty="0">
                <a:latin typeface="Arial"/>
                <a:cs typeface="Arial"/>
              </a:rPr>
              <a:t>n</a:t>
            </a:r>
            <a:r>
              <a:rPr lang="es-CR" spc="5" dirty="0">
                <a:latin typeface="Arial"/>
                <a:cs typeface="Arial"/>
              </a:rPr>
              <a:t> </a:t>
            </a:r>
            <a:r>
              <a:rPr lang="es-CR" spc="-5" dirty="0">
                <a:latin typeface="Arial"/>
                <a:cs typeface="Arial"/>
              </a:rPr>
              <a:t>una e</a:t>
            </a:r>
            <a:r>
              <a:rPr lang="es-CR" spc="5" dirty="0">
                <a:latin typeface="Arial"/>
                <a:cs typeface="Arial"/>
              </a:rPr>
              <a:t>x</a:t>
            </a:r>
            <a:r>
              <a:rPr lang="es-CR" dirty="0">
                <a:latin typeface="Arial"/>
                <a:cs typeface="Arial"/>
              </a:rPr>
              <a:t>t</a:t>
            </a:r>
            <a:r>
              <a:rPr lang="es-CR" spc="-5" dirty="0">
                <a:latin typeface="Arial"/>
                <a:cs typeface="Arial"/>
              </a:rPr>
              <a:t>en</a:t>
            </a:r>
            <a:r>
              <a:rPr lang="es-CR" spc="5" dirty="0">
                <a:latin typeface="Arial"/>
                <a:cs typeface="Arial"/>
              </a:rPr>
              <a:t>s</a:t>
            </a:r>
            <a:r>
              <a:rPr lang="es-CR" spc="-10" dirty="0">
                <a:latin typeface="Arial"/>
                <a:cs typeface="Arial"/>
              </a:rPr>
              <a:t>i</a:t>
            </a:r>
            <a:r>
              <a:rPr lang="es-CR" spc="-5" dirty="0">
                <a:latin typeface="Arial"/>
                <a:cs typeface="Arial"/>
              </a:rPr>
              <a:t>ó</a:t>
            </a:r>
            <a:r>
              <a:rPr lang="es-CR" dirty="0">
                <a:latin typeface="Arial"/>
                <a:cs typeface="Arial"/>
              </a:rPr>
              <a:t>n</a:t>
            </a:r>
            <a:r>
              <a:rPr lang="es-CR" spc="5" dirty="0">
                <a:latin typeface="Arial"/>
                <a:cs typeface="Arial"/>
              </a:rPr>
              <a:t> </a:t>
            </a:r>
            <a:r>
              <a:rPr lang="es-CR" dirty="0">
                <a:latin typeface="Arial"/>
                <a:cs typeface="Arial"/>
              </a:rPr>
              <a:t>l</a:t>
            </a:r>
            <a:r>
              <a:rPr lang="es-CR" spc="-5" dirty="0">
                <a:latin typeface="Arial"/>
                <a:cs typeface="Arial"/>
              </a:rPr>
              <a:t>óg</a:t>
            </a:r>
            <a:r>
              <a:rPr lang="es-CR" spc="-10" dirty="0">
                <a:latin typeface="Arial"/>
                <a:cs typeface="Arial"/>
              </a:rPr>
              <a:t>i</a:t>
            </a:r>
            <a:r>
              <a:rPr lang="es-CR" spc="5" dirty="0">
                <a:latin typeface="Arial"/>
                <a:cs typeface="Arial"/>
              </a:rPr>
              <a:t>c</a:t>
            </a:r>
            <a:r>
              <a:rPr lang="es-CR" dirty="0">
                <a:latin typeface="Arial"/>
                <a:cs typeface="Arial"/>
              </a:rPr>
              <a:t>a</a:t>
            </a:r>
            <a:r>
              <a:rPr lang="es-CR" spc="5" dirty="0">
                <a:latin typeface="Arial"/>
                <a:cs typeface="Arial"/>
              </a:rPr>
              <a:t> </a:t>
            </a:r>
            <a:r>
              <a:rPr lang="es-CR" spc="-5" dirty="0">
                <a:latin typeface="Arial"/>
                <a:cs typeface="Arial"/>
              </a:rPr>
              <a:t>d</a:t>
            </a:r>
            <a:r>
              <a:rPr lang="es-CR" dirty="0">
                <a:latin typeface="Arial"/>
                <a:cs typeface="Arial"/>
              </a:rPr>
              <a:t>e</a:t>
            </a:r>
            <a:r>
              <a:rPr lang="es-CR" spc="15" dirty="0">
                <a:latin typeface="Arial"/>
                <a:cs typeface="Arial"/>
              </a:rPr>
              <a:t> </a:t>
            </a:r>
            <a:r>
              <a:rPr lang="es-CR" spc="-10" dirty="0">
                <a:latin typeface="Arial"/>
                <a:cs typeface="Arial"/>
              </a:rPr>
              <a:t>l</a:t>
            </a:r>
            <a:r>
              <a:rPr lang="es-CR" spc="-5" dirty="0">
                <a:latin typeface="Arial"/>
                <a:cs typeface="Arial"/>
              </a:rPr>
              <a:t>o</a:t>
            </a:r>
            <a:r>
              <a:rPr lang="es-CR" dirty="0">
                <a:latin typeface="Arial"/>
                <a:cs typeface="Arial"/>
              </a:rPr>
              <a:t>s</a:t>
            </a:r>
            <a:r>
              <a:rPr lang="es-CR" spc="10" dirty="0">
                <a:latin typeface="Arial"/>
                <a:cs typeface="Arial"/>
              </a:rPr>
              <a:t> </a:t>
            </a:r>
            <a:r>
              <a:rPr lang="es-CR" dirty="0">
                <a:latin typeface="Arial"/>
                <a:cs typeface="Arial"/>
              </a:rPr>
              <a:t>s</a:t>
            </a:r>
            <a:r>
              <a:rPr lang="es-CR" spc="-10" dirty="0">
                <a:latin typeface="Arial"/>
                <a:cs typeface="Arial"/>
              </a:rPr>
              <a:t>i</a:t>
            </a:r>
            <a:r>
              <a:rPr lang="es-CR" spc="5" dirty="0">
                <a:latin typeface="Arial"/>
                <a:cs typeface="Arial"/>
              </a:rPr>
              <a:t>s</a:t>
            </a:r>
            <a:r>
              <a:rPr lang="es-CR" dirty="0">
                <a:latin typeface="Arial"/>
                <a:cs typeface="Arial"/>
              </a:rPr>
              <a:t>t</a:t>
            </a:r>
            <a:r>
              <a:rPr lang="es-CR" spc="-5" dirty="0">
                <a:latin typeface="Arial"/>
                <a:cs typeface="Arial"/>
              </a:rPr>
              <a:t>e</a:t>
            </a:r>
            <a:r>
              <a:rPr lang="es-CR" spc="15" dirty="0">
                <a:latin typeface="Arial"/>
                <a:cs typeface="Arial"/>
              </a:rPr>
              <a:t>m</a:t>
            </a:r>
            <a:r>
              <a:rPr lang="es-CR" spc="-5" dirty="0">
                <a:latin typeface="Arial"/>
                <a:cs typeface="Arial"/>
              </a:rPr>
              <a:t>a</a:t>
            </a:r>
            <a:r>
              <a:rPr lang="es-CR" dirty="0">
                <a:latin typeface="Arial"/>
                <a:cs typeface="Arial"/>
              </a:rPr>
              <a:t>s</a:t>
            </a:r>
            <a:r>
              <a:rPr lang="es-CR" spc="5" dirty="0">
                <a:latin typeface="Arial"/>
                <a:cs typeface="Arial"/>
              </a:rPr>
              <a:t> </a:t>
            </a:r>
            <a:r>
              <a:rPr lang="es-CR" spc="15" dirty="0" err="1">
                <a:latin typeface="Arial"/>
                <a:cs typeface="Arial"/>
              </a:rPr>
              <a:t>m</a:t>
            </a:r>
            <a:r>
              <a:rPr lang="es-CR" spc="-5" dirty="0" err="1">
                <a:latin typeface="Arial"/>
                <a:cs typeface="Arial"/>
              </a:rPr>
              <a:t>u</a:t>
            </a:r>
            <a:r>
              <a:rPr lang="es-CR" spc="-10" dirty="0" err="1">
                <a:latin typeface="Arial"/>
                <a:cs typeface="Arial"/>
              </a:rPr>
              <a:t>l</a:t>
            </a:r>
            <a:r>
              <a:rPr lang="es-CR" dirty="0" err="1">
                <a:latin typeface="Arial"/>
                <a:cs typeface="Arial"/>
              </a:rPr>
              <a:t>ti</a:t>
            </a:r>
            <a:r>
              <a:rPr lang="es-CR" spc="-5" dirty="0" err="1">
                <a:latin typeface="Arial"/>
                <a:cs typeface="Arial"/>
              </a:rPr>
              <a:t>p</a:t>
            </a:r>
            <a:r>
              <a:rPr lang="es-CR" spc="5" dirty="0" err="1">
                <a:latin typeface="Arial"/>
                <a:cs typeface="Arial"/>
              </a:rPr>
              <a:t>r</a:t>
            </a:r>
            <a:r>
              <a:rPr lang="es-CR" spc="-5" dirty="0" err="1">
                <a:latin typeface="Arial"/>
                <a:cs typeface="Arial"/>
              </a:rPr>
              <a:t>og</a:t>
            </a:r>
            <a:r>
              <a:rPr lang="es-CR" spc="5" dirty="0" err="1">
                <a:latin typeface="Arial"/>
                <a:cs typeface="Arial"/>
              </a:rPr>
              <a:t>r</a:t>
            </a:r>
            <a:r>
              <a:rPr lang="es-CR" spc="-5" dirty="0" err="1">
                <a:latin typeface="Arial"/>
                <a:cs typeface="Arial"/>
              </a:rPr>
              <a:t>a</a:t>
            </a:r>
            <a:r>
              <a:rPr lang="es-CR" spc="15" dirty="0" err="1">
                <a:latin typeface="Arial"/>
                <a:cs typeface="Arial"/>
              </a:rPr>
              <a:t>m</a:t>
            </a:r>
            <a:r>
              <a:rPr lang="es-CR" spc="-5" dirty="0" err="1">
                <a:latin typeface="Arial"/>
                <a:cs typeface="Arial"/>
              </a:rPr>
              <a:t>ado</a:t>
            </a:r>
            <a:r>
              <a:rPr lang="es-CR" spc="5" dirty="0" err="1">
                <a:latin typeface="Arial"/>
                <a:cs typeface="Arial"/>
              </a:rPr>
              <a:t>s</a:t>
            </a:r>
            <a:r>
              <a:rPr lang="es-CR" dirty="0">
                <a:latin typeface="Arial"/>
                <a:cs typeface="Arial"/>
              </a:rPr>
              <a:t>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389587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delitasBlanco" id="{71B98676-1332-433A-A12C-45461896130B}" vid="{FEA16BED-8082-41E6-8A6D-6F9C887720C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FidelitasBlanco</Template>
  <TotalTime>215</TotalTime>
  <Words>1550</Words>
  <Application>Microsoft Office PowerPoint</Application>
  <PresentationFormat>Panorámica</PresentationFormat>
  <Paragraphs>142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8" baseType="lpstr">
      <vt:lpstr>Arial</vt:lpstr>
      <vt:lpstr>Book Antiqua</vt:lpstr>
      <vt:lpstr>Calibri</vt:lpstr>
      <vt:lpstr>Calibri Light</vt:lpstr>
      <vt:lpstr>Courier New</vt:lpstr>
      <vt:lpstr>Wingdings</vt:lpstr>
      <vt:lpstr>Tema de Office</vt:lpstr>
      <vt:lpstr>Fundamentos de Sistemas Operativos</vt:lpstr>
      <vt:lpstr>Presentación de PowerPoint</vt:lpstr>
      <vt:lpstr>Presentación de PowerPoint</vt:lpstr>
      <vt:lpstr>Presentación de PowerPoint</vt:lpstr>
      <vt:lpstr>Sistemas batch ('70)</vt:lpstr>
      <vt:lpstr>Sistemas batch ('70)</vt:lpstr>
      <vt:lpstr>Batch multiprogramado ('80)</vt:lpstr>
      <vt:lpstr>Batch multiprogramado ('80)</vt:lpstr>
      <vt:lpstr>Sistemas de tiempo compartido ('80) </vt:lpstr>
      <vt:lpstr>Sistemas de tiempo compartido ('80) </vt:lpstr>
      <vt:lpstr>Sistemas de tiempo compartido ('80) </vt:lpstr>
      <vt:lpstr>Computadoras personales ('80) </vt:lpstr>
      <vt:lpstr>Computadoras personales ('80) </vt:lpstr>
      <vt:lpstr>Sistemas paralelos ('90)</vt:lpstr>
      <vt:lpstr>Sistemas paralelos ('90)</vt:lpstr>
      <vt:lpstr>Sistemas paralelos ('90)</vt:lpstr>
      <vt:lpstr>Sistemas asimétricos ('90) </vt:lpstr>
      <vt:lpstr>Presentación de PowerPoint</vt:lpstr>
      <vt:lpstr>Presentación de PowerPoint</vt:lpstr>
      <vt:lpstr>Sistemas de tiempo real ('00)</vt:lpstr>
      <vt:lpstr>Perspectiva histórica</vt:lpstr>
      <vt:lpstr>Perspectiva histórica</vt:lpstr>
      <vt:lpstr>Perspectiva histórica</vt:lpstr>
      <vt:lpstr>Presentación de PowerPoint</vt:lpstr>
      <vt:lpstr>Taxonomía de Flynn (1972):</vt:lpstr>
      <vt:lpstr>Taxonomía de Flynn (1972):</vt:lpstr>
      <vt:lpstr>Taxonomía de Flynn (1972):</vt:lpstr>
      <vt:lpstr>Taxonomía de Flynn (1972):</vt:lpstr>
      <vt:lpstr>Tarea 1</vt:lpstr>
      <vt:lpstr>Presentación de PowerPoint</vt:lpstr>
      <vt:lpstr>Fundamentos de Sistemas Operativos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</dc:title>
  <dc:creator>Wilberth Molina</dc:creator>
  <cp:lastModifiedBy>Wilberth Molina</cp:lastModifiedBy>
  <cp:revision>20</cp:revision>
  <dcterms:created xsi:type="dcterms:W3CDTF">2015-05-04T05:07:01Z</dcterms:created>
  <dcterms:modified xsi:type="dcterms:W3CDTF">2018-05-14T17:25:19Z</dcterms:modified>
</cp:coreProperties>
</file>