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53" r:id="rId3"/>
    <p:sldId id="354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20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938" autoAdjust="0"/>
  </p:normalViewPr>
  <p:slideViewPr>
    <p:cSldViewPr snapToGrid="0">
      <p:cViewPr varScale="1">
        <p:scale>
          <a:sx n="45" d="100"/>
          <a:sy n="45" d="100"/>
        </p:scale>
        <p:origin x="48" y="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4DE3A-8FF6-47E3-9EC0-A671166B5FBC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6AAD-74E4-4D06-92C9-8F892F6882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968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7956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5251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4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45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5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4288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6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2130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7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5990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8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9924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9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1056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10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982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11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068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91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4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00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23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33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18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74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02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02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9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C502-397A-4EB6-B6A3-28C3243D144F}" type="datetimeFigureOut">
              <a:rPr lang="es-CR" smtClean="0"/>
              <a:t>13/05/2018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78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916619"/>
            <a:ext cx="10079421" cy="1926313"/>
          </a:xfrm>
        </p:spPr>
        <p:txBody>
          <a:bodyPr>
            <a:noAutofit/>
          </a:bodyPr>
          <a:lstStyle/>
          <a:p>
            <a:r>
              <a:rPr lang="es-CR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Fundamentos de 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19293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Regiones críticas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273050" y="2312988"/>
            <a:ext cx="6258379" cy="10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Se debe cumplir con lo siguiente para tener una buena solución: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6AECE2-5E6A-4260-A005-2F852101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986227"/>
            <a:ext cx="5118811" cy="25403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654099-1BE1-4C66-9CC6-A99953ED4FD9}"/>
              </a:ext>
            </a:extLst>
          </p:cNvPr>
          <p:cNvSpPr txBox="1">
            <a:spLocks/>
          </p:cNvSpPr>
          <p:nvPr/>
        </p:nvSpPr>
        <p:spPr>
          <a:xfrm>
            <a:off x="273050" y="3510286"/>
            <a:ext cx="6258379" cy="1523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2. No pueden hacerse suposiciones acerca de las velocidades o el número de 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Regiones críticas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273050" y="2312988"/>
            <a:ext cx="6258379" cy="10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Se debe cumplir con lo siguiente para tener una buena solución: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6AECE2-5E6A-4260-A005-2F852101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986227"/>
            <a:ext cx="5118811" cy="25403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654099-1BE1-4C66-9CC6-A99953ED4FD9}"/>
              </a:ext>
            </a:extLst>
          </p:cNvPr>
          <p:cNvSpPr txBox="1">
            <a:spLocks/>
          </p:cNvSpPr>
          <p:nvPr/>
        </p:nvSpPr>
        <p:spPr>
          <a:xfrm>
            <a:off x="273050" y="3510285"/>
            <a:ext cx="6258379" cy="188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3. Ningún proceso que se ejecute fuera de su región crítica puede bloquear otros procesos.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Regiones críticas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273050" y="2312988"/>
            <a:ext cx="6258379" cy="10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Se debe cumplir con lo siguiente para tener una buena solución: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6AECE2-5E6A-4260-A005-2F852101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986227"/>
            <a:ext cx="5118811" cy="25403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654099-1BE1-4C66-9CC6-A99953ED4FD9}"/>
              </a:ext>
            </a:extLst>
          </p:cNvPr>
          <p:cNvSpPr txBox="1">
            <a:spLocks/>
          </p:cNvSpPr>
          <p:nvPr/>
        </p:nvSpPr>
        <p:spPr>
          <a:xfrm>
            <a:off x="273050" y="3510285"/>
            <a:ext cx="6258379" cy="188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4. Ningún proceso tiene que esperar para siempre para entrar a su región crítica.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9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916619"/>
            <a:ext cx="10079421" cy="1994047"/>
          </a:xfrm>
        </p:spPr>
        <p:txBody>
          <a:bodyPr>
            <a:noAutofit/>
          </a:bodyPr>
          <a:lstStyle/>
          <a:p>
            <a:r>
              <a:rPr lang="es-CR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Fundamentos de 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469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42" y="1279836"/>
            <a:ext cx="5319548" cy="1444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sz="36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Comunicación Entre Procesos </a:t>
            </a:r>
            <a:endParaRPr lang="en-US" sz="36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42" y="2856243"/>
            <a:ext cx="7358150" cy="68077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Cómo un proceso puede pasar información a otro.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3EEB78-B08F-46E1-81FB-B97C2BCCFC2D}"/>
              </a:ext>
            </a:extLst>
          </p:cNvPr>
          <p:cNvSpPr txBox="1">
            <a:spLocks/>
          </p:cNvSpPr>
          <p:nvPr/>
        </p:nvSpPr>
        <p:spPr>
          <a:xfrm>
            <a:off x="308742" y="3669668"/>
            <a:ext cx="7358150" cy="781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Cómo hacer que dos o más procesos no se interpongan entre sí.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8B32BA-B5E1-4904-B30F-E75386232223}"/>
              </a:ext>
            </a:extLst>
          </p:cNvPr>
          <p:cNvSpPr txBox="1">
            <a:spLocks/>
          </p:cNvSpPr>
          <p:nvPr/>
        </p:nvSpPr>
        <p:spPr>
          <a:xfrm>
            <a:off x="308742" y="4582050"/>
            <a:ext cx="7358150" cy="973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Cómo obtener la secuencia apropiada cuando hay dependencias presentes.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monografias.com/trabajos51/sincro-comunicacion/Image4107.gif">
            <a:extLst>
              <a:ext uri="{FF2B5EF4-FFF2-40B4-BE49-F238E27FC236}">
                <a16:creationId xmlns:a16="http://schemas.microsoft.com/office/drawing/2014/main" id="{99001E9A-2A2B-4A3A-9EEA-AA8BFF4D8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520" y="3072426"/>
            <a:ext cx="3939738" cy="173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05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Condiciones de carrera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79" y="2518623"/>
            <a:ext cx="5873511" cy="2224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En algunos sistemas operativos, los procesos que trabajan en conjunto pueden compartir cierto espacio de almacenamiento en el que pueden leer y escribir datos.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https://www.internetlab.es/files/2013/08/condicion-de-carrera.jpg">
            <a:extLst>
              <a:ext uri="{FF2B5EF4-FFF2-40B4-BE49-F238E27FC236}">
                <a16:creationId xmlns:a16="http://schemas.microsoft.com/office/drawing/2014/main" id="{753F55FC-E9D6-4AE9-91EB-AF3FDC80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42" y="2420658"/>
            <a:ext cx="5390541" cy="28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Condiciones de carrera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https://www.internetlab.es/files/2013/08/condicion-de-carrera.jpg">
            <a:extLst>
              <a:ext uri="{FF2B5EF4-FFF2-40B4-BE49-F238E27FC236}">
                <a16:creationId xmlns:a16="http://schemas.microsoft.com/office/drawing/2014/main" id="{753F55FC-E9D6-4AE9-91EB-AF3FDC80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42" y="2420658"/>
            <a:ext cx="5390541" cy="28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273050" y="2511732"/>
            <a:ext cx="6084526" cy="76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También pueden compartir recursos.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F615F9-604E-4550-AF07-2A7D1D9616D3}"/>
              </a:ext>
            </a:extLst>
          </p:cNvPr>
          <p:cNvSpPr txBox="1">
            <a:spLocks/>
          </p:cNvSpPr>
          <p:nvPr/>
        </p:nvSpPr>
        <p:spPr>
          <a:xfrm>
            <a:off x="273050" y="3474507"/>
            <a:ext cx="6084526" cy="2106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Discos duros.</a:t>
            </a:r>
          </a:p>
          <a:p>
            <a:pPr algn="just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Impresoras.</a:t>
            </a:r>
          </a:p>
          <a:p>
            <a:pPr algn="just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Memoria.</a:t>
            </a:r>
          </a:p>
          <a:p>
            <a:pPr algn="just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Procesadores.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Condiciones de carrera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https://www.internetlab.es/files/2013/08/condicion-de-carrera.jpg">
            <a:extLst>
              <a:ext uri="{FF2B5EF4-FFF2-40B4-BE49-F238E27FC236}">
                <a16:creationId xmlns:a16="http://schemas.microsoft.com/office/drawing/2014/main" id="{753F55FC-E9D6-4AE9-91EB-AF3FDC80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42" y="2420658"/>
            <a:ext cx="5390541" cy="28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273050" y="2511732"/>
            <a:ext cx="6084526" cy="172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Estos procesos cambian el estado de estos recursos pasando esta información al resto de los procesos.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F615F9-604E-4550-AF07-2A7D1D9616D3}"/>
              </a:ext>
            </a:extLst>
          </p:cNvPr>
          <p:cNvSpPr txBox="1">
            <a:spLocks/>
          </p:cNvSpPr>
          <p:nvPr/>
        </p:nvSpPr>
        <p:spPr>
          <a:xfrm>
            <a:off x="273050" y="4439149"/>
            <a:ext cx="6084526" cy="158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Ocasionando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R" dirty="0">
                <a:latin typeface="Arial" panose="020B0604020202020204" pitchFamily="34" charset="0"/>
                <a:cs typeface="Arial" panose="020B0604020202020204" pitchFamily="34" charset="0"/>
              </a:rPr>
              <a:t>errores en el funcionamiento de algunos procesos.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79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Regiones críticas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7857810" y="3421269"/>
            <a:ext cx="4061139" cy="10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¿Cómo evitamos las condiciones de carrera?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6AECE2-5E6A-4260-A005-2F852101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312988"/>
            <a:ext cx="7447251" cy="36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6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Regiones críticas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273050" y="2986226"/>
            <a:ext cx="6258379" cy="364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La parte del programa en la que se accede a la memoria compartida se conoce como 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región crítica o sección crítica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6AECE2-5E6A-4260-A005-2F852101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986227"/>
            <a:ext cx="5118811" cy="25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7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Regiones críticas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273050" y="2312988"/>
            <a:ext cx="6258379" cy="43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La clave para evitar problemas aquí y en muchas otras situaciones en las que se involucran la memoria compartida, los archivos compartidos y todo lo demás compartido es buscar alguna manera de prohibir que más de un proceso lea y escriba los datos compartidos al mismo tiempo.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6AECE2-5E6A-4260-A005-2F852101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986227"/>
            <a:ext cx="5118811" cy="25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8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1276556"/>
            <a:ext cx="11168270" cy="1036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Regiones críticas</a:t>
            </a:r>
            <a:endParaRPr lang="en-US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Resultado de imagen para chef pastelero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E0EBE-DAB4-429D-9700-4EB3C54ACC0D}"/>
              </a:ext>
            </a:extLst>
          </p:cNvPr>
          <p:cNvSpPr txBox="1">
            <a:spLocks/>
          </p:cNvSpPr>
          <p:nvPr/>
        </p:nvSpPr>
        <p:spPr>
          <a:xfrm>
            <a:off x="273050" y="2312988"/>
            <a:ext cx="6258379" cy="10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Se debe cumplir con lo siguiente para tener una buena solución: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6AECE2-5E6A-4260-A005-2F852101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2986227"/>
            <a:ext cx="5118811" cy="25403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654099-1BE1-4C66-9CC6-A99953ED4FD9}"/>
              </a:ext>
            </a:extLst>
          </p:cNvPr>
          <p:cNvSpPr txBox="1">
            <a:spLocks/>
          </p:cNvSpPr>
          <p:nvPr/>
        </p:nvSpPr>
        <p:spPr>
          <a:xfrm>
            <a:off x="273050" y="3510286"/>
            <a:ext cx="6258379" cy="1383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1. No puede haber dos procesos de manera simultánea dentro de sus regiones críticas.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5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334</Words>
  <Application>Microsoft Office PowerPoint</Application>
  <PresentationFormat>Panorámica</PresentationFormat>
  <Paragraphs>45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Fundamentos de Sistemas Operativos</vt:lpstr>
      <vt:lpstr>Comunicación Entre Procesos </vt:lpstr>
      <vt:lpstr>Condiciones de carrera</vt:lpstr>
      <vt:lpstr>Condiciones de carrera</vt:lpstr>
      <vt:lpstr>Condiciones de carrera</vt:lpstr>
      <vt:lpstr>Regiones críticas</vt:lpstr>
      <vt:lpstr>Regiones críticas</vt:lpstr>
      <vt:lpstr>Regiones críticas</vt:lpstr>
      <vt:lpstr>Regiones críticas</vt:lpstr>
      <vt:lpstr>Regiones críticas</vt:lpstr>
      <vt:lpstr>Regiones críticas</vt:lpstr>
      <vt:lpstr>Regiones críticas</vt:lpstr>
      <vt:lpstr>Fundamentos de Sistemas Operativos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SC-115 Introducción a la Programación</dc:title>
  <dc:creator>Ing. Marvin G. Soto</dc:creator>
  <cp:keywords>SC-420-3-SO-I -Clase-03;UFidelitas</cp:keywords>
  <cp:lastModifiedBy>Olman Camacho</cp:lastModifiedBy>
  <cp:revision>113</cp:revision>
  <dcterms:created xsi:type="dcterms:W3CDTF">2015-05-04T18:14:05Z</dcterms:created>
  <dcterms:modified xsi:type="dcterms:W3CDTF">2018-05-13T18:03:47Z</dcterms:modified>
</cp:coreProperties>
</file>