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6" r:id="rId3"/>
    <p:sldId id="267" r:id="rId4"/>
    <p:sldId id="269" r:id="rId5"/>
    <p:sldId id="268" r:id="rId6"/>
    <p:sldId id="265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331274" y="12304643"/>
            <a:ext cx="18468976" cy="10614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b="1" dirty="0">
                <a:solidFill>
                  <a:schemeClr val="bg1"/>
                </a:solidFill>
              </a:rPr>
              <a:t>Lic. Santiago Rodríguez Paniagua. (2024)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1477572" y="2251580"/>
            <a:ext cx="18476383" cy="60376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R" dirty="0">
                <a:solidFill>
                  <a:schemeClr val="bg1"/>
                </a:solidFill>
              </a:rPr>
              <a:t>Colecciones en C#</a:t>
            </a:r>
          </a:p>
          <a:p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Programación IV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85000"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de Consola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D1449B3-3016-D453-EA48-C1F79A8C7356}"/>
              </a:ext>
            </a:extLst>
          </p:cNvPr>
          <p:cNvGrpSpPr/>
          <p:nvPr/>
        </p:nvGrpSpPr>
        <p:grpSpPr>
          <a:xfrm>
            <a:off x="3776455" y="3248053"/>
            <a:ext cx="16831090" cy="9718369"/>
            <a:chOff x="956534" y="0"/>
            <a:chExt cx="10278932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F886A6E-D846-A4EF-8CFF-913D9E26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534" y="0"/>
              <a:ext cx="10278932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A1CA75C-1BCA-F4C2-1607-07CF5E73AA84}"/>
                </a:ext>
              </a:extLst>
            </p:cNvPr>
            <p:cNvSpPr/>
            <p:nvPr/>
          </p:nvSpPr>
          <p:spPr>
            <a:xfrm>
              <a:off x="5496232" y="1278194"/>
              <a:ext cx="5240594" cy="10520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6D4C4BF-9C26-D4FB-577B-71C401DB3928}"/>
                </a:ext>
              </a:extLst>
            </p:cNvPr>
            <p:cNvSpPr/>
            <p:nvPr/>
          </p:nvSpPr>
          <p:spPr>
            <a:xfrm>
              <a:off x="10028903" y="6233652"/>
              <a:ext cx="973394" cy="412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BE06E-D27F-9722-F546-A32A6D05BF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diccionario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6555AF-8F08-1689-4DC5-5C167FCE6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t="17976"/>
          <a:stretch/>
        </p:blipFill>
        <p:spPr>
          <a:xfrm>
            <a:off x="1252329" y="4568765"/>
            <a:ext cx="21863957" cy="72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83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C3A96-C269-70FE-E61B-57FE53A23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Imprimimos todas las llaves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B4E0B5-1C7A-5714-5EC9-EF2F2D44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75" y="4726739"/>
            <a:ext cx="21649722" cy="80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19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34BB2-AAEA-17FE-0235-4361BB333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Imprimimos todos los valores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9FF71D-6DC6-9AFD-1597-E5678584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50" y="4570529"/>
            <a:ext cx="21394899" cy="80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7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Personalizado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7</cp:revision>
  <dcterms:modified xsi:type="dcterms:W3CDTF">2024-05-28T05:07:12Z</dcterms:modified>
</cp:coreProperties>
</file>