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9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65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88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1" name="Shape 11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UIA_Template-Presentación-04.png" descr="UIA_Template-Presentación-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" y="0"/>
            <a:ext cx="24379262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GRACIAS"/>
          <p:cNvSpPr>
            <a:spLocks noGrp="1"/>
          </p:cNvSpPr>
          <p:nvPr>
            <p:ph type="body" sz="quarter" idx="13"/>
          </p:nvPr>
        </p:nvSpPr>
        <p:spPr>
          <a:xfrm>
            <a:off x="14342533" y="6261100"/>
            <a:ext cx="6971837" cy="220325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1200">
                <a:solidFill>
                  <a:srgbClr val="F5D461"/>
                </a:solidFill>
                <a:latin typeface="Abrade-Black"/>
                <a:ea typeface="Abrade-Black"/>
                <a:cs typeface="Abrade-Black"/>
                <a:sym typeface="Abrade-Black"/>
              </a:defRPr>
            </a:lvl1pPr>
          </a:lstStyle>
          <a:p>
            <a:r>
              <a:t>GRACIAS</a:t>
            </a:r>
          </a:p>
        </p:txBody>
      </p:sp>
      <p:sp>
        <p:nvSpPr>
          <p:cNvPr id="22" name="MUCHAS"/>
          <p:cNvSpPr>
            <a:spLocks noGrp="1"/>
          </p:cNvSpPr>
          <p:nvPr>
            <p:ph type="body" sz="quarter" idx="14"/>
          </p:nvPr>
        </p:nvSpPr>
        <p:spPr>
          <a:xfrm>
            <a:off x="3285066" y="6261100"/>
            <a:ext cx="6971837" cy="220325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1200">
                <a:solidFill>
                  <a:srgbClr val="F8E196"/>
                </a:solidFill>
                <a:latin typeface="Abrade-Black"/>
                <a:ea typeface="Abrade-Black"/>
                <a:cs typeface="Abrade-Black"/>
                <a:sym typeface="Abrade-Black"/>
              </a:defRPr>
            </a:lvl1pPr>
          </a:lstStyle>
          <a:p>
            <a:r>
              <a:t>MUCHAS</a:t>
            </a:r>
          </a:p>
        </p:txBody>
      </p:sp>
      <p:sp>
        <p:nvSpPr>
          <p:cNvPr id="2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 cop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asted-image.pdf" descr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8391" y="-117183"/>
            <a:ext cx="26823393" cy="13924966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Body Level One…"/>
          <p:cNvSpPr>
            <a:spLocks noGrp="1"/>
          </p:cNvSpPr>
          <p:nvPr>
            <p:ph type="body" sz="half" idx="13"/>
          </p:nvPr>
        </p:nvSpPr>
        <p:spPr>
          <a:xfrm>
            <a:off x="1409170" y="3996101"/>
            <a:ext cx="18468976" cy="4301001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500"/>
              </a:spcBef>
              <a:buSzTx/>
              <a:buNone/>
              <a:defRPr sz="3600">
                <a:solidFill>
                  <a:srgbClr val="000000"/>
                </a:solidFill>
                <a:latin typeface="Abrade-Book"/>
                <a:ea typeface="Abrade-Book"/>
                <a:cs typeface="Abrade-Book"/>
                <a:sym typeface="Abrade-Book"/>
              </a:defRPr>
            </a:pPr>
            <a:r>
              <a:t>Body Level One</a:t>
            </a:r>
          </a:p>
          <a:p>
            <a:pPr marL="0" indent="0">
              <a:spcBef>
                <a:spcPts val="500"/>
              </a:spcBef>
              <a:buSzTx/>
              <a:buNone/>
              <a:defRPr sz="3600">
                <a:solidFill>
                  <a:srgbClr val="000000"/>
                </a:solidFill>
                <a:latin typeface="Abrade-Book"/>
                <a:ea typeface="Abrade-Book"/>
                <a:cs typeface="Abrade-Book"/>
                <a:sym typeface="Abrade-Book"/>
              </a:defRPr>
            </a:pPr>
            <a:r>
              <a:t>Body Level One</a:t>
            </a:r>
          </a:p>
          <a:p>
            <a:pPr marL="0" indent="0">
              <a:spcBef>
                <a:spcPts val="500"/>
              </a:spcBef>
              <a:buSzTx/>
              <a:buNone/>
              <a:defRPr sz="3600">
                <a:solidFill>
                  <a:srgbClr val="000000"/>
                </a:solidFill>
                <a:latin typeface="Abrade-Book"/>
                <a:ea typeface="Abrade-Book"/>
                <a:cs typeface="Abrade-Book"/>
                <a:sym typeface="Abrade-Book"/>
              </a:defRPr>
            </a:pPr>
            <a:r>
              <a:t>Body Level One</a:t>
            </a:r>
          </a:p>
          <a:p>
            <a:pPr marL="0" indent="0">
              <a:spcBef>
                <a:spcPts val="500"/>
              </a:spcBef>
              <a:buSzTx/>
              <a:buNone/>
              <a:defRPr sz="3600">
                <a:solidFill>
                  <a:srgbClr val="000000"/>
                </a:solidFill>
                <a:latin typeface="Abrade-Book"/>
                <a:ea typeface="Abrade-Book"/>
                <a:cs typeface="Abrade-Book"/>
                <a:sym typeface="Abrade-Book"/>
              </a:defRPr>
            </a:pPr>
            <a:r>
              <a:t>Body Level One</a:t>
            </a:r>
          </a:p>
        </p:txBody>
      </p:sp>
      <p:sp>
        <p:nvSpPr>
          <p:cNvPr id="50" name="Title Text"/>
          <p:cNvSpPr>
            <a:spLocks noGrp="1"/>
          </p:cNvSpPr>
          <p:nvPr>
            <p:ph type="body" sz="quarter" idx="14"/>
          </p:nvPr>
        </p:nvSpPr>
        <p:spPr>
          <a:xfrm>
            <a:off x="1405466" y="1655233"/>
            <a:ext cx="18476383" cy="220325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1200">
                <a:solidFill>
                  <a:srgbClr val="F4D15C"/>
                </a:solidFill>
                <a:latin typeface="Abrade-Black"/>
                <a:ea typeface="Abrade-Black"/>
                <a:cs typeface="Abrade-Black"/>
                <a:sym typeface="Abrade-Black"/>
              </a:defRPr>
            </a:lvl1pPr>
          </a:lstStyle>
          <a:p>
            <a:r>
              <a:t>Title Text</a:t>
            </a:r>
          </a:p>
        </p:txBody>
      </p:sp>
      <p:sp>
        <p:nvSpPr>
          <p:cNvPr id="5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UIA_Template-Presentación-06.png" descr="UIA_Template-Presentación-0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9" y="0"/>
            <a:ext cx="24379262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>
            <a:spLocks noGrp="1"/>
          </p:cNvSpPr>
          <p:nvPr>
            <p:ph type="title"/>
          </p:nvPr>
        </p:nvSpPr>
        <p:spPr>
          <a:xfrm>
            <a:off x="1689100" y="1642533"/>
            <a:ext cx="21005800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  <p:sldLayoutId id="2147483653" r:id="rId2"/>
  </p:sldLayoutIdLst>
  <p:transition spd="med"/>
  <p:txStyles>
    <p:title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brade-Black"/>
          <a:ea typeface="Abrade-Black"/>
          <a:cs typeface="Abrade-Black"/>
          <a:sym typeface="Abrade-Black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brade-Black"/>
          <a:ea typeface="Abrade-Black"/>
          <a:cs typeface="Abrade-Black"/>
          <a:sym typeface="Abrade-Black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brade-Black"/>
          <a:ea typeface="Abrade-Black"/>
          <a:cs typeface="Abrade-Black"/>
          <a:sym typeface="Abrade-Black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brade-Black"/>
          <a:ea typeface="Abrade-Black"/>
          <a:cs typeface="Abrade-Black"/>
          <a:sym typeface="Abrade-Black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brade-Black"/>
          <a:ea typeface="Abrade-Black"/>
          <a:cs typeface="Abrade-Black"/>
          <a:sym typeface="Abrade-Black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brade-Black"/>
          <a:ea typeface="Abrade-Black"/>
          <a:cs typeface="Abrade-Black"/>
          <a:sym typeface="Abrade-Black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brade-Black"/>
          <a:ea typeface="Abrade-Black"/>
          <a:cs typeface="Abrade-Black"/>
          <a:sym typeface="Abrade-Black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brade-Black"/>
          <a:ea typeface="Abrade-Black"/>
          <a:cs typeface="Abrade-Black"/>
          <a:sym typeface="Abrade-Black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brade-Black"/>
          <a:ea typeface="Abrade-Black"/>
          <a:cs typeface="Abrade-Black"/>
          <a:sym typeface="Abrade-Black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>
            <a:spLocks noGrp="1"/>
          </p:cNvSpPr>
          <p:nvPr>
            <p:ph type="body" idx="13"/>
          </p:nvPr>
        </p:nvSpPr>
        <p:spPr>
          <a:xfrm>
            <a:off x="4331274" y="12304643"/>
            <a:ext cx="18468976" cy="1061416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500"/>
              </a:spcBef>
              <a:buSzTx/>
              <a:buNone/>
              <a:defRPr sz="3600">
                <a:solidFill>
                  <a:srgbClr val="000000"/>
                </a:solidFill>
                <a:latin typeface="Abrade-Book"/>
                <a:ea typeface="Abrade-Book"/>
                <a:cs typeface="Abrade-Book"/>
                <a:sym typeface="Abrade-Book"/>
              </a:defRPr>
            </a:pPr>
            <a:r>
              <a:rPr lang="es-CR" b="1" dirty="0">
                <a:solidFill>
                  <a:schemeClr val="bg1"/>
                </a:solidFill>
              </a:rPr>
              <a:t>Lic. Santiago Rodríguez Paniagua. (2024)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119" name="Title Text"/>
          <p:cNvSpPr>
            <a:spLocks noGrp="1"/>
          </p:cNvSpPr>
          <p:nvPr>
            <p:ph type="body" idx="14"/>
          </p:nvPr>
        </p:nvSpPr>
        <p:spPr>
          <a:xfrm>
            <a:off x="1477572" y="2251580"/>
            <a:ext cx="18476383" cy="6037654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s-CR" dirty="0">
                <a:solidFill>
                  <a:schemeClr val="bg1"/>
                </a:solidFill>
              </a:rPr>
              <a:t>Conexión a SQLite en C# con </a:t>
            </a:r>
            <a:r>
              <a:rPr lang="es-CR" dirty="0" err="1">
                <a:solidFill>
                  <a:schemeClr val="bg1"/>
                </a:solidFill>
              </a:rPr>
              <a:t>Entity</a:t>
            </a:r>
            <a:r>
              <a:rPr lang="es-CR" dirty="0">
                <a:solidFill>
                  <a:schemeClr val="bg1"/>
                </a:solidFill>
              </a:rPr>
              <a:t> Framework en una app de Consola desde </a:t>
            </a:r>
            <a:r>
              <a:rPr lang="es-CR" dirty="0" err="1">
                <a:solidFill>
                  <a:schemeClr val="bg1"/>
                </a:solidFill>
              </a:rPr>
              <a:t>VSCode</a:t>
            </a:r>
            <a:endParaRPr lang="es-CR" dirty="0">
              <a:solidFill>
                <a:schemeClr val="bg1"/>
              </a:solidFill>
            </a:endParaRPr>
          </a:p>
          <a:p>
            <a:endParaRPr lang="es-CR" dirty="0">
              <a:solidFill>
                <a:schemeClr val="bg1"/>
              </a:solidFill>
            </a:endParaRPr>
          </a:p>
          <a:p>
            <a:r>
              <a:rPr lang="es-CR" dirty="0">
                <a:solidFill>
                  <a:schemeClr val="bg1"/>
                </a:solidFill>
              </a:rPr>
              <a:t>Programación IV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AC3A96-C269-70FE-E61B-57FE53A23C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3564" y="899859"/>
            <a:ext cx="20148610" cy="2203252"/>
          </a:xfrm>
        </p:spPr>
        <p:txBody>
          <a:bodyPr>
            <a:normAutofit fontScale="70000" lnSpcReduction="20000"/>
          </a:bodyPr>
          <a:lstStyle/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Creamos una carpeta y la abrimos con </a:t>
            </a:r>
            <a:r>
              <a:rPr lang="es-C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VSCode</a:t>
            </a:r>
            <a:endParaRPr lang="es-C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7247B25-F828-2AB7-0EDB-BE6D1AEC4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769" y="3109191"/>
            <a:ext cx="10816200" cy="994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07190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964FCF-EBEE-4B0A-3BFA-576499C538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8510" y="979372"/>
            <a:ext cx="18476383" cy="2203252"/>
          </a:xfrm>
        </p:spPr>
        <p:txBody>
          <a:bodyPr>
            <a:normAutofit fontScale="70000" lnSpcReduction="20000"/>
          </a:bodyPr>
          <a:lstStyle/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Creamos el proyecto desde la terminal y le agregamos </a:t>
            </a:r>
            <a:r>
              <a:rPr lang="es-C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</a:t>
            </a:r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Framework con SQLite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4EBA723-70DD-13C4-44CA-69A7383DB6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502"/>
          <a:stretch/>
        </p:blipFill>
        <p:spPr>
          <a:xfrm>
            <a:off x="1079119" y="4292410"/>
            <a:ext cx="22225762" cy="399682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7D24A72-4A4C-B6A9-A243-EC487B681E71}"/>
              </a:ext>
            </a:extLst>
          </p:cNvPr>
          <p:cNvSpPr txBox="1"/>
          <p:nvPr/>
        </p:nvSpPr>
        <p:spPr>
          <a:xfrm>
            <a:off x="4554143" y="9705283"/>
            <a:ext cx="17371577" cy="2585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s-CR" sz="5400" dirty="0" err="1">
                <a:solidFill>
                  <a:schemeClr val="bg1"/>
                </a:solidFill>
              </a:rPr>
              <a:t>dotnet</a:t>
            </a:r>
            <a:r>
              <a:rPr lang="es-CR" sz="5400" dirty="0">
                <a:solidFill>
                  <a:schemeClr val="bg1"/>
                </a:solidFill>
              </a:rPr>
              <a:t> new </a:t>
            </a:r>
            <a:r>
              <a:rPr lang="es-CR" sz="5400" dirty="0" err="1">
                <a:solidFill>
                  <a:schemeClr val="bg1"/>
                </a:solidFill>
              </a:rPr>
              <a:t>console</a:t>
            </a:r>
            <a:r>
              <a:rPr lang="es-CR" sz="5400" dirty="0">
                <a:solidFill>
                  <a:schemeClr val="bg1"/>
                </a:solidFill>
              </a:rPr>
              <a:t> -o </a:t>
            </a:r>
            <a:r>
              <a:rPr lang="es-CR" sz="54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EFSQLiteVSCode</a:t>
            </a:r>
            <a:br>
              <a:rPr lang="es-CR" sz="5400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es-CR" sz="5400" dirty="0">
                <a:solidFill>
                  <a:schemeClr val="bg1"/>
                </a:solidFill>
              </a:rPr>
              <a:t>cd</a:t>
            </a:r>
            <a:r>
              <a:rPr lang="es-CR" sz="5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CR" sz="54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EFSQLiteVSCode</a:t>
            </a:r>
            <a:endParaRPr lang="es-CR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s-CR" sz="5400" dirty="0" err="1">
                <a:solidFill>
                  <a:schemeClr val="bg1"/>
                </a:solidFill>
              </a:rPr>
              <a:t>dotnet</a:t>
            </a:r>
            <a:r>
              <a:rPr lang="es-CR" sz="5400" dirty="0">
                <a:solidFill>
                  <a:schemeClr val="bg1"/>
                </a:solidFill>
              </a:rPr>
              <a:t> </a:t>
            </a:r>
            <a:r>
              <a:rPr lang="es-CR" sz="5400" dirty="0" err="1">
                <a:solidFill>
                  <a:schemeClr val="bg1"/>
                </a:solidFill>
              </a:rPr>
              <a:t>add</a:t>
            </a:r>
            <a:r>
              <a:rPr lang="es-CR" sz="5400" dirty="0">
                <a:solidFill>
                  <a:schemeClr val="bg1"/>
                </a:solidFill>
              </a:rPr>
              <a:t> </a:t>
            </a:r>
            <a:r>
              <a:rPr lang="es-CR" sz="5400" dirty="0" err="1">
                <a:solidFill>
                  <a:schemeClr val="bg1"/>
                </a:solidFill>
              </a:rPr>
              <a:t>package</a:t>
            </a:r>
            <a:r>
              <a:rPr lang="es-CR" sz="5400" dirty="0">
                <a:solidFill>
                  <a:schemeClr val="bg1"/>
                </a:solidFill>
              </a:rPr>
              <a:t> </a:t>
            </a:r>
            <a:r>
              <a:rPr lang="es-CR" sz="5400" dirty="0" err="1">
                <a:solidFill>
                  <a:schemeClr val="bg1"/>
                </a:solidFill>
              </a:rPr>
              <a:t>Microsoft.EntityFrameworkCore.Sqlite</a:t>
            </a:r>
            <a:endParaRPr lang="es-CR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75174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A445AD-B4A9-6C82-C4B6-6C073A0883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4765" y="701076"/>
            <a:ext cx="20255948" cy="2203252"/>
          </a:xfrm>
        </p:spPr>
        <p:txBody>
          <a:bodyPr>
            <a:normAutofit lnSpcReduction="10000"/>
          </a:bodyPr>
          <a:lstStyle/>
          <a:p>
            <a:r>
              <a:rPr lang="es-CR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Agregamos un archivo y le agregamos una clase </a:t>
            </a:r>
          </a:p>
          <a:p>
            <a:r>
              <a:rPr lang="es-CR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 servirá como modelo de entidad. 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B6EAEEB2-E93B-E249-9FE6-D7D3DCA40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283" y="3617843"/>
            <a:ext cx="19093433" cy="939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69792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A0FAB3-5BFD-FF24-9695-EFA8FC54D9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09118" y="919736"/>
            <a:ext cx="7201821" cy="7687551"/>
          </a:xfrm>
        </p:spPr>
        <p:txBody>
          <a:bodyPr>
            <a:normAutofit fontScale="92500" lnSpcReduction="10000"/>
          </a:bodyPr>
          <a:lstStyle/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ese mismo archivo le agregamos una Clase de Contexto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AEAED7B-8ECC-9AD6-8A15-D2B2D5BDB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1445" y="0"/>
            <a:ext cx="15272555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90343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8A801BE-28E9-D0F1-60C4-8DEFF858C031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4532243" y="4984841"/>
            <a:ext cx="18168730" cy="68182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R" sz="5400" b="1" dirty="0" err="1">
                <a:solidFill>
                  <a:schemeClr val="bg1"/>
                </a:solidFill>
              </a:rPr>
              <a:t>dotnet</a:t>
            </a:r>
            <a:r>
              <a:rPr lang="es-CR" sz="5400" b="1" dirty="0">
                <a:solidFill>
                  <a:schemeClr val="bg1"/>
                </a:solidFill>
              </a:rPr>
              <a:t> </a:t>
            </a:r>
            <a:r>
              <a:rPr lang="es-CR" sz="5400" b="1" dirty="0" err="1">
                <a:solidFill>
                  <a:schemeClr val="bg1"/>
                </a:solidFill>
              </a:rPr>
              <a:t>tool</a:t>
            </a:r>
            <a:r>
              <a:rPr lang="es-CR" sz="5400" b="1" dirty="0">
                <a:solidFill>
                  <a:schemeClr val="bg1"/>
                </a:solidFill>
              </a:rPr>
              <a:t> </a:t>
            </a:r>
            <a:r>
              <a:rPr lang="es-CR" sz="5400" b="1" dirty="0" err="1">
                <a:solidFill>
                  <a:schemeClr val="bg1"/>
                </a:solidFill>
              </a:rPr>
              <a:t>install</a:t>
            </a:r>
            <a:r>
              <a:rPr lang="es-CR" sz="5400" b="1" dirty="0">
                <a:solidFill>
                  <a:schemeClr val="bg1"/>
                </a:solidFill>
              </a:rPr>
              <a:t> --global </a:t>
            </a:r>
            <a:r>
              <a:rPr lang="es-CR" sz="5400" b="1" dirty="0" err="1">
                <a:solidFill>
                  <a:schemeClr val="bg1"/>
                </a:solidFill>
              </a:rPr>
              <a:t>dotnet-ef</a:t>
            </a:r>
            <a:endParaRPr lang="es-CR" sz="5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CR" sz="5400" b="1" dirty="0" err="1">
                <a:solidFill>
                  <a:schemeClr val="bg1"/>
                </a:solidFill>
              </a:rPr>
              <a:t>dotnet</a:t>
            </a:r>
            <a:r>
              <a:rPr lang="es-CR" sz="5400" b="1" dirty="0">
                <a:solidFill>
                  <a:schemeClr val="bg1"/>
                </a:solidFill>
              </a:rPr>
              <a:t> </a:t>
            </a:r>
            <a:r>
              <a:rPr lang="es-CR" sz="5400" b="1" dirty="0" err="1">
                <a:solidFill>
                  <a:schemeClr val="bg1"/>
                </a:solidFill>
              </a:rPr>
              <a:t>add</a:t>
            </a:r>
            <a:r>
              <a:rPr lang="es-CR" sz="5400" b="1" dirty="0">
                <a:solidFill>
                  <a:schemeClr val="bg1"/>
                </a:solidFill>
              </a:rPr>
              <a:t> </a:t>
            </a:r>
            <a:r>
              <a:rPr lang="es-CR" sz="5400" b="1" dirty="0" err="1">
                <a:solidFill>
                  <a:schemeClr val="bg1"/>
                </a:solidFill>
              </a:rPr>
              <a:t>package</a:t>
            </a:r>
            <a:r>
              <a:rPr lang="es-CR" sz="5400" b="1" dirty="0">
                <a:solidFill>
                  <a:schemeClr val="bg1"/>
                </a:solidFill>
              </a:rPr>
              <a:t> </a:t>
            </a:r>
            <a:r>
              <a:rPr lang="es-CR" sz="5400" b="1" dirty="0" err="1">
                <a:solidFill>
                  <a:schemeClr val="bg1"/>
                </a:solidFill>
              </a:rPr>
              <a:t>Microsoft.EntityFrameworkCore.Design</a:t>
            </a:r>
            <a:endParaRPr lang="es-CR" sz="5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CR" sz="5400" b="1" dirty="0" err="1">
                <a:solidFill>
                  <a:schemeClr val="bg1"/>
                </a:solidFill>
              </a:rPr>
              <a:t>dotnet</a:t>
            </a:r>
            <a:r>
              <a:rPr lang="es-CR" sz="5400" b="1" dirty="0">
                <a:solidFill>
                  <a:schemeClr val="bg1"/>
                </a:solidFill>
              </a:rPr>
              <a:t> </a:t>
            </a:r>
            <a:r>
              <a:rPr lang="es-CR" sz="5400" b="1" dirty="0" err="1">
                <a:solidFill>
                  <a:schemeClr val="bg1"/>
                </a:solidFill>
              </a:rPr>
              <a:t>ef</a:t>
            </a:r>
            <a:r>
              <a:rPr lang="es-CR" sz="5400" b="1" dirty="0">
                <a:solidFill>
                  <a:schemeClr val="bg1"/>
                </a:solidFill>
              </a:rPr>
              <a:t> </a:t>
            </a:r>
            <a:r>
              <a:rPr lang="es-CR" sz="5400" b="1" dirty="0" err="1">
                <a:solidFill>
                  <a:schemeClr val="bg1"/>
                </a:solidFill>
              </a:rPr>
              <a:t>migrations</a:t>
            </a:r>
            <a:r>
              <a:rPr lang="es-CR" sz="5400" b="1" dirty="0">
                <a:solidFill>
                  <a:schemeClr val="bg1"/>
                </a:solidFill>
              </a:rPr>
              <a:t> </a:t>
            </a:r>
            <a:r>
              <a:rPr lang="es-CR" sz="5400" b="1" dirty="0" err="1">
                <a:solidFill>
                  <a:schemeClr val="bg1"/>
                </a:solidFill>
              </a:rPr>
              <a:t>add</a:t>
            </a:r>
            <a:r>
              <a:rPr lang="es-CR" sz="5400" b="1" dirty="0">
                <a:solidFill>
                  <a:schemeClr val="bg1"/>
                </a:solidFill>
              </a:rPr>
              <a:t> </a:t>
            </a:r>
            <a:r>
              <a:rPr lang="es-CR" sz="5400" b="1" dirty="0" err="1">
                <a:solidFill>
                  <a:schemeClr val="bg1"/>
                </a:solidFill>
              </a:rPr>
              <a:t>InitialCreate</a:t>
            </a:r>
            <a:endParaRPr lang="es-CR" sz="5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CR" sz="5400" b="1" dirty="0" err="1">
                <a:solidFill>
                  <a:schemeClr val="bg1"/>
                </a:solidFill>
              </a:rPr>
              <a:t>dotnet</a:t>
            </a:r>
            <a:r>
              <a:rPr lang="es-CR" sz="5400" b="1" dirty="0">
                <a:solidFill>
                  <a:schemeClr val="bg1"/>
                </a:solidFill>
              </a:rPr>
              <a:t> </a:t>
            </a:r>
            <a:r>
              <a:rPr lang="es-CR" sz="5400" b="1" dirty="0" err="1">
                <a:solidFill>
                  <a:schemeClr val="bg1"/>
                </a:solidFill>
              </a:rPr>
              <a:t>ef</a:t>
            </a:r>
            <a:r>
              <a:rPr lang="es-CR" sz="5400" b="1" dirty="0">
                <a:solidFill>
                  <a:schemeClr val="bg1"/>
                </a:solidFill>
              </a:rPr>
              <a:t> </a:t>
            </a:r>
            <a:r>
              <a:rPr lang="es-CR" sz="5400" b="1" dirty="0" err="1">
                <a:solidFill>
                  <a:schemeClr val="bg1"/>
                </a:solidFill>
              </a:rPr>
              <a:t>database</a:t>
            </a:r>
            <a:r>
              <a:rPr lang="es-CR" sz="5400" b="1" dirty="0">
                <a:solidFill>
                  <a:schemeClr val="bg1"/>
                </a:solidFill>
              </a:rPr>
              <a:t> </a:t>
            </a:r>
            <a:r>
              <a:rPr lang="es-CR" sz="5400" b="1" dirty="0" err="1">
                <a:solidFill>
                  <a:schemeClr val="bg1"/>
                </a:solidFill>
              </a:rPr>
              <a:t>update</a:t>
            </a:r>
            <a:endParaRPr lang="es-CR" sz="5400" b="1" dirty="0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F79933-D814-9CBC-6694-05F7072BE7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48266" y="879980"/>
            <a:ext cx="19745004" cy="3055916"/>
          </a:xfrm>
        </p:spPr>
        <p:txBody>
          <a:bodyPr>
            <a:normAutofit lnSpcReduction="10000"/>
          </a:bodyPr>
          <a:lstStyle/>
          <a:p>
            <a:r>
              <a:rPr lang="es-CR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Agregamos los componentes para crear y controlar la </a:t>
            </a:r>
          </a:p>
          <a:p>
            <a:r>
              <a:rPr lang="es-CR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Datos de SQLite corriendo </a:t>
            </a:r>
          </a:p>
          <a:p>
            <a:r>
              <a:rPr lang="es-CR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 siguientes comandos desde la terminal</a:t>
            </a:r>
          </a:p>
        </p:txBody>
      </p:sp>
    </p:spTree>
    <p:extLst>
      <p:ext uri="{BB962C8B-B14F-4D97-AF65-F5344CB8AC3E}">
        <p14:creationId xmlns:p14="http://schemas.microsoft.com/office/powerpoint/2010/main" val="243103800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F79933-D814-9CBC-6694-05F7072BE7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48266" y="879980"/>
            <a:ext cx="19645612" cy="2203252"/>
          </a:xfrm>
        </p:spPr>
        <p:txBody>
          <a:bodyPr>
            <a:normAutofit fontScale="70000" lnSpcReduction="20000"/>
          </a:bodyPr>
          <a:lstStyle/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crearon los componentes para crear y controlar la Base de Datos de SQLite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0763E3F-A0BD-CD95-F9D7-200DA378C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895" y="3343292"/>
            <a:ext cx="19542209" cy="989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36685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7530D5-2D4F-85AE-B1E5-4CF628EDA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09118" y="820346"/>
            <a:ext cx="18476383" cy="1306628"/>
          </a:xfrm>
        </p:spPr>
        <p:txBody>
          <a:bodyPr>
            <a:normAutofit fontScale="85000" lnSpcReduction="20000"/>
          </a:bodyPr>
          <a:lstStyle/>
          <a:p>
            <a:r>
              <a:rPr lang="es-CR" dirty="0"/>
              <a:t>Modificamos </a:t>
            </a:r>
            <a:r>
              <a:rPr lang="es-CR" dirty="0" err="1"/>
              <a:t>Program.cs</a:t>
            </a:r>
            <a:r>
              <a:rPr lang="es-CR" dirty="0"/>
              <a:t>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4B3FE15-DFF7-0570-46B7-80AA6F32F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395" y="2882347"/>
            <a:ext cx="20353209" cy="1044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838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RACIAS"/>
          <p:cNvSpPr>
            <a:spLocks noGrp="1"/>
          </p:cNvSpPr>
          <p:nvPr>
            <p:ph type="body" idx="13"/>
          </p:nvPr>
        </p:nvSpPr>
        <p:spPr>
          <a:xfrm>
            <a:off x="15276812" y="6261100"/>
            <a:ext cx="6971837" cy="2203252"/>
          </a:xfrm>
          <a:prstGeom prst="rect">
            <a:avLst/>
          </a:prstGeom>
        </p:spPr>
        <p:txBody>
          <a:bodyPr/>
          <a:lstStyle/>
          <a:p>
            <a:r>
              <a:rPr dirty="0"/>
              <a:t>GRACIAS</a:t>
            </a:r>
          </a:p>
        </p:txBody>
      </p:sp>
      <p:sp>
        <p:nvSpPr>
          <p:cNvPr id="140" name="MUCHAS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MUCHAS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1445</TotalTime>
  <Words>153</Words>
  <Application>Microsoft Office PowerPoint</Application>
  <PresentationFormat>Personalizado</PresentationFormat>
  <Paragraphs>22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Abrade-Black</vt:lpstr>
      <vt:lpstr>Helvetica Light</vt:lpstr>
      <vt:lpstr>Helvetica Neue</vt:lpstr>
      <vt:lpstr>Black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Olda Bustillos Ortega</dc:creator>
  <cp:lastModifiedBy>Santiago Rodriguez Paniagua</cp:lastModifiedBy>
  <cp:revision>36</cp:revision>
  <dcterms:modified xsi:type="dcterms:W3CDTF">2024-06-25T03:38:17Z</dcterms:modified>
</cp:coreProperties>
</file>