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266" r:id="rId3"/>
    <p:sldId id="271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65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510179" y="11092070"/>
            <a:ext cx="18468976" cy="19559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Programación IV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endParaRPr lang="es-CR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Lic. Santiago Rodríguez Paniagua (2024).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4654748"/>
            <a:ext cx="18476383" cy="220325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ctr"/>
            <a:r>
              <a:rPr lang="es-CR" sz="11800" dirty="0">
                <a:solidFill>
                  <a:schemeClr val="bg1"/>
                </a:solidFill>
              </a:rPr>
              <a:t>Primera App MAUI </a:t>
            </a:r>
            <a:r>
              <a:rPr lang="es-CR" sz="11800" dirty="0" err="1">
                <a:solidFill>
                  <a:schemeClr val="bg1"/>
                </a:solidFill>
              </a:rPr>
              <a:t>Blazor</a:t>
            </a:r>
            <a:r>
              <a:rPr lang="es-CR" sz="11800" dirty="0">
                <a:solidFill>
                  <a:schemeClr val="bg1"/>
                </a:solidFill>
              </a:rPr>
              <a:t> híbrida</a:t>
            </a:r>
            <a:endParaRPr sz="1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619" y="749491"/>
            <a:ext cx="19262034" cy="1417239"/>
          </a:xfrm>
        </p:spPr>
        <p:txBody>
          <a:bodyPr>
            <a:normAutofit/>
          </a:bodyPr>
          <a:lstStyle/>
          <a:p>
            <a:r>
              <a:rPr lang="es-C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F3C6CE-24CC-B309-0C86-A850627E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01" y="2723322"/>
            <a:ext cx="17630397" cy="104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54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52" y="749578"/>
            <a:ext cx="19639721" cy="2203252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,Net MAUI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Blazor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254800-B9C9-4482-C26E-25D01462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64" y="3101009"/>
            <a:ext cx="15316605" cy="102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1ED87-0DDB-B27F-2DAA-8A0C26F631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327" y="832212"/>
            <a:ext cx="18476383" cy="1751962"/>
          </a:xfrm>
        </p:spPr>
        <p:txBody>
          <a:bodyPr>
            <a:normAutofit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ejecutamos para Windows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CC5EA6-EDC6-CB25-3763-74B972F9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8"/>
          <a:stretch/>
        </p:blipFill>
        <p:spPr>
          <a:xfrm>
            <a:off x="771327" y="9106963"/>
            <a:ext cx="19233202" cy="33964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1BE72F-A24D-2DC5-0576-61BF9F1EA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4" b="11910"/>
          <a:stretch/>
        </p:blipFill>
        <p:spPr>
          <a:xfrm>
            <a:off x="11217426" y="3461537"/>
            <a:ext cx="12395247" cy="4768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460321-5228-D1AD-C31F-D9FD7258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27" y="3461537"/>
            <a:ext cx="9712357" cy="33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3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E5D9A-60F4-74F0-BAF1-91BEDBFF7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997" y="820346"/>
            <a:ext cx="18476383" cy="2203252"/>
          </a:xfrm>
        </p:spPr>
        <p:txBody>
          <a:bodyPr>
            <a:normAutofit fontScale="92500"/>
          </a:bodyPr>
          <a:lstStyle/>
          <a:p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EB69F3-BC4D-6F18-C1E5-E69743CE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47" y="3598534"/>
            <a:ext cx="17730706" cy="9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7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B04EB4-833D-A55A-2AFA-14EC061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6" y="4068825"/>
            <a:ext cx="10416809" cy="8196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FCCA5D-41A2-6A3D-9FAA-9E3D836E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704" y="4068825"/>
            <a:ext cx="12277678" cy="8196061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1AE32536-78D9-BAA0-5237-0F0C3A2B98AA}"/>
              </a:ext>
            </a:extLst>
          </p:cNvPr>
          <p:cNvSpPr txBox="1">
            <a:spLocks/>
          </p:cNvSpPr>
          <p:nvPr/>
        </p:nvSpPr>
        <p:spPr>
          <a:xfrm>
            <a:off x="828997" y="820346"/>
            <a:ext cx="19367316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#2</a:t>
            </a:r>
          </a:p>
        </p:txBody>
      </p:sp>
    </p:spTree>
    <p:extLst>
      <p:ext uri="{BB962C8B-B14F-4D97-AF65-F5344CB8AC3E}">
        <p14:creationId xmlns:p14="http://schemas.microsoft.com/office/powerpoint/2010/main" val="3002412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6296432-946C-AB7F-7908-4AC79E4F4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5"/>
          <a:stretch/>
        </p:blipFill>
        <p:spPr>
          <a:xfrm>
            <a:off x="1384003" y="4079646"/>
            <a:ext cx="21615993" cy="8304510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26CD38C0-F536-844F-F305-8499A2A75312}"/>
              </a:ext>
            </a:extLst>
          </p:cNvPr>
          <p:cNvSpPr txBox="1">
            <a:spLocks/>
          </p:cNvSpPr>
          <p:nvPr/>
        </p:nvSpPr>
        <p:spPr>
          <a:xfrm>
            <a:off x="749484" y="820346"/>
            <a:ext cx="19566099" cy="17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#3</a:t>
            </a:r>
          </a:p>
        </p:txBody>
      </p:sp>
    </p:spTree>
    <p:extLst>
      <p:ext uri="{BB962C8B-B14F-4D97-AF65-F5344CB8AC3E}">
        <p14:creationId xmlns:p14="http://schemas.microsoft.com/office/powerpoint/2010/main" val="2955004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006E0-0046-8535-DA2E-60C0BDC34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8937" y="763335"/>
            <a:ext cx="20033846" cy="1721448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en el emulador de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A89B4-A20E-3F60-576E-31349173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36" y="3052699"/>
            <a:ext cx="5462692" cy="10458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CEDE5E-61FF-5386-C2A4-42E7F766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054" y="3052698"/>
            <a:ext cx="5464266" cy="104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Inspeccionemos un poco el proyecto</a:t>
            </a:r>
          </a:p>
        </p:txBody>
      </p:sp>
    </p:spTree>
    <p:extLst>
      <p:ext uri="{BB962C8B-B14F-4D97-AF65-F5344CB8AC3E}">
        <p14:creationId xmlns:p14="http://schemas.microsoft.com/office/powerpoint/2010/main" val="5711642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00" y="740728"/>
            <a:ext cx="19444631" cy="1317848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708732-91BC-3C6C-497C-017FB5B0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26" y="3032256"/>
            <a:ext cx="18185548" cy="99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71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81</Words>
  <Application>Microsoft Office PowerPoint</Application>
  <PresentationFormat>Personalizado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18</cp:revision>
  <dcterms:modified xsi:type="dcterms:W3CDTF">2024-06-24T17:07:14Z</dcterms:modified>
</cp:coreProperties>
</file>