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9" r:id="rId2"/>
    <p:sldId id="269" r:id="rId3"/>
    <p:sldId id="268" r:id="rId4"/>
    <p:sldId id="270" r:id="rId5"/>
    <p:sldId id="277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81" r:id="rId14"/>
    <p:sldId id="279" r:id="rId15"/>
    <p:sldId id="278" r:id="rId16"/>
    <p:sldId id="280" r:id="rId17"/>
    <p:sldId id="284" r:id="rId18"/>
    <p:sldId id="285" r:id="rId19"/>
    <p:sldId id="282" r:id="rId20"/>
    <p:sldId id="286" r:id="rId21"/>
    <p:sldId id="287" r:id="rId22"/>
    <p:sldId id="283" r:id="rId23"/>
    <p:sldId id="265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331274" y="12304643"/>
            <a:ext cx="18468976" cy="10614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b="1" dirty="0">
                <a:solidFill>
                  <a:schemeClr val="bg1"/>
                </a:solidFill>
              </a:rPr>
              <a:t>Lic. Santiago Rodríguez Paniagua. (2024)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1477572" y="2251580"/>
            <a:ext cx="18476383" cy="603765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s-CR" dirty="0">
                <a:solidFill>
                  <a:schemeClr val="bg1"/>
                </a:solidFill>
              </a:rPr>
              <a:t>Conexión a BD en C# con </a:t>
            </a:r>
            <a:r>
              <a:rPr lang="es-CR" dirty="0" err="1">
                <a:solidFill>
                  <a:schemeClr val="bg1"/>
                </a:solidFill>
              </a:rPr>
              <a:t>ADO.Net</a:t>
            </a:r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En una App de Escritorio</a:t>
            </a:r>
          </a:p>
          <a:p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Programación IV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función para llamar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Insertar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2F488-AC0D-7329-70FF-9FC9DD49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36" y="3292569"/>
            <a:ext cx="16531327" cy="9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Cargamos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F89BDD-6935-E0FA-8268-732A14B7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26" y="3373278"/>
            <a:ext cx="13742147" cy="98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567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Ejecutamos la aplicación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085661-0FEA-A2DE-EAD0-537EAD34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82" y="4412974"/>
            <a:ext cx="16933440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9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3839173"/>
            <a:ext cx="18476383" cy="603765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Conexión a BD en C# con </a:t>
            </a:r>
          </a:p>
          <a:p>
            <a:pPr algn="ctr"/>
            <a:r>
              <a:rPr lang="es-CR" dirty="0" err="1">
                <a:solidFill>
                  <a:schemeClr val="bg1"/>
                </a:solidFill>
              </a:rPr>
              <a:t>Entity</a:t>
            </a:r>
            <a:r>
              <a:rPr lang="es-CR" dirty="0">
                <a:solidFill>
                  <a:schemeClr val="bg1"/>
                </a:solidFill>
              </a:rPr>
              <a:t> Framework </a:t>
            </a:r>
          </a:p>
          <a:p>
            <a:pPr algn="ctr"/>
            <a:r>
              <a:rPr lang="es-CR" dirty="0">
                <a:solidFill>
                  <a:schemeClr val="bg1"/>
                </a:solidFill>
              </a:rPr>
              <a:t>en una App Web MVC</a:t>
            </a:r>
          </a:p>
          <a:p>
            <a:pPr algn="ctr"/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963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032944-E7BF-EC5E-0015-46AE1F3D11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8266" y="899859"/>
            <a:ext cx="18476383" cy="1465654"/>
          </a:xfrm>
        </p:spPr>
        <p:txBody>
          <a:bodyPr>
            <a:normAutofit fontScale="9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APP MVC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A3B11BF-A458-351B-A7A4-B9ADCE87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4"/>
          <a:stretch/>
        </p:blipFill>
        <p:spPr>
          <a:xfrm>
            <a:off x="617067" y="3225615"/>
            <a:ext cx="23149865" cy="82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95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685B2-7435-86A9-6A95-AE8FD76758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7657" y="919737"/>
            <a:ext cx="18476383" cy="1445776"/>
          </a:xfrm>
        </p:spPr>
        <p:txBody>
          <a:bodyPr>
            <a:normAutofit fontScale="9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los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NuGets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necesarios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007A33-C7BD-1BF1-97E9-FB84682C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03" y="3458818"/>
            <a:ext cx="21976194" cy="8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476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685B2-7435-86A9-6A95-AE8FD76758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023" y="899859"/>
            <a:ext cx="18476383" cy="1505411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la Clase Modelo de Entidad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BAB3FA-5685-5263-7C71-8AF44E69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82" y="2923496"/>
            <a:ext cx="13045636" cy="100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98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08C21-DE30-FADB-C929-31BD34FB1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632" y="780590"/>
            <a:ext cx="18476383" cy="118735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Controlador usando EF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D55ECF-9362-674D-EAD2-10E4C6E23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4" b="46857"/>
          <a:stretch/>
        </p:blipFill>
        <p:spPr>
          <a:xfrm>
            <a:off x="381041" y="3339548"/>
            <a:ext cx="23621918" cy="79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2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77821634-C1B3-E68B-49A3-33A6236762FB}"/>
              </a:ext>
            </a:extLst>
          </p:cNvPr>
          <p:cNvSpPr txBox="1">
            <a:spLocks/>
          </p:cNvSpPr>
          <p:nvPr/>
        </p:nvSpPr>
        <p:spPr>
          <a:xfrm>
            <a:off x="888632" y="780590"/>
            <a:ext cx="18476383" cy="118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Controlador usando EF #2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18D897-71FB-A7C8-F5EC-59707C3B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35" y="1967948"/>
            <a:ext cx="16386529" cy="114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727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C793C-2BB5-3497-D6EA-EC59B4F55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8" y="820345"/>
            <a:ext cx="18476383" cy="1565046"/>
          </a:xfrm>
        </p:spPr>
        <p:txBody>
          <a:bodyPr>
            <a:normAutofit fontScale="5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VS2022 agregó automáticamente la Clase Contexto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9FF90C-220E-C5C5-B83E-ED3F6FA5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9" y="3339548"/>
            <a:ext cx="23706162" cy="75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1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C3A96-C269-70FE-E61B-57FE53A23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564" y="899859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BD muy simple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MS SQL Server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97D88A-9AEC-EE28-A614-F41EC7B7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80" y="3657601"/>
            <a:ext cx="22074239" cy="90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19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4ED8E-9993-6594-56B7-E67327D7E3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creó automáticamente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sus métodos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IActionResult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1630B3-7E04-9B57-F30C-D0CA7E02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0" y="4631631"/>
            <a:ext cx="23036084" cy="74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231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5BBAB-DFEC-1611-94B0-35B924EFF5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683" y="899859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crearon automáticamente las vistas para cada método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IActionResult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B9445-317E-6AD0-327F-AC8B9283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94" y="4036086"/>
            <a:ext cx="19188412" cy="87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77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25F1CA-01D0-B9B8-800B-FBE90780B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875" y="860103"/>
            <a:ext cx="18476383" cy="2203252"/>
          </a:xfrm>
        </p:spPr>
        <p:txBody>
          <a:bodyPr>
            <a:normAutofit fontScale="6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se generó con el mismo nombre de la clase Contexto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15B626-CB09-FB71-B9C3-B54B69FB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91" y="3321773"/>
            <a:ext cx="17787817" cy="75914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DC06594-A411-6CB9-31E3-A72287CD16B5}"/>
              </a:ext>
            </a:extLst>
          </p:cNvPr>
          <p:cNvSpPr txBox="1"/>
          <p:nvPr/>
        </p:nvSpPr>
        <p:spPr>
          <a:xfrm>
            <a:off x="4292875" y="11504834"/>
            <a:ext cx="15798248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s-CR" sz="3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s-CR" sz="3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PersonasContext</a:t>
            </a:r>
            <a:r>
              <a:rPr lang="es-CR" sz="3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s-CR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</a:t>
            </a:r>
            <a:r>
              <a:rPr lang="es-CR" sz="36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localhost</a:t>
            </a:r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;Database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s-CR" sz="36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Personas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;</a:t>
            </a:r>
          </a:p>
          <a:p>
            <a:pPr algn="l"/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Trusted_Connection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SSPI;MultipleActiveResultSets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=true;</a:t>
            </a:r>
          </a:p>
          <a:p>
            <a:pPr algn="l"/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Trust Server </a:t>
            </a:r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Certificate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=true"</a:t>
            </a:r>
          </a:p>
          <a:p>
            <a:pPr algn="l"/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872024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34BB2-AAEA-17FE-0235-4361BB333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SP de Consulta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D75DB-5AAC-70E4-3F45-E0F1D861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0" y="4660090"/>
            <a:ext cx="23065011" cy="7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34BB2-AAEA-17FE-0235-4361BB333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8387" y="720954"/>
            <a:ext cx="18476383" cy="1664437"/>
          </a:xfrm>
        </p:spPr>
        <p:txBody>
          <a:bodyPr>
            <a:normAutofit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SP de Inserción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95D9ED-28D7-26AA-0F06-9EBABEE5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04" y="2832065"/>
            <a:ext cx="17534991" cy="101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53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D8508-8E77-5DDE-88DF-E073C680D0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9" y="865938"/>
            <a:ext cx="19884151" cy="2203252"/>
          </a:xfrm>
        </p:spPr>
        <p:txBody>
          <a:bodyPr>
            <a:normAutofit fontScale="85000" lnSpcReduction="100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Opcionalmente: Podemos crear todos los elementos de la BD desde un Script creado previamente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81002B-D942-3B1A-1925-81AD5836D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15"/>
          <a:stretch/>
        </p:blipFill>
        <p:spPr>
          <a:xfrm>
            <a:off x="809119" y="3694122"/>
            <a:ext cx="8082387" cy="40186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3AD2DEE-7D45-16BB-B205-CA68E8E0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04" y="4680135"/>
            <a:ext cx="18261496" cy="8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6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Windows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E1684CB-CB43-7B11-85B0-F57AC285064E}"/>
              </a:ext>
            </a:extLst>
          </p:cNvPr>
          <p:cNvGrpSpPr/>
          <p:nvPr/>
        </p:nvGrpSpPr>
        <p:grpSpPr>
          <a:xfrm>
            <a:off x="232739" y="2952829"/>
            <a:ext cx="14994009" cy="9510841"/>
            <a:chOff x="4291003" y="2893194"/>
            <a:chExt cx="15801994" cy="1055533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5F5542A-C3E2-993A-C5E2-610B25879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1003" y="2893194"/>
              <a:ext cx="15801994" cy="10555334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FFD16B7-DCD0-070E-4726-6BB3F8AE8DDD}"/>
                </a:ext>
              </a:extLst>
            </p:cNvPr>
            <p:cNvSpPr/>
            <p:nvPr/>
          </p:nvSpPr>
          <p:spPr>
            <a:xfrm>
              <a:off x="11251096" y="5327374"/>
              <a:ext cx="8070574" cy="1530626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C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5621B827-0A7B-B825-F212-9037C8BB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019" y="2952829"/>
            <a:ext cx="8381173" cy="60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formulario y un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7BD654-C532-C551-120B-6DD2426C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458818"/>
            <a:ext cx="21945597" cy="97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51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clase con un método para llamar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desde la 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65E6C-9760-7E84-5273-AEF420AD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3" y="4214192"/>
            <a:ext cx="22700391" cy="72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368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590554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función para llamar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Consulta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692BD4-52B6-6CEE-A1CB-9156821B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59" y="3082910"/>
            <a:ext cx="11515909" cy="10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88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221</Words>
  <Application>Microsoft Office PowerPoint</Application>
  <PresentationFormat>Personalizado</PresentationFormat>
  <Paragraphs>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Abrade-Black</vt:lpstr>
      <vt:lpstr>Cascadia Mono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23</cp:revision>
  <dcterms:modified xsi:type="dcterms:W3CDTF">2024-06-24T16:30:18Z</dcterms:modified>
</cp:coreProperties>
</file>