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F2A4CCE-9A57-4F47-8C33-4C2646B0BB60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C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4139CB1-C639-43D4-A492-7EC11BEEDE8A}" type="slidenum">
              <a:rPr lang="es-CR" smtClean="0"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836712"/>
            <a:ext cx="7772400" cy="1975104"/>
          </a:xfrm>
        </p:spPr>
        <p:txBody>
          <a:bodyPr/>
          <a:lstStyle/>
          <a:p>
            <a:r>
              <a:rPr lang="es-CR" dirty="0"/>
              <a:t>Lección #3: Tipos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6237312"/>
            <a:ext cx="7772400" cy="482352"/>
          </a:xfrm>
        </p:spPr>
        <p:txBody>
          <a:bodyPr/>
          <a:lstStyle/>
          <a:p>
            <a:r>
              <a:rPr lang="es-CR" dirty="0"/>
              <a:t>Lic. Santiago Rodríguez P. </a:t>
            </a:r>
            <a:r>
              <a:rPr lang="es-CR"/>
              <a:t>(2024</a:t>
            </a:r>
            <a:r>
              <a:rPr lang="es-CR" dirty="0"/>
              <a:t>)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4" b="12963"/>
          <a:stretch/>
        </p:blipFill>
        <p:spPr>
          <a:xfrm>
            <a:off x="1475656" y="2996952"/>
            <a:ext cx="6073289" cy="17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es una variable?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programación, una variable es un espacio de memoria reservado para almacenar un valor que corresponde a un tipo de dato  soportado por el lenguaje de programación.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" t="4180" r="2399" b="6254"/>
          <a:stretch/>
        </p:blipFill>
        <p:spPr>
          <a:xfrm>
            <a:off x="4625136" y="4221088"/>
            <a:ext cx="3619272" cy="2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es una variable? #2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/>
              <a:t>Las</a:t>
            </a:r>
            <a:r>
              <a:rPr lang="es-CR" dirty="0"/>
              <a:t> variables son espacios reservados en la memoria que, como su nombre indica, pueden cambiar de contenido a lo largo de la ejecución de un programa.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r="2090"/>
          <a:stretch/>
        </p:blipFill>
        <p:spPr>
          <a:xfrm>
            <a:off x="2123728" y="4337831"/>
            <a:ext cx="5400600" cy="22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600" dirty="0"/>
              <a:t>Definición de Variables en C#</a:t>
            </a:r>
          </a:p>
        </p:txBody>
      </p:sp>
      <p:grpSp>
        <p:nvGrpSpPr>
          <p:cNvPr id="13" name="12 Grupo"/>
          <p:cNvGrpSpPr/>
          <p:nvPr/>
        </p:nvGrpSpPr>
        <p:grpSpPr>
          <a:xfrm>
            <a:off x="971601" y="1340769"/>
            <a:ext cx="7295337" cy="5313097"/>
            <a:chOff x="971601" y="1340769"/>
            <a:chExt cx="7295337" cy="5313097"/>
          </a:xfrm>
        </p:grpSpPr>
        <p:grpSp>
          <p:nvGrpSpPr>
            <p:cNvPr id="4" name="3 Grupo"/>
            <p:cNvGrpSpPr/>
            <p:nvPr/>
          </p:nvGrpSpPr>
          <p:grpSpPr>
            <a:xfrm>
              <a:off x="971601" y="1340769"/>
              <a:ext cx="6644232" cy="5128431"/>
              <a:chOff x="971601" y="1340769"/>
              <a:chExt cx="6644232" cy="512843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1" y="1340769"/>
                <a:ext cx="2633290" cy="280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3808" y="2744925"/>
                <a:ext cx="4772025" cy="3724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4 CuadroTexto"/>
            <p:cNvSpPr txBox="1"/>
            <p:nvPr/>
          </p:nvSpPr>
          <p:spPr>
            <a:xfrm>
              <a:off x="4499992" y="1691516"/>
              <a:ext cx="3145413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R" dirty="0">
                  <a:solidFill>
                    <a:schemeClr val="bg1"/>
                  </a:solidFill>
                </a:rPr>
                <a:t>Se definen o crean las variables</a:t>
              </a:r>
            </a:p>
          </p:txBody>
        </p:sp>
        <p:cxnSp>
          <p:nvCxnSpPr>
            <p:cNvPr id="7" name="6 Conector recto de flecha"/>
            <p:cNvCxnSpPr>
              <a:stCxn id="5" idx="2"/>
            </p:cNvCxnSpPr>
            <p:nvPr/>
          </p:nvCxnSpPr>
          <p:spPr>
            <a:xfrm flipH="1">
              <a:off x="4601572" y="2060848"/>
              <a:ext cx="1471127" cy="2150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5652120" y="6284534"/>
              <a:ext cx="2614818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CR" dirty="0">
                  <a:solidFill>
                    <a:schemeClr val="bg1"/>
                  </a:solidFill>
                </a:rPr>
                <a:t>Se inicializan las variables</a:t>
              </a:r>
            </a:p>
          </p:txBody>
        </p:sp>
        <p:cxnSp>
          <p:nvCxnSpPr>
            <p:cNvPr id="12" name="11 Conector recto de flecha"/>
            <p:cNvCxnSpPr>
              <a:stCxn id="11" idx="0"/>
            </p:cNvCxnSpPr>
            <p:nvPr/>
          </p:nvCxnSpPr>
          <p:spPr>
            <a:xfrm flipH="1" flipV="1">
              <a:off x="4601572" y="5589240"/>
              <a:ext cx="2357957" cy="6952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25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35496"/>
            <a:ext cx="7772400" cy="914400"/>
          </a:xfrm>
        </p:spPr>
        <p:txBody>
          <a:bodyPr/>
          <a:lstStyle/>
          <a:p>
            <a:r>
              <a:rPr lang="es-CR" dirty="0"/>
              <a:t>Pero que acabamos de hacer?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5517232"/>
          </a:xfrm>
        </p:spPr>
        <p:txBody>
          <a:bodyPr>
            <a:normAutofit/>
          </a:bodyPr>
          <a:lstStyle/>
          <a:p>
            <a:r>
              <a:rPr lang="es-CR" dirty="0"/>
              <a:t>Imaginemos que la memoria de la computadora es un gran espacio del cual podemos reservar ciertas pociones o partes.</a:t>
            </a:r>
          </a:p>
          <a:p>
            <a:endParaRPr lang="es-CR" dirty="0"/>
          </a:p>
          <a:p>
            <a:r>
              <a:rPr lang="es-CR" dirty="0"/>
              <a:t>Al decir: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A, B, C;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diciendole</a:t>
            </a:r>
            <a:r>
              <a:rPr lang="en-US" dirty="0"/>
              <a:t> a la </a:t>
            </a:r>
            <a:r>
              <a:rPr lang="en-US" dirty="0" err="1"/>
              <a:t>computadora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reserve 3 </a:t>
            </a:r>
            <a:r>
              <a:rPr lang="en-US" dirty="0" err="1"/>
              <a:t>espacios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o “</a:t>
            </a:r>
            <a:r>
              <a:rPr lang="en-US" dirty="0" err="1"/>
              <a:t>cajitas</a:t>
            </a:r>
            <a:r>
              <a:rPr lang="en-US" dirty="0"/>
              <a:t>” para </a:t>
            </a:r>
            <a:r>
              <a:rPr lang="en-US" dirty="0" err="1"/>
              <a:t>guardar</a:t>
            </a:r>
            <a:r>
              <a:rPr lang="en-US" dirty="0"/>
              <a:t> n</a:t>
            </a:r>
            <a:r>
              <a:rPr lang="es-CR" dirty="0"/>
              <a:t>ú</a:t>
            </a: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.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espacios</a:t>
            </a:r>
            <a:r>
              <a:rPr lang="en-US" dirty="0"/>
              <a:t> se </a:t>
            </a:r>
            <a:r>
              <a:rPr lang="en-US" dirty="0" err="1"/>
              <a:t>llaman</a:t>
            </a:r>
            <a:r>
              <a:rPr lang="en-US" dirty="0"/>
              <a:t>: A, B y C.</a:t>
            </a:r>
          </a:p>
          <a:p>
            <a:endParaRPr lang="es-CR" dirty="0"/>
          </a:p>
        </p:txBody>
      </p:sp>
      <p:pic>
        <p:nvPicPr>
          <p:cNvPr id="6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540464"/>
            <a:ext cx="1872208" cy="16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0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35496"/>
            <a:ext cx="7772400" cy="914400"/>
          </a:xfrm>
        </p:spPr>
        <p:txBody>
          <a:bodyPr/>
          <a:lstStyle/>
          <a:p>
            <a:r>
              <a:rPr lang="es-CR" dirty="0"/>
              <a:t>Y luego que?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2088232"/>
          </a:xfrm>
        </p:spPr>
        <p:txBody>
          <a:bodyPr>
            <a:normAutofit/>
          </a:bodyPr>
          <a:lstStyle/>
          <a:p>
            <a:r>
              <a:rPr lang="es-CR" dirty="0"/>
              <a:t>Lo siguiente sería inicializar las variables. Es decir asignarles algún valor por lo general neutro para que no estén llenas de basura.</a:t>
            </a:r>
          </a:p>
          <a:p>
            <a:endParaRPr lang="es-CR" dirty="0"/>
          </a:p>
          <a:p>
            <a:endParaRPr lang="es-C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4362" y="3369766"/>
            <a:ext cx="6333982" cy="2964915"/>
            <a:chOff x="1334362" y="3369766"/>
            <a:chExt cx="6333982" cy="296491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362" y="4894521"/>
              <a:ext cx="5145187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>
              <a:stCxn id="12" idx="2"/>
            </p:cNvCxnSpPr>
            <p:nvPr/>
          </p:nvCxnSpPr>
          <p:spPr>
            <a:xfrm flipH="1">
              <a:off x="3779912" y="4293096"/>
              <a:ext cx="1188132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67744" y="3369766"/>
              <a:ext cx="5400600" cy="92333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dirty="0"/>
                <a:t>Este método corresponde al evento Load, el código que este dentro  de este método se ejecuta al iniciar el programa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64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Probemos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213392"/>
          </a:xfrm>
        </p:spPr>
        <p:txBody>
          <a:bodyPr/>
          <a:lstStyle/>
          <a:p>
            <a:r>
              <a:rPr lang="en-US" dirty="0" err="1"/>
              <a:t>Iniciemos</a:t>
            </a:r>
            <a:r>
              <a:rPr lang="en-US" dirty="0"/>
              <a:t> un </a:t>
            </a:r>
            <a:r>
              <a:rPr lang="en-US" dirty="0" err="1"/>
              <a:t>nuevo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interface similar a </a:t>
            </a:r>
            <a:r>
              <a:rPr lang="en-US" dirty="0" err="1"/>
              <a:t>esta</a:t>
            </a:r>
            <a:r>
              <a:rPr lang="en-US" dirty="0"/>
              <a:t>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42434" y="3068960"/>
            <a:ext cx="7451848" cy="3584449"/>
            <a:chOff x="1142434" y="3068960"/>
            <a:chExt cx="7451848" cy="35844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34" y="3068960"/>
              <a:ext cx="3960440" cy="3584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425930" y="3068960"/>
              <a:ext cx="3168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Recordemos</a:t>
              </a:r>
              <a:r>
                <a:rPr lang="en-US" dirty="0"/>
                <a:t> </a:t>
              </a:r>
              <a:r>
                <a:rPr lang="en-US" dirty="0" err="1"/>
                <a:t>usar</a:t>
              </a:r>
              <a:r>
                <a:rPr lang="en-US" dirty="0"/>
                <a:t> </a:t>
              </a:r>
              <a:r>
                <a:rPr lang="en-US" dirty="0" err="1"/>
                <a:t>nombres</a:t>
              </a:r>
              <a:r>
                <a:rPr lang="en-US" dirty="0"/>
                <a:t> </a:t>
              </a:r>
              <a:r>
                <a:rPr lang="en-US" dirty="0" err="1"/>
                <a:t>significativos</a:t>
              </a:r>
              <a:r>
                <a:rPr lang="en-US" dirty="0"/>
                <a:t> par los </a:t>
              </a:r>
              <a:r>
                <a:rPr lang="en-US" dirty="0" err="1"/>
                <a:t>campos</a:t>
              </a:r>
              <a:r>
                <a:rPr lang="en-US" dirty="0"/>
                <a:t> de </a:t>
              </a:r>
              <a:r>
                <a:rPr lang="en-US" dirty="0" err="1"/>
                <a:t>texto</a:t>
              </a:r>
              <a:r>
                <a:rPr lang="en-US" dirty="0"/>
                <a:t>, </a:t>
              </a:r>
              <a:r>
                <a:rPr lang="en-US" dirty="0" err="1"/>
                <a:t>como</a:t>
              </a:r>
              <a:r>
                <a:rPr lang="en-US" dirty="0"/>
                <a:t>: Num1_Txt, Num2_Txt, </a:t>
              </a:r>
              <a:r>
                <a:rPr lang="en-US" dirty="0" err="1"/>
                <a:t>Resultado_Txt</a:t>
              </a:r>
              <a:r>
                <a:rPr lang="en-US" dirty="0"/>
                <a:t>, etc.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870626" y="5486263"/>
              <a:ext cx="2843336" cy="1495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713963" y="5451128"/>
              <a:ext cx="2674462" cy="6463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CR" dirty="0"/>
                <a:t>Vamos a poner el código en este botón.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826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Agregamos</a:t>
            </a:r>
            <a:r>
              <a:rPr lang="en-US" dirty="0"/>
              <a:t> el </a:t>
            </a:r>
            <a:r>
              <a:rPr lang="es-CR" dirty="0"/>
              <a:t>código </a:t>
            </a:r>
            <a:endParaRPr lang="en-US" dirty="0"/>
          </a:p>
        </p:txBody>
      </p:sp>
      <p:grpSp>
        <p:nvGrpSpPr>
          <p:cNvPr id="3" name="2 Grupo"/>
          <p:cNvGrpSpPr/>
          <p:nvPr/>
        </p:nvGrpSpPr>
        <p:grpSpPr>
          <a:xfrm>
            <a:off x="467544" y="1316745"/>
            <a:ext cx="7776864" cy="5328809"/>
            <a:chOff x="467544" y="1316745"/>
            <a:chExt cx="7776864" cy="532880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4" r="8694"/>
            <a:stretch/>
          </p:blipFill>
          <p:spPr bwMode="auto">
            <a:xfrm>
              <a:off x="467544" y="1316745"/>
              <a:ext cx="7776864" cy="401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eft Brace 3"/>
            <p:cNvSpPr/>
            <p:nvPr/>
          </p:nvSpPr>
          <p:spPr>
            <a:xfrm rot="16200000">
              <a:off x="4590240" y="4239329"/>
              <a:ext cx="539584" cy="1872208"/>
            </a:xfrm>
            <a:prstGeom prst="leftBrace">
              <a:avLst>
                <a:gd name="adj1" fmla="val 8333"/>
                <a:gd name="adj2" fmla="val 52493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9832" y="5445225"/>
              <a:ext cx="3312368" cy="120032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dirty="0"/>
                <a:t>Con esta función convertimos de número entero (</a:t>
              </a:r>
              <a:r>
                <a:rPr lang="es-CR" b="1" dirty="0" err="1"/>
                <a:t>int</a:t>
              </a:r>
              <a:r>
                <a:rPr lang="es-CR" dirty="0"/>
                <a:t>) a cadena de texto (</a:t>
              </a:r>
              <a:r>
                <a:rPr lang="es-CR" b="1" dirty="0" err="1"/>
                <a:t>String</a:t>
              </a:r>
              <a:r>
                <a:rPr lang="es-CR" dirty="0"/>
                <a:t>).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69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151</TotalTime>
  <Words>290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Consolas</vt:lpstr>
      <vt:lpstr>Corbel</vt:lpstr>
      <vt:lpstr>Wingdings</vt:lpstr>
      <vt:lpstr>Wingdings 2</vt:lpstr>
      <vt:lpstr>Wingdings 3</vt:lpstr>
      <vt:lpstr>Metro</vt:lpstr>
      <vt:lpstr>Lección #3: Tipos de Datos</vt:lpstr>
      <vt:lpstr>Que es una variable?</vt:lpstr>
      <vt:lpstr>Que es una variable? #2</vt:lpstr>
      <vt:lpstr>Definición de Variables en C#</vt:lpstr>
      <vt:lpstr>Pero que acabamos de hacer?</vt:lpstr>
      <vt:lpstr>Y luego que?</vt:lpstr>
      <vt:lpstr>Probemos las variables</vt:lpstr>
      <vt:lpstr>Agregamos el código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20</cp:revision>
  <dcterms:created xsi:type="dcterms:W3CDTF">2014-02-11T02:59:24Z</dcterms:created>
  <dcterms:modified xsi:type="dcterms:W3CDTF">2024-06-04T05:02:48Z</dcterms:modified>
</cp:coreProperties>
</file>