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4D2-0AD3-408E-8029-3A8FD927EB3F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98FF-8C1B-4BFB-8E2A-E5C7E1B6B5B1}" type="slidenum">
              <a:rPr lang="es-CR" smtClean="0"/>
              <a:t>‹Nº›</a:t>
            </a:fld>
            <a:endParaRPr lang="es-CR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4D2-0AD3-408E-8029-3A8FD927EB3F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98FF-8C1B-4BFB-8E2A-E5C7E1B6B5B1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4D2-0AD3-408E-8029-3A8FD927EB3F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98FF-8C1B-4BFB-8E2A-E5C7E1B6B5B1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4D2-0AD3-408E-8029-3A8FD927EB3F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98FF-8C1B-4BFB-8E2A-E5C7E1B6B5B1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4D2-0AD3-408E-8029-3A8FD927EB3F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98FF-8C1B-4BFB-8E2A-E5C7E1B6B5B1}" type="slidenum">
              <a:rPr lang="es-CR" smtClean="0"/>
              <a:t>‹Nº›</a:t>
            </a:fld>
            <a:endParaRPr lang="es-C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4D2-0AD3-408E-8029-3A8FD927EB3F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98FF-8C1B-4BFB-8E2A-E5C7E1B6B5B1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4D2-0AD3-408E-8029-3A8FD927EB3F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98FF-8C1B-4BFB-8E2A-E5C7E1B6B5B1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4D2-0AD3-408E-8029-3A8FD927EB3F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98FF-8C1B-4BFB-8E2A-E5C7E1B6B5B1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4D2-0AD3-408E-8029-3A8FD927EB3F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98FF-8C1B-4BFB-8E2A-E5C7E1B6B5B1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4D2-0AD3-408E-8029-3A8FD927EB3F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98FF-8C1B-4BFB-8E2A-E5C7E1B6B5B1}" type="slidenum">
              <a:rPr lang="es-CR" smtClean="0"/>
              <a:t>‹Nº›</a:t>
            </a:fld>
            <a:endParaRPr lang="es-CR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E4D2-0AD3-408E-8029-3A8FD927EB3F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98FF-8C1B-4BFB-8E2A-E5C7E1B6B5B1}" type="slidenum">
              <a:rPr lang="es-CR" smtClean="0"/>
              <a:t>‹Nº›</a:t>
            </a:fld>
            <a:endParaRPr lang="es-CR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047E4D2-0AD3-408E-8029-3A8FD927EB3F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BA598FF-8C1B-4BFB-8E2A-E5C7E1B6B5B1}" type="slidenum">
              <a:rPr lang="es-CR" smtClean="0"/>
              <a:t>‹Nº›</a:t>
            </a:fld>
            <a:endParaRPr lang="es-C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CR" sz="4000" dirty="0" smtClean="0"/>
              <a:t>Lección #4: Arreglos, </a:t>
            </a:r>
            <a:r>
              <a:rPr lang="es-CR" sz="4000" dirty="0" err="1" smtClean="0"/>
              <a:t>ListBox</a:t>
            </a:r>
            <a:r>
              <a:rPr lang="es-CR" sz="4000" dirty="0" smtClean="0"/>
              <a:t> y </a:t>
            </a:r>
            <a:r>
              <a:rPr lang="es-CR" sz="4000" dirty="0" err="1" smtClean="0"/>
              <a:t>For</a:t>
            </a:r>
            <a:r>
              <a:rPr lang="es-CR" sz="4000" dirty="0" smtClean="0"/>
              <a:t> en C#</a:t>
            </a:r>
            <a:endParaRPr lang="es-C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4149080"/>
            <a:ext cx="4608512" cy="602656"/>
          </a:xfrm>
        </p:spPr>
        <p:txBody>
          <a:bodyPr>
            <a:normAutofit/>
          </a:bodyPr>
          <a:lstStyle/>
          <a:p>
            <a:pPr algn="l"/>
            <a:r>
              <a:rPr lang="es-CR" sz="2000" dirty="0" smtClean="0"/>
              <a:t>Lic. Santiago Rodríguez Paniagua. (2014)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8929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1006" y="404664"/>
            <a:ext cx="8229600" cy="562074"/>
          </a:xfrm>
        </p:spPr>
        <p:txBody>
          <a:bodyPr>
            <a:noAutofit/>
          </a:bodyPr>
          <a:lstStyle/>
          <a:p>
            <a:r>
              <a:rPr lang="es-CR" dirty="0" smtClean="0"/>
              <a:t>Uso del </a:t>
            </a:r>
            <a:r>
              <a:rPr lang="es-CR" dirty="0" err="1" smtClean="0"/>
              <a:t>ListBox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9568" y="1124744"/>
            <a:ext cx="8229600" cy="676672"/>
          </a:xfrm>
        </p:spPr>
        <p:txBody>
          <a:bodyPr/>
          <a:lstStyle/>
          <a:p>
            <a:r>
              <a:rPr lang="es-CR" dirty="0" smtClean="0"/>
              <a:t>Creamos un proyecto nuevo y agregamos un </a:t>
            </a:r>
            <a:r>
              <a:rPr lang="es-CR" dirty="0" err="1" smtClean="0"/>
              <a:t>ListBox</a:t>
            </a:r>
            <a:r>
              <a:rPr lang="es-CR" dirty="0" smtClean="0"/>
              <a:t>.</a:t>
            </a:r>
            <a:endParaRPr lang="es-C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2747"/>
          <a:stretch/>
        </p:blipFill>
        <p:spPr bwMode="auto">
          <a:xfrm>
            <a:off x="251520" y="1772816"/>
            <a:ext cx="6259226" cy="343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68" t="26995"/>
          <a:stretch/>
        </p:blipFill>
        <p:spPr bwMode="auto">
          <a:xfrm>
            <a:off x="4788024" y="3913228"/>
            <a:ext cx="4176464" cy="275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2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s-CR" dirty="0" smtClean="0"/>
              <a:t>Uso del </a:t>
            </a:r>
            <a:r>
              <a:rPr lang="es-CR" dirty="0" err="1" smtClean="0"/>
              <a:t>ListBox</a:t>
            </a:r>
            <a:r>
              <a:rPr lang="es-CR" dirty="0" smtClean="0"/>
              <a:t> #2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038672"/>
            <a:ext cx="8229600" cy="1080120"/>
          </a:xfrm>
        </p:spPr>
        <p:txBody>
          <a:bodyPr>
            <a:normAutofit/>
          </a:bodyPr>
          <a:lstStyle/>
          <a:p>
            <a:r>
              <a:rPr lang="es-CR" sz="2800" dirty="0" smtClean="0"/>
              <a:t>Editamos los elementos de la lista, aunque en este caso no los necesitamos.</a:t>
            </a:r>
            <a:endParaRPr lang="es-CR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132856"/>
            <a:ext cx="643623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5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Creación del Arreglo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748680"/>
          </a:xfrm>
        </p:spPr>
        <p:txBody>
          <a:bodyPr>
            <a:normAutofit/>
          </a:bodyPr>
          <a:lstStyle/>
          <a:p>
            <a:r>
              <a:rPr lang="es-CR" sz="2800" dirty="0" smtClean="0"/>
              <a:t>Creamos nuestro primer arreglo</a:t>
            </a:r>
            <a:endParaRPr lang="es-CR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1"/>
            <a:ext cx="6984776" cy="459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51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s-CR" dirty="0" smtClean="0"/>
              <a:t>Insertar en el </a:t>
            </a:r>
            <a:r>
              <a:rPr lang="es-CR" dirty="0" err="1" smtClean="0"/>
              <a:t>ListBox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5372" y="980728"/>
            <a:ext cx="8229600" cy="964704"/>
          </a:xfrm>
        </p:spPr>
        <p:txBody>
          <a:bodyPr>
            <a:normAutofit/>
          </a:bodyPr>
          <a:lstStyle/>
          <a:p>
            <a:r>
              <a:rPr lang="es-CR" sz="2800" dirty="0" smtClean="0"/>
              <a:t>Agregamos los elementos leídos de pantalla al </a:t>
            </a:r>
            <a:r>
              <a:rPr lang="es-CR" sz="2800" dirty="0" err="1" smtClean="0"/>
              <a:t>ListBox</a:t>
            </a:r>
            <a:r>
              <a:rPr lang="es-CR" sz="2800" dirty="0" smtClean="0"/>
              <a:t>.</a:t>
            </a:r>
            <a:endParaRPr lang="es-C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988840"/>
            <a:ext cx="4087465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387" y="4262611"/>
            <a:ext cx="5410251" cy="225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2699792" y="3140968"/>
            <a:ext cx="1008112" cy="1728192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0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s-CR" dirty="0" smtClean="0"/>
              <a:t>Insertar en el desde el Arreglo con un </a:t>
            </a:r>
            <a:r>
              <a:rPr lang="es-CR" dirty="0" err="1" smtClean="0"/>
              <a:t>For</a:t>
            </a:r>
            <a:endParaRPr lang="es-C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045536"/>
            <a:ext cx="5408182" cy="558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06898"/>
            <a:ext cx="3045684" cy="193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V="1">
            <a:off x="1835696" y="1772816"/>
            <a:ext cx="2088232" cy="936104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ja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92</TotalTime>
  <Words>82</Words>
  <Application>Microsoft Office PowerPoint</Application>
  <PresentationFormat>Presentación en pantalla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Paja</vt:lpstr>
      <vt:lpstr>Lección #4: Arreglos, ListBox y For en C#</vt:lpstr>
      <vt:lpstr>Uso del ListBox</vt:lpstr>
      <vt:lpstr>Uso del ListBox #2</vt:lpstr>
      <vt:lpstr>Creación del Arreglo</vt:lpstr>
      <vt:lpstr>Insertar en el ListBox</vt:lpstr>
      <vt:lpstr>Insertar en el desde el Arreglo con un For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13</cp:revision>
  <dcterms:created xsi:type="dcterms:W3CDTF">2014-02-15T08:58:56Z</dcterms:created>
  <dcterms:modified xsi:type="dcterms:W3CDTF">2014-10-17T04:08:05Z</dcterms:modified>
</cp:coreProperties>
</file>