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2E8B423-30E5-4FC1-B5D0-7AF5414CA910}" type="datetimeFigureOut">
              <a:rPr lang="es-CR" smtClean="0"/>
              <a:t>12/9/2017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12/9/2017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12/9/2017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12/9/2017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12/9/2017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12/9/2017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12/9/2017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12/9/2017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12/9/2017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2E8B423-30E5-4FC1-B5D0-7AF5414CA910}" type="datetimeFigureOut">
              <a:rPr lang="es-CR" smtClean="0"/>
              <a:t>12/9/2017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2E8B423-30E5-4FC1-B5D0-7AF5414CA910}" type="datetimeFigureOut">
              <a:rPr lang="es-CR" smtClean="0"/>
              <a:t>12/9/2017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2E8B423-30E5-4FC1-B5D0-7AF5414CA910}" type="datetimeFigureOut">
              <a:rPr lang="es-CR" smtClean="0"/>
              <a:t>12/9/2017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Los Pilares de la P.O.O.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43608" y="5373216"/>
            <a:ext cx="5712179" cy="391462"/>
          </a:xfrm>
        </p:spPr>
        <p:txBody>
          <a:bodyPr>
            <a:normAutofit/>
          </a:bodyPr>
          <a:lstStyle/>
          <a:p>
            <a:pPr algn="l"/>
            <a:r>
              <a:rPr lang="es-CR" sz="1800" dirty="0"/>
              <a:t>Lic. Santiago Rodríguez Paniagua </a:t>
            </a:r>
            <a:r>
              <a:rPr lang="es-CR" sz="1800"/>
              <a:t>(2016)</a:t>
            </a:r>
            <a:endParaRPr lang="es-CR" sz="1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005064"/>
            <a:ext cx="1420368" cy="17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8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Herencia #3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Como prevenir la herencia en C#: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Como mantener los secretos de familia: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77" y="2636913"/>
            <a:ext cx="4049751" cy="106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76" y="4365104"/>
            <a:ext cx="3689711" cy="14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64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Polimorfismo en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En Java se define un método abstracto que deberá implementarse en cada clase hija.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En la Súper Clase solo se define porque en cada Clase derivada el método abstracto va a tomar muchas formas diferentes.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 O sea es Polimórfico (muchas formas)</a:t>
            </a:r>
          </a:p>
        </p:txBody>
      </p:sp>
    </p:spTree>
    <p:extLst>
      <p:ext uri="{BB962C8B-B14F-4D97-AF65-F5344CB8AC3E}">
        <p14:creationId xmlns:p14="http://schemas.microsoft.com/office/powerpoint/2010/main" val="239738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Polimorfismo en Java #2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5"/>
            <a:ext cx="5832648" cy="36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35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7369" y="621625"/>
            <a:ext cx="6965245" cy="667202"/>
          </a:xfrm>
        </p:spPr>
        <p:txBody>
          <a:bodyPr>
            <a:normAutofit fontScale="90000"/>
          </a:bodyPr>
          <a:lstStyle/>
          <a:p>
            <a:r>
              <a:rPr lang="es-CR" dirty="0"/>
              <a:t>Polimorfismo en C#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81"/>
          <a:stretch/>
        </p:blipFill>
        <p:spPr bwMode="auto">
          <a:xfrm>
            <a:off x="96803" y="1412776"/>
            <a:ext cx="5441869" cy="35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4581128"/>
            <a:ext cx="4543299" cy="2276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56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3600" dirty="0"/>
              <a:t>Definiendo los Pilares de la P.O.O.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988840"/>
            <a:ext cx="7200800" cy="4104456"/>
          </a:xfrm>
        </p:spPr>
        <p:txBody>
          <a:bodyPr>
            <a:normAutofit/>
          </a:bodyPr>
          <a:lstStyle/>
          <a:p>
            <a:r>
              <a:rPr lang="es-CR" b="1" u="sng" dirty="0"/>
              <a:t>Encapsulamiento: </a:t>
            </a:r>
            <a:r>
              <a:rPr lang="es-CR" dirty="0"/>
              <a:t>La forma en la que un lenguaje oculta los detalles implementación internos y preserva la integridad de los datos.</a:t>
            </a:r>
          </a:p>
          <a:p>
            <a:endParaRPr lang="es-CR" dirty="0"/>
          </a:p>
          <a:p>
            <a:r>
              <a:rPr lang="es-CR" b="1" u="sng" dirty="0"/>
              <a:t>Herencia: </a:t>
            </a:r>
            <a:r>
              <a:rPr lang="es-CR" dirty="0"/>
              <a:t>Como el lenguaje promueve la reutilización de código.</a:t>
            </a:r>
          </a:p>
          <a:p>
            <a:endParaRPr lang="es-CR" dirty="0"/>
          </a:p>
          <a:p>
            <a:r>
              <a:rPr lang="es-CR" b="1" u="sng" dirty="0"/>
              <a:t>Polimorfismo: </a:t>
            </a:r>
            <a:r>
              <a:rPr lang="es-CR" dirty="0"/>
              <a:t>La forma en la cual el lenguaje le permite al programador tratar objetos relacionados de la misma manera.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8501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Encapsulamiento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844824"/>
            <a:ext cx="6984776" cy="3878245"/>
          </a:xfrm>
        </p:spPr>
        <p:txBody>
          <a:bodyPr/>
          <a:lstStyle/>
          <a:p>
            <a:r>
              <a:rPr lang="es-CR" dirty="0"/>
              <a:t>El Concepto de encapsulamiento gira en torno de la noción de que los datos internos de un objeto no son accesibles directamente desde una instancia del objeto. 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Para ilustrar la necesidad por servicios de encapsulamiento veamos la siguiente clase:</a:t>
            </a:r>
          </a:p>
          <a:p>
            <a:endParaRPr lang="es-C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5" b="12483"/>
          <a:stretch/>
        </p:blipFill>
        <p:spPr bwMode="auto">
          <a:xfrm>
            <a:off x="1403648" y="4797152"/>
            <a:ext cx="4887331" cy="146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93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Encapsulamiento #2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844824"/>
            <a:ext cx="6984776" cy="3878245"/>
          </a:xfrm>
        </p:spPr>
        <p:txBody>
          <a:bodyPr/>
          <a:lstStyle/>
          <a:p>
            <a:r>
              <a:rPr lang="es-CR" dirty="0"/>
              <a:t>El problema con datos públicos es que los datos por si mismos no tienen la habilidad de entender si el valor actual es valido o no. 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56" y="3284984"/>
            <a:ext cx="649483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5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9" y="548680"/>
            <a:ext cx="7632847" cy="1202485"/>
          </a:xfrm>
        </p:spPr>
        <p:txBody>
          <a:bodyPr>
            <a:normAutofit fontScale="90000"/>
          </a:bodyPr>
          <a:lstStyle/>
          <a:p>
            <a:r>
              <a:rPr lang="es-CR" dirty="0"/>
              <a:t>Encapsulando de manera tradicional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9"/>
          <a:stretch/>
        </p:blipFill>
        <p:spPr bwMode="auto">
          <a:xfrm>
            <a:off x="827584" y="1836267"/>
            <a:ext cx="5328591" cy="453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796136" y="2215061"/>
            <a:ext cx="2520280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No se pueden acceder a los miembros privados externamente.</a:t>
            </a:r>
          </a:p>
        </p:txBody>
      </p:sp>
    </p:spTree>
    <p:extLst>
      <p:ext uri="{BB962C8B-B14F-4D97-AF65-F5344CB8AC3E}">
        <p14:creationId xmlns:p14="http://schemas.microsoft.com/office/powerpoint/2010/main" val="415390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Encapsulando de manera tradicional #2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20067"/>
            <a:ext cx="7233826" cy="342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48" y="4509120"/>
            <a:ext cx="5532001" cy="18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91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1121" y="620688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CR" dirty="0"/>
              <a:t>Encapsulando usando propiedades de </a:t>
            </a:r>
            <a:r>
              <a:rPr lang="es-CR" dirty="0" err="1"/>
              <a:t>.Net</a:t>
            </a:r>
            <a:endParaRPr lang="es-C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3"/>
          <a:stretch/>
        </p:blipFill>
        <p:spPr bwMode="auto">
          <a:xfrm>
            <a:off x="725139" y="1988840"/>
            <a:ext cx="762278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941168"/>
            <a:ext cx="5189529" cy="1729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97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1" y="618715"/>
            <a:ext cx="6965245" cy="1202485"/>
          </a:xfrm>
        </p:spPr>
        <p:txBody>
          <a:bodyPr/>
          <a:lstStyle/>
          <a:p>
            <a:r>
              <a:rPr lang="es-CR" dirty="0"/>
              <a:t>Herencia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9442" y="1844824"/>
            <a:ext cx="6196405" cy="3603812"/>
          </a:xfrm>
        </p:spPr>
        <p:txBody>
          <a:bodyPr/>
          <a:lstStyle/>
          <a:p>
            <a:r>
              <a:rPr lang="es-CR" dirty="0"/>
              <a:t>Esta forma de reutilización de código permite definir funcionalidades comunes en una clase padre que pueden ser utilizada e incluso alteradas por las clases hijas.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539552" y="3645024"/>
            <a:ext cx="7992888" cy="3096344"/>
            <a:chOff x="971600" y="3789040"/>
            <a:chExt cx="7318201" cy="228446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789040"/>
              <a:ext cx="3384376" cy="105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8236" y="4509120"/>
              <a:ext cx="4821565" cy="1564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201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Herencia #2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Ejemplo de como lo hace Java (</a:t>
            </a:r>
            <a:r>
              <a:rPr lang="es-CR" dirty="0" err="1"/>
              <a:t>Super</a:t>
            </a:r>
            <a:r>
              <a:rPr lang="es-CR" dirty="0"/>
              <a:t> Clases y Sub Clases):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15"/>
          <a:stretch/>
        </p:blipFill>
        <p:spPr bwMode="auto">
          <a:xfrm>
            <a:off x="1691680" y="2996952"/>
            <a:ext cx="528104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37856"/>
            <a:ext cx="5948839" cy="143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287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383</TotalTime>
  <Words>299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Brush Script MT</vt:lpstr>
      <vt:lpstr>Constantia</vt:lpstr>
      <vt:lpstr>Franklin Gothic Book</vt:lpstr>
      <vt:lpstr>Rage Italic</vt:lpstr>
      <vt:lpstr>Chincheta</vt:lpstr>
      <vt:lpstr>Los Pilares de la P.O.O.</vt:lpstr>
      <vt:lpstr>Definiendo los Pilares de la P.O.O.</vt:lpstr>
      <vt:lpstr>Encapsulamiento</vt:lpstr>
      <vt:lpstr>Encapsulamiento #2</vt:lpstr>
      <vt:lpstr>Encapsulando de manera tradicional</vt:lpstr>
      <vt:lpstr>Encapsulando de manera tradicional #2</vt:lpstr>
      <vt:lpstr>Encapsulando usando propiedades de .Net</vt:lpstr>
      <vt:lpstr>Herencia</vt:lpstr>
      <vt:lpstr>Herencia #2</vt:lpstr>
      <vt:lpstr>Herencia #3</vt:lpstr>
      <vt:lpstr>Polimorfismo en Java</vt:lpstr>
      <vt:lpstr>Polimorfismo en Java #2</vt:lpstr>
      <vt:lpstr>Polimorfismo en C#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Pilares de la P.O.O.</dc:title>
  <dc:creator>Santiago Rodriguez Paniagua</dc:creator>
  <cp:lastModifiedBy>Santiago Rodriguez Paniagua</cp:lastModifiedBy>
  <cp:revision>37</cp:revision>
  <dcterms:created xsi:type="dcterms:W3CDTF">2014-02-22T01:29:26Z</dcterms:created>
  <dcterms:modified xsi:type="dcterms:W3CDTF">2017-09-12T23:33:54Z</dcterms:modified>
</cp:coreProperties>
</file>