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2EE9111-B8BD-4439-98A8-8BC7B6CE3EED}" type="datetimeFigureOut">
              <a:rPr lang="es-CR" smtClean="0"/>
              <a:t>15/02/2014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CC80F35-4A82-4755-8252-BE0720280D98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R" cap="none" dirty="0" smtClean="0"/>
              <a:t>Lic. Santiago Rodríguez </a:t>
            </a:r>
            <a:r>
              <a:rPr lang="es-CR" cap="none" dirty="0"/>
              <a:t>P</a:t>
            </a:r>
            <a:r>
              <a:rPr lang="es-CR" cap="none" dirty="0" smtClean="0"/>
              <a:t>aniagua. (2014)</a:t>
            </a:r>
            <a:endParaRPr lang="es-CR" cap="non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R" dirty="0" smtClean="0"/>
              <a:t>Algoritmos de Ordenamiento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88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Ordenamiento de Burbuja</a:t>
            </a:r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844824"/>
            <a:ext cx="726029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33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QuickSort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 </a:t>
            </a:r>
            <a:r>
              <a:rPr lang="es-CR" dirty="0"/>
              <a:t>un algoritmo de </a:t>
            </a:r>
            <a:r>
              <a:rPr lang="es-CR" dirty="0" smtClean="0"/>
              <a:t>ordenamiento del tipo </a:t>
            </a:r>
            <a:r>
              <a:rPr lang="es-CR" dirty="0"/>
              <a:t>divide y vencerás. 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El </a:t>
            </a:r>
            <a:r>
              <a:rPr lang="es-CR" dirty="0"/>
              <a:t>algoritmo comienza por la elección de un valor de pivote. Se procede </a:t>
            </a:r>
            <a:r>
              <a:rPr lang="es-CR" dirty="0" smtClean="0"/>
              <a:t>dividiendo los </a:t>
            </a:r>
            <a:r>
              <a:rPr lang="es-CR" dirty="0"/>
              <a:t>elementos. </a:t>
            </a:r>
            <a:endParaRPr lang="es-CR" dirty="0" smtClean="0"/>
          </a:p>
          <a:p>
            <a:pPr marL="114300" indent="0">
              <a:buNone/>
            </a:pPr>
            <a:endParaRPr lang="es-CR" dirty="0" smtClean="0"/>
          </a:p>
          <a:p>
            <a:r>
              <a:rPr lang="es-CR" dirty="0" smtClean="0"/>
              <a:t>Los elementos </a:t>
            </a:r>
            <a:r>
              <a:rPr lang="es-CR" dirty="0"/>
              <a:t>más grandes que el pivote se </a:t>
            </a:r>
            <a:r>
              <a:rPr lang="es-CR" dirty="0" err="1" smtClean="0"/>
              <a:t>particionan</a:t>
            </a:r>
            <a:r>
              <a:rPr lang="es-CR" dirty="0" smtClean="0"/>
              <a:t> </a:t>
            </a:r>
            <a:r>
              <a:rPr lang="es-CR" dirty="0"/>
              <a:t>en el lado derecho del pivote y el elemento más pequeño que el pivote se </a:t>
            </a:r>
            <a:r>
              <a:rPr lang="es-CR" dirty="0" err="1"/>
              <a:t>particionan</a:t>
            </a:r>
            <a:r>
              <a:rPr lang="es-CR" dirty="0"/>
              <a:t> en el lado izquierdo del pivote.</a:t>
            </a:r>
          </a:p>
        </p:txBody>
      </p:sp>
    </p:spTree>
    <p:extLst>
      <p:ext uri="{BB962C8B-B14F-4D97-AF65-F5344CB8AC3E}">
        <p14:creationId xmlns:p14="http://schemas.microsoft.com/office/powerpoint/2010/main" val="295818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182</TotalTime>
  <Words>77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Boticario</vt:lpstr>
      <vt:lpstr>Algoritmos de Ordenamiento</vt:lpstr>
      <vt:lpstr>Ordenamiento de Burbuja</vt:lpstr>
      <vt:lpstr>QuickSort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Rodriguez Paniagua</dc:creator>
  <cp:lastModifiedBy>Santiago Rodriguez Paniagua</cp:lastModifiedBy>
  <cp:revision>7</cp:revision>
  <dcterms:created xsi:type="dcterms:W3CDTF">2014-02-15T08:53:18Z</dcterms:created>
  <dcterms:modified xsi:type="dcterms:W3CDTF">2014-02-15T11:55:41Z</dcterms:modified>
</cp:coreProperties>
</file>