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6ED632-3ACB-477D-A30E-E80FB518AE5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CA89-C7A0-42C3-8BFE-87495B5A837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37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E427-2371-45A1-B425-94D71118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42" y="1401416"/>
            <a:ext cx="7075532" cy="1593576"/>
          </a:xfrm>
        </p:spPr>
        <p:txBody>
          <a:bodyPr/>
          <a:lstStyle/>
          <a:p>
            <a:r>
              <a:rPr lang="es-CR" dirty="0"/>
              <a:t>Introducción a </a:t>
            </a:r>
            <a:r>
              <a:rPr lang="es-CR" dirty="0" err="1"/>
              <a:t>Linq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58C99-B0A0-415A-9137-0A41983E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6268278"/>
            <a:ext cx="9144000" cy="3412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R" dirty="0"/>
              <a:t>Lic. Santiago Rodríguez Paniagua.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108B-555A-46FA-9DA3-093E032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 por tamaño del texto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BA68F0-5038-4DC3-987E-018E751F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30" y="2305878"/>
            <a:ext cx="9914782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108B-555A-46FA-9DA3-093E032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 por letra inicial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EC2B1-5780-42ED-B464-83A424FB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3144724"/>
            <a:ext cx="9872487" cy="31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108B-555A-46FA-9DA3-093E032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Resultados Primeras Consultas Básicas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573B8E-05C8-40AC-869C-82BF5613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975" y="2166638"/>
            <a:ext cx="5785955" cy="42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47E-B92A-44D0-ABE1-86DB1BBD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Ordenadas Alfabéticamente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94551-4D41-46B9-A96B-42324FBE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57" y="2563096"/>
            <a:ext cx="9687543" cy="34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CA34-CDE6-4DAE-9FAA-F79E4318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 Ordenada por Tamaño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5E1784-744B-4A0D-92DD-953200B53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32" y="2201402"/>
            <a:ext cx="8816430" cy="42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DF3-06AD-4BD4-B6B7-5DFE350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Nombres Agrupados por tamaño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DEABC-7ABD-45E0-B0A5-14D121DC5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149" y="1744608"/>
            <a:ext cx="8585028" cy="47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0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DF3-06AD-4BD4-B6B7-5DFE350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Nombres Agrupados por tamaño #2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B75B6-06D8-4EE9-88F5-3E5F4174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916" y="1766014"/>
            <a:ext cx="3889145" cy="48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297</TotalTime>
  <Words>42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Introducción a Linq</vt:lpstr>
      <vt:lpstr>Consulta por tamaño del texto</vt:lpstr>
      <vt:lpstr>Consulta por letra inicial</vt:lpstr>
      <vt:lpstr>Resultados Primeras Consultas Básicas</vt:lpstr>
      <vt:lpstr>Consultas Ordenadas Alfabéticamente</vt:lpstr>
      <vt:lpstr>Consulta Ordenada por Tamaño</vt:lpstr>
      <vt:lpstr>Nombres Agrupados por tamaño</vt:lpstr>
      <vt:lpstr>Nombres Agrupados por tamaño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Linq</dc:title>
  <dc:creator>Santiago Rodriguez Paniagua</dc:creator>
  <cp:lastModifiedBy>Santiago Rodriguez Paniagua</cp:lastModifiedBy>
  <cp:revision>9</cp:revision>
  <dcterms:created xsi:type="dcterms:W3CDTF">2017-10-31T16:58:14Z</dcterms:created>
  <dcterms:modified xsi:type="dcterms:W3CDTF">2017-10-31T21:55:29Z</dcterms:modified>
</cp:coreProperties>
</file>