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9" r:id="rId2"/>
    <p:sldId id="266" r:id="rId3"/>
    <p:sldId id="271" r:id="rId4"/>
    <p:sldId id="267" r:id="rId5"/>
    <p:sldId id="268" r:id="rId6"/>
    <p:sldId id="269" r:id="rId7"/>
    <p:sldId id="270" r:id="rId8"/>
    <p:sldId id="272" r:id="rId9"/>
    <p:sldId id="273" r:id="rId10"/>
    <p:sldId id="274" r:id="rId11"/>
    <p:sldId id="276" r:id="rId12"/>
    <p:sldId id="275" r:id="rId13"/>
    <p:sldId id="277" r:id="rId14"/>
    <p:sldId id="278" r:id="rId15"/>
    <p:sldId id="265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UIA_Template-Presentación-04.png" descr="UIA_Template-Presentación-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" y="0"/>
            <a:ext cx="2437926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GRACIAS"/>
          <p:cNvSpPr>
            <a:spLocks noGrp="1"/>
          </p:cNvSpPr>
          <p:nvPr>
            <p:ph type="body" sz="quarter" idx="13"/>
          </p:nvPr>
        </p:nvSpPr>
        <p:spPr>
          <a:xfrm>
            <a:off x="14342533" y="6261100"/>
            <a:ext cx="6971837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5D461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GRACIAS</a:t>
            </a:r>
          </a:p>
        </p:txBody>
      </p:sp>
      <p:sp>
        <p:nvSpPr>
          <p:cNvPr id="22" name="MUCHAS"/>
          <p:cNvSpPr>
            <a:spLocks noGrp="1"/>
          </p:cNvSpPr>
          <p:nvPr>
            <p:ph type="body" sz="quarter" idx="14"/>
          </p:nvPr>
        </p:nvSpPr>
        <p:spPr>
          <a:xfrm>
            <a:off x="3285066" y="6261100"/>
            <a:ext cx="6971837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8E196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MUCHAS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8391" y="-117183"/>
            <a:ext cx="26823393" cy="13924966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Body Level One…"/>
          <p:cNvSpPr>
            <a:spLocks noGrp="1"/>
          </p:cNvSpPr>
          <p:nvPr>
            <p:ph type="body" sz="half" idx="13"/>
          </p:nvPr>
        </p:nvSpPr>
        <p:spPr>
          <a:xfrm>
            <a:off x="1409170" y="3996101"/>
            <a:ext cx="18468976" cy="4301001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</p:txBody>
      </p:sp>
      <p:sp>
        <p:nvSpPr>
          <p:cNvPr id="50" name="Title Text"/>
          <p:cNvSpPr>
            <a:spLocks noGrp="1"/>
          </p:cNvSpPr>
          <p:nvPr>
            <p:ph type="body" sz="quarter" idx="14"/>
          </p:nvPr>
        </p:nvSpPr>
        <p:spPr>
          <a:xfrm>
            <a:off x="1405466" y="1655233"/>
            <a:ext cx="18476383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4D15C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Title Text</a:t>
            </a:r>
          </a:p>
        </p:txBody>
      </p:sp>
      <p:sp>
        <p:nvSpPr>
          <p:cNvPr id="5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UIA_Template-Presentación-06.png" descr="UIA_Template-Presentación-0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" y="0"/>
            <a:ext cx="2437926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>
            <a:spLocks noGrp="1"/>
          </p:cNvSpPr>
          <p:nvPr>
            <p:ph type="title"/>
          </p:nvPr>
        </p:nvSpPr>
        <p:spPr>
          <a:xfrm>
            <a:off x="1689100" y="1642533"/>
            <a:ext cx="2100580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>
            <a:spLocks noGrp="1"/>
          </p:cNvSpPr>
          <p:nvPr>
            <p:ph type="body" idx="13"/>
          </p:nvPr>
        </p:nvSpPr>
        <p:spPr>
          <a:xfrm>
            <a:off x="4510179" y="11092070"/>
            <a:ext cx="18468976" cy="195593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rPr lang="es-CR" sz="4000" b="1" dirty="0">
                <a:solidFill>
                  <a:schemeClr val="bg1"/>
                </a:solidFill>
              </a:rPr>
              <a:t>Programación IV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endParaRPr lang="es-CR" sz="4000" b="1" dirty="0">
              <a:solidFill>
                <a:schemeClr val="bg1"/>
              </a:solidFill>
            </a:endParaRP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rPr lang="es-CR" sz="4000" b="1" dirty="0">
                <a:solidFill>
                  <a:schemeClr val="bg1"/>
                </a:solidFill>
              </a:rPr>
              <a:t>Lic. Santiago Rodríguez Paniagua (2024).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19" name="Title Text"/>
          <p:cNvSpPr>
            <a:spLocks noGrp="1"/>
          </p:cNvSpPr>
          <p:nvPr>
            <p:ph type="body" idx="14"/>
          </p:nvPr>
        </p:nvSpPr>
        <p:spPr>
          <a:xfrm>
            <a:off x="2953808" y="4654748"/>
            <a:ext cx="18476383" cy="220325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algn="ctr"/>
            <a:r>
              <a:rPr lang="es-CR" sz="11800" dirty="0">
                <a:solidFill>
                  <a:schemeClr val="bg1"/>
                </a:solidFill>
              </a:rPr>
              <a:t>Primera App MAUI </a:t>
            </a:r>
            <a:r>
              <a:rPr lang="es-CR" sz="11800" dirty="0" err="1">
                <a:solidFill>
                  <a:schemeClr val="bg1"/>
                </a:solidFill>
              </a:rPr>
              <a:t>Blazor</a:t>
            </a:r>
            <a:r>
              <a:rPr lang="es-CR" sz="11800" dirty="0">
                <a:solidFill>
                  <a:schemeClr val="bg1"/>
                </a:solidFill>
              </a:rPr>
              <a:t> híbrida</a:t>
            </a:r>
            <a:endParaRPr sz="1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D6998A-AC69-6E81-D91B-8F86FA56C8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5619" y="749491"/>
            <a:ext cx="19262034" cy="1417239"/>
          </a:xfrm>
        </p:spPr>
        <p:txBody>
          <a:bodyPr>
            <a:normAutofit/>
          </a:bodyPr>
          <a:lstStyle/>
          <a:p>
            <a:r>
              <a:rPr lang="es-C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Todas las plataformas apuntan a la misma clase #2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F3C6CE-24CC-B309-0C86-A850627EC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01" y="2723322"/>
            <a:ext cx="17630397" cy="1046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548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16B7AD-09D5-2A8B-E65D-55F030BD4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53808" y="5213442"/>
            <a:ext cx="18476383" cy="2203252"/>
          </a:xfrm>
        </p:spPr>
        <p:txBody>
          <a:bodyPr>
            <a:normAutofit fontScale="92500"/>
          </a:bodyPr>
          <a:lstStyle/>
          <a:p>
            <a:pPr algn="ctr"/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Probamos hacer algunos cambios</a:t>
            </a:r>
          </a:p>
        </p:txBody>
      </p:sp>
    </p:spTree>
    <p:extLst>
      <p:ext uri="{BB962C8B-B14F-4D97-AF65-F5344CB8AC3E}">
        <p14:creationId xmlns:p14="http://schemas.microsoft.com/office/powerpoint/2010/main" val="39191432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CC41F9-537F-A0AD-1357-054C0AEA2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362" y="720955"/>
            <a:ext cx="18476383" cy="2203252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Modificamos la página Home </a:t>
            </a:r>
          </a:p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agregamos un Hola Mundo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FE93DD8-781E-E8E2-343B-B80401A8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77" y="4533812"/>
            <a:ext cx="21070759" cy="88941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4EB4397-5F5E-0480-0CCC-0DE030F618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615" b="17667"/>
          <a:stretch/>
        </p:blipFill>
        <p:spPr>
          <a:xfrm>
            <a:off x="18955991" y="0"/>
            <a:ext cx="5428009" cy="710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796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CC41F9-537F-A0AD-1357-054C0AEA2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362" y="720955"/>
            <a:ext cx="18476383" cy="2203252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Modificamos la página Home </a:t>
            </a:r>
          </a:p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agregamos un Hola Mundo #2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56A829-8EDB-6F3D-5727-3B1D6CE5F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29" y="3202957"/>
            <a:ext cx="23183942" cy="1033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38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CC41F9-537F-A0AD-1357-054C0AEA2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362" y="720955"/>
            <a:ext cx="18476383" cy="2203252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Modificamos la página Home </a:t>
            </a:r>
          </a:p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agregamos un Hola Mundo #3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304627-1DAA-8B82-592A-8673A104F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363" y="3881591"/>
            <a:ext cx="18525274" cy="92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0850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RACIAS"/>
          <p:cNvSpPr>
            <a:spLocks noGrp="1"/>
          </p:cNvSpPr>
          <p:nvPr>
            <p:ph type="body" idx="13"/>
          </p:nvPr>
        </p:nvSpPr>
        <p:spPr>
          <a:xfrm>
            <a:off x="15276812" y="6261100"/>
            <a:ext cx="6971837" cy="2203252"/>
          </a:xfrm>
          <a:prstGeom prst="rect">
            <a:avLst/>
          </a:prstGeom>
        </p:spPr>
        <p:txBody>
          <a:bodyPr/>
          <a:lstStyle/>
          <a:p>
            <a:r>
              <a:rPr dirty="0"/>
              <a:t>GRACIAS</a:t>
            </a:r>
          </a:p>
        </p:txBody>
      </p:sp>
      <p:sp>
        <p:nvSpPr>
          <p:cNvPr id="140" name="MUCHAS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MUCHAS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2BE819-77A6-5690-01D4-84E437AE5C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5252" y="749578"/>
            <a:ext cx="19639721" cy="2203252"/>
          </a:xfrm>
        </p:spPr>
        <p:txBody>
          <a:bodyPr>
            <a:normAutofit fontScale="775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Creamos una aplicación ,Net MAUI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Blazor</a:t>
            </a: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254800-B9C9-4482-C26E-25D014628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664" y="3101009"/>
            <a:ext cx="15316605" cy="1022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133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31ED87-0DDB-B27F-2DAA-8A0C26F631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1327" y="832212"/>
            <a:ext cx="18476383" cy="1751962"/>
          </a:xfrm>
        </p:spPr>
        <p:txBody>
          <a:bodyPr>
            <a:normAutofit lnSpcReduction="1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ejecutamos para Windows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CC5EA6-EDC6-CB25-3763-74B972F9A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58"/>
          <a:stretch/>
        </p:blipFill>
        <p:spPr>
          <a:xfrm>
            <a:off x="771327" y="9106963"/>
            <a:ext cx="19233202" cy="339646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61BE72F-A24D-2DC5-0576-61BF9F1EAA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84" b="11910"/>
          <a:stretch/>
        </p:blipFill>
        <p:spPr>
          <a:xfrm>
            <a:off x="11217426" y="3461537"/>
            <a:ext cx="12395247" cy="47680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5460321-5228-D1AD-C31F-D9FD7258B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27" y="3461537"/>
            <a:ext cx="9712357" cy="339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139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EE5D9A-60F4-74F0-BAF1-91BEDBFF71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8997" y="820346"/>
            <a:ext cx="18476383" cy="2203252"/>
          </a:xfrm>
        </p:spPr>
        <p:txBody>
          <a:bodyPr>
            <a:normAutofit fontScale="92500"/>
          </a:bodyPr>
          <a:lstStyle/>
          <a:p>
            <a:r>
              <a:rPr lang="es-C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 preparamos para ejecutarla para Android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EB69F3-BC4D-6F18-C1E5-E69743CEE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647" y="3598534"/>
            <a:ext cx="17730706" cy="906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37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FB04EB4-833D-A55A-2AFA-14EC061A4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36" y="4068825"/>
            <a:ext cx="10416809" cy="81960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FFCCA5D-41A2-6A3D-9FAA-9E3D836E6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704" y="4068825"/>
            <a:ext cx="12277678" cy="8196061"/>
          </a:xfrm>
          <a:prstGeom prst="rect">
            <a:avLst/>
          </a:prstGeom>
        </p:spPr>
      </p:pic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1AE32536-78D9-BAA0-5237-0F0C3A2B98AA}"/>
              </a:ext>
            </a:extLst>
          </p:cNvPr>
          <p:cNvSpPr txBox="1">
            <a:spLocks/>
          </p:cNvSpPr>
          <p:nvPr/>
        </p:nvSpPr>
        <p:spPr>
          <a:xfrm>
            <a:off x="828997" y="820346"/>
            <a:ext cx="19367316" cy="2203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4D15C"/>
                </a:solidFill>
                <a:uFillTx/>
                <a:latin typeface="Abrade-Black"/>
                <a:ea typeface="Abrade-Black"/>
                <a:cs typeface="Abrade-Black"/>
                <a:sym typeface="Abrade-Black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C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 preparamos para ejecutarla para Android #2</a:t>
            </a:r>
          </a:p>
        </p:txBody>
      </p:sp>
    </p:spTree>
    <p:extLst>
      <p:ext uri="{BB962C8B-B14F-4D97-AF65-F5344CB8AC3E}">
        <p14:creationId xmlns:p14="http://schemas.microsoft.com/office/powerpoint/2010/main" val="30024123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6296432-946C-AB7F-7908-4AC79E4F4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705"/>
          <a:stretch/>
        </p:blipFill>
        <p:spPr>
          <a:xfrm>
            <a:off x="1384003" y="4079646"/>
            <a:ext cx="21615993" cy="8304510"/>
          </a:xfrm>
          <a:prstGeom prst="rect">
            <a:avLst/>
          </a:prstGeom>
        </p:spPr>
      </p:pic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26CD38C0-F536-844F-F305-8499A2A75312}"/>
              </a:ext>
            </a:extLst>
          </p:cNvPr>
          <p:cNvSpPr txBox="1">
            <a:spLocks/>
          </p:cNvSpPr>
          <p:nvPr/>
        </p:nvSpPr>
        <p:spPr>
          <a:xfrm>
            <a:off x="749484" y="820346"/>
            <a:ext cx="19566099" cy="1724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4D15C"/>
                </a:solidFill>
                <a:uFillTx/>
                <a:latin typeface="Abrade-Black"/>
                <a:ea typeface="Abrade-Black"/>
                <a:cs typeface="Abrade-Black"/>
                <a:sym typeface="Abrade-Black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C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 preparamos para ejecutarla para Android #3</a:t>
            </a:r>
          </a:p>
        </p:txBody>
      </p:sp>
    </p:spTree>
    <p:extLst>
      <p:ext uri="{BB962C8B-B14F-4D97-AF65-F5344CB8AC3E}">
        <p14:creationId xmlns:p14="http://schemas.microsoft.com/office/powerpoint/2010/main" val="29550045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6006E0-0046-8535-DA2E-60C0BDC34B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8937" y="763335"/>
            <a:ext cx="20033846" cy="1721448"/>
          </a:xfrm>
        </p:spPr>
        <p:txBody>
          <a:bodyPr>
            <a:normAutofit fontScale="775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Corremos el App en el emulador de Android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7A89B4-A20E-3F60-576E-31349173C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436" y="3052699"/>
            <a:ext cx="5462692" cy="104584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5CEDE5E-61FF-5386-C2A4-42E7F766C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1054" y="3052698"/>
            <a:ext cx="5464266" cy="1045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863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16B7AD-09D5-2A8B-E65D-55F030BD4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53808" y="5213442"/>
            <a:ext cx="18476383" cy="220325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Inspeccionemos un poco el proyecto</a:t>
            </a:r>
          </a:p>
        </p:txBody>
      </p:sp>
    </p:spTree>
    <p:extLst>
      <p:ext uri="{BB962C8B-B14F-4D97-AF65-F5344CB8AC3E}">
        <p14:creationId xmlns:p14="http://schemas.microsoft.com/office/powerpoint/2010/main" val="57116429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D6998A-AC69-6E81-D91B-8F86FA56C8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500" y="740728"/>
            <a:ext cx="19444631" cy="1317848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Todas las plataformas apuntan a la misma clase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8708732-91BC-3C6C-497C-017FB5B0B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226" y="3032256"/>
            <a:ext cx="18185548" cy="994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2717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3888</TotalTime>
  <Words>116</Words>
  <Application>Microsoft Office PowerPoint</Application>
  <PresentationFormat>Personalizado</PresentationFormat>
  <Paragraphs>22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Abrade-Black</vt:lpstr>
      <vt:lpstr>Helvetica Light</vt:lpstr>
      <vt:lpstr>Helvetica Neue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Olda Bustillos Ortega</dc:creator>
  <cp:lastModifiedBy>Santiago Rodriguez Paniagua</cp:lastModifiedBy>
  <cp:revision>20</cp:revision>
  <dcterms:modified xsi:type="dcterms:W3CDTF">2024-06-24T19:14:36Z</dcterms:modified>
</cp:coreProperties>
</file>