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2" r:id="rId6"/>
    <p:sldId id="283" r:id="rId7"/>
    <p:sldId id="293" r:id="rId8"/>
    <p:sldId id="285" r:id="rId9"/>
    <p:sldId id="294" r:id="rId10"/>
    <p:sldId id="296" r:id="rId11"/>
    <p:sldId id="295" r:id="rId12"/>
    <p:sldId id="297" r:id="rId13"/>
    <p:sldId id="299" r:id="rId14"/>
    <p:sldId id="298" r:id="rId15"/>
    <p:sldId id="300" r:id="rId16"/>
    <p:sldId id="292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251525F-CA02-45B6-8BE5-17305369F782}" type="datetime1">
              <a:rPr lang="es-ES" smtClean="0"/>
              <a:t>11/06/2024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FA70580-B89C-4157-871D-6B9318EE5F5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BFF449C-E3E0-45CA-8FC8-EE3F6E0B8129}" type="datetime1">
              <a:rPr lang="es-ES" smtClean="0"/>
              <a:t>11/06/2024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7AF00E9-A49D-4007-B3B9-A3783809E50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85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6885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77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33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07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0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383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8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b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b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b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3" name="Forma lib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b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b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b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s-ES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b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Forma lib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s-ES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b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es-ES" sz="6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7" r:id="rId3"/>
    <p:sldLayoutId id="2147483703" r:id="rId4"/>
    <p:sldLayoutId id="2147483698" r:id="rId5"/>
    <p:sldLayoutId id="2147483704" r:id="rId6"/>
    <p:sldLayoutId id="2147483688" r:id="rId7"/>
    <p:sldLayoutId id="2147483686" r:id="rId8"/>
    <p:sldLayoutId id="214748368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606" y="1803480"/>
            <a:ext cx="4995856" cy="1274018"/>
          </a:xfrm>
          <a:noFill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Introducción a </a:t>
            </a:r>
            <a:br>
              <a:rPr lang="es-ES" dirty="0"/>
            </a:br>
            <a:r>
              <a:rPr lang="es-ES" dirty="0" err="1"/>
              <a:t>Blazor</a:t>
            </a:r>
            <a:r>
              <a:rPr lang="es-ES" dirty="0"/>
              <a:t> Web Apps</a:t>
            </a:r>
          </a:p>
        </p:txBody>
      </p:sp>
      <p:pic>
        <p:nvPicPr>
          <p:cNvPr id="8" name="Marcador de posición de imagen 13" descr="Fondo digital de puntos de dat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5FC33F6F-8948-0FDE-5389-C12744ED8721}"/>
              </a:ext>
            </a:extLst>
          </p:cNvPr>
          <p:cNvSpPr txBox="1">
            <a:spLocks/>
          </p:cNvSpPr>
          <p:nvPr/>
        </p:nvSpPr>
        <p:spPr>
          <a:xfrm>
            <a:off x="7018020" y="5998047"/>
            <a:ext cx="4624442" cy="3940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000" dirty="0"/>
              <a:t>Lic. Santiago Rodríguez Paniagua (2024)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606" y="1803480"/>
            <a:ext cx="4995856" cy="2149088"/>
          </a:xfrm>
          <a:noFill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Introducción a </a:t>
            </a:r>
            <a:br>
              <a:rPr lang="es-ES" dirty="0"/>
            </a:br>
            <a:r>
              <a:rPr lang="es-ES" dirty="0" err="1"/>
              <a:t>Blazor</a:t>
            </a:r>
            <a:r>
              <a:rPr lang="es-ES" dirty="0"/>
              <a:t> Web Apps</a:t>
            </a:r>
            <a:br>
              <a:rPr lang="es-ES" dirty="0"/>
            </a:br>
            <a:r>
              <a:rPr lang="es-ES" dirty="0"/>
              <a:t>desde </a:t>
            </a:r>
            <a:r>
              <a:rPr lang="es-ES" dirty="0">
                <a:solidFill>
                  <a:srgbClr val="FFFF00"/>
                </a:solidFill>
              </a:rPr>
              <a:t>VS </a:t>
            </a:r>
            <a:r>
              <a:rPr lang="es-ES" dirty="0" err="1">
                <a:solidFill>
                  <a:srgbClr val="FFFF00"/>
                </a:solidFill>
              </a:rPr>
              <a:t>Code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8" name="Marcador de posición de imagen 13" descr="Fondo digital de puntos de dat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5FC33F6F-8948-0FDE-5389-C12744ED8721}"/>
              </a:ext>
            </a:extLst>
          </p:cNvPr>
          <p:cNvSpPr txBox="1">
            <a:spLocks/>
          </p:cNvSpPr>
          <p:nvPr/>
        </p:nvSpPr>
        <p:spPr>
          <a:xfrm>
            <a:off x="7018020" y="5998047"/>
            <a:ext cx="4624442" cy="3940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000" dirty="0"/>
              <a:t>Lic. Santiago Rodríguez Paniagua (2024)</a:t>
            </a:r>
          </a:p>
        </p:txBody>
      </p:sp>
    </p:spTree>
    <p:extLst>
      <p:ext uri="{BB962C8B-B14F-4D97-AF65-F5344CB8AC3E}">
        <p14:creationId xmlns:p14="http://schemas.microsoft.com/office/powerpoint/2010/main" val="326481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2" y="353960"/>
            <a:ext cx="11090275" cy="93406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 fontScale="92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Creamos una </a:t>
            </a:r>
            <a:r>
              <a:rPr lang="es-MX" dirty="0" err="1"/>
              <a:t>Blazor</a:t>
            </a:r>
            <a:r>
              <a:rPr lang="es-MX" dirty="0"/>
              <a:t> Web App </a:t>
            </a:r>
          </a:p>
          <a:p>
            <a:r>
              <a:rPr lang="es-MX" dirty="0"/>
              <a:t>desde la terminal de Visual Studio </a:t>
            </a:r>
            <a:r>
              <a:rPr lang="es-MX" dirty="0" err="1"/>
              <a:t>Code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465D21-CBA8-BE5A-D7AC-83C3E055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7" y="1657360"/>
            <a:ext cx="11870564" cy="27103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804741F-755C-0662-E89F-6750A7E509DE}"/>
              </a:ext>
            </a:extLst>
          </p:cNvPr>
          <p:cNvSpPr txBox="1"/>
          <p:nvPr/>
        </p:nvSpPr>
        <p:spPr>
          <a:xfrm>
            <a:off x="160717" y="4581659"/>
            <a:ext cx="9646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 err="1"/>
              <a:t>dotnet</a:t>
            </a:r>
            <a:r>
              <a:rPr lang="es-CR" dirty="0"/>
              <a:t> new </a:t>
            </a:r>
            <a:r>
              <a:rPr lang="es-CR" dirty="0" err="1"/>
              <a:t>blazor</a:t>
            </a:r>
            <a:r>
              <a:rPr lang="es-CR" dirty="0"/>
              <a:t> -h </a:t>
            </a:r>
            <a:r>
              <a:rPr lang="es-CR" b="1" dirty="0">
                <a:solidFill>
                  <a:srgbClr val="FFFF00"/>
                </a:solidFill>
              </a:rPr>
              <a:t>(Para ver los parámetros u opciones de creación de las Apps)</a:t>
            </a:r>
          </a:p>
          <a:p>
            <a:endParaRPr lang="es-CR" b="1" dirty="0">
              <a:solidFill>
                <a:srgbClr val="FFFF00"/>
              </a:solidFill>
            </a:endParaRPr>
          </a:p>
          <a:p>
            <a:r>
              <a:rPr lang="es-CR" dirty="0" err="1"/>
              <a:t>dotnet</a:t>
            </a:r>
            <a:r>
              <a:rPr lang="es-CR" dirty="0"/>
              <a:t> </a:t>
            </a:r>
            <a:r>
              <a:rPr lang="es-CR" dirty="0" err="1"/>
              <a:t>build</a:t>
            </a:r>
            <a:r>
              <a:rPr lang="es-CR" dirty="0"/>
              <a:t> </a:t>
            </a:r>
            <a:r>
              <a:rPr lang="es-CR" b="1" dirty="0">
                <a:solidFill>
                  <a:srgbClr val="FFFF00"/>
                </a:solidFill>
              </a:rPr>
              <a:t>(Para compilar el app)</a:t>
            </a:r>
            <a:br>
              <a:rPr lang="es-CR" b="1" dirty="0">
                <a:solidFill>
                  <a:srgbClr val="FFFF00"/>
                </a:solidFill>
              </a:rPr>
            </a:br>
            <a:br>
              <a:rPr lang="es-CR" dirty="0"/>
            </a:br>
            <a:r>
              <a:rPr lang="es-CR" dirty="0" err="1"/>
              <a:t>dotnet</a:t>
            </a:r>
            <a:r>
              <a:rPr lang="es-CR" dirty="0"/>
              <a:t> new </a:t>
            </a:r>
            <a:r>
              <a:rPr lang="es-CR" dirty="0" err="1"/>
              <a:t>blazor</a:t>
            </a:r>
            <a:r>
              <a:rPr lang="es-CR" dirty="0"/>
              <a:t> --</a:t>
            </a:r>
            <a:r>
              <a:rPr lang="es-CR" dirty="0" err="1"/>
              <a:t>interactivity</a:t>
            </a:r>
            <a:r>
              <a:rPr lang="es-CR" dirty="0"/>
              <a:t> Auto --</a:t>
            </a:r>
            <a:r>
              <a:rPr lang="es-CR" dirty="0" err="1"/>
              <a:t>language</a:t>
            </a:r>
            <a:r>
              <a:rPr lang="es-CR" dirty="0"/>
              <a:t> C# </a:t>
            </a:r>
            <a:r>
              <a:rPr lang="es-CR" b="1" dirty="0">
                <a:solidFill>
                  <a:srgbClr val="FFFF00"/>
                </a:solidFill>
              </a:rPr>
              <a:t>(Para crear el app)</a:t>
            </a:r>
          </a:p>
        </p:txBody>
      </p:sp>
    </p:spTree>
    <p:extLst>
      <p:ext uri="{BB962C8B-B14F-4D97-AF65-F5344CB8AC3E}">
        <p14:creationId xmlns:p14="http://schemas.microsoft.com/office/powerpoint/2010/main" val="274221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2" y="353960"/>
            <a:ext cx="11090275" cy="609601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Estructura de la </a:t>
            </a:r>
            <a:r>
              <a:rPr lang="es-MX" dirty="0" err="1"/>
              <a:t>Blazor</a:t>
            </a:r>
            <a:r>
              <a:rPr lang="es-MX" dirty="0"/>
              <a:t> Web App en VS </a:t>
            </a:r>
            <a:r>
              <a:rPr lang="es-MX" dirty="0" err="1"/>
              <a:t>Code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EDC641-CAC3-4F8B-32BC-C31E695D2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1" b="6680"/>
          <a:stretch/>
        </p:blipFill>
        <p:spPr>
          <a:xfrm>
            <a:off x="550862" y="1458499"/>
            <a:ext cx="4217783" cy="5045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4A01BB-07BB-3C08-54EB-7FB6D4C2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14" y="1458499"/>
            <a:ext cx="5763523" cy="50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380" y="2595716"/>
            <a:ext cx="3113485" cy="795387"/>
          </a:xfrm>
          <a:noFill/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pic>
        <p:nvPicPr>
          <p:cNvPr id="25" name="Marcador de posición de imagen 24" descr="Primer plano de una red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644"/>
            <a:ext cx="11090275" cy="71775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Creamos un proyecto del tipo </a:t>
            </a:r>
            <a:r>
              <a:rPr lang="es-ES" dirty="0" err="1"/>
              <a:t>Blazor</a:t>
            </a:r>
            <a:r>
              <a:rPr lang="es-ES" dirty="0"/>
              <a:t> Web App</a:t>
            </a: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BB96F4E-05E5-67F7-5844-DF752BCAF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42" y="1417642"/>
            <a:ext cx="7700306" cy="51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Creamos un proyecto del tipo </a:t>
            </a:r>
            <a:r>
              <a:rPr lang="es-MX" dirty="0" err="1"/>
              <a:t>Blazor</a:t>
            </a:r>
            <a:r>
              <a:rPr lang="es-MX" dirty="0"/>
              <a:t> Web App #2</a:t>
            </a:r>
          </a:p>
        </p:txBody>
      </p:sp>
      <p:pic>
        <p:nvPicPr>
          <p:cNvPr id="13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BD5EED1-3A44-BB5F-C275-B7E4BE43D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13" y="1307690"/>
            <a:ext cx="7941942" cy="531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644"/>
            <a:ext cx="11090275" cy="71775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Creamos un proyecto del tipo </a:t>
            </a:r>
            <a:r>
              <a:rPr lang="es-ES" dirty="0" err="1"/>
              <a:t>Blazor</a:t>
            </a:r>
            <a:r>
              <a:rPr lang="es-ES" dirty="0"/>
              <a:t> Web App #3</a:t>
            </a: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C2F1615-4C64-EAAA-0280-55B675F77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25" y="1148746"/>
            <a:ext cx="8101217" cy="53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7" descr="Fondo digital de puntos de dat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1DE5EDB-F23E-8370-5F3D-B5C4C4E7E9BB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defPPr>
              <a:defRPr lang="es-ES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Ejecutamos el app web</a:t>
            </a:r>
          </a:p>
        </p:txBody>
      </p:sp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3B4C6DC-58AB-FEC6-DAAC-981103E729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320" b="1955"/>
          <a:stretch/>
        </p:blipFill>
        <p:spPr>
          <a:xfrm>
            <a:off x="424921" y="1060450"/>
            <a:ext cx="3989763" cy="2606982"/>
          </a:xfrm>
          <a:prstGeom prst="rect">
            <a:avLst/>
          </a:prstGeom>
        </p:spPr>
      </p:pic>
      <p:pic>
        <p:nvPicPr>
          <p:cNvPr id="17" name="Imagen 1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6EEA25D-5840-844A-5F7F-A8A088864C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2" b="24916"/>
          <a:stretch/>
        </p:blipFill>
        <p:spPr>
          <a:xfrm>
            <a:off x="424921" y="3911665"/>
            <a:ext cx="3989763" cy="2833979"/>
          </a:xfrm>
          <a:prstGeom prst="rect">
            <a:avLst/>
          </a:prstGeom>
        </p:spPr>
      </p:pic>
      <p:pic>
        <p:nvPicPr>
          <p:cNvPr id="19" name="Imagen 18" descr="Tabla&#10;&#10;Descripción generada automáticamente">
            <a:extLst>
              <a:ext uri="{FF2B5EF4-FFF2-40B4-BE49-F238E27FC236}">
                <a16:creationId xmlns:a16="http://schemas.microsoft.com/office/drawing/2014/main" id="{A58317A8-BD03-F7C6-3178-4B9365308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45" y="2340997"/>
            <a:ext cx="6214143" cy="26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Veamos la ubicación física de cada página #1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05D8029-D183-DE2B-6E64-2F3BB9F7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7" y="1455175"/>
            <a:ext cx="11161945" cy="48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Veamos la ubicación física de cada página #2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00F6EC6-E7B6-9FBE-B5C4-0214094C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55" y="1285851"/>
            <a:ext cx="7316289" cy="53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2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644"/>
            <a:ext cx="11090275" cy="71775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Creamos un proyecto del tipo </a:t>
            </a:r>
            <a:r>
              <a:rPr lang="es-ES" dirty="0" err="1"/>
              <a:t>Blazor</a:t>
            </a:r>
            <a:r>
              <a:rPr lang="es-ES" dirty="0"/>
              <a:t> Web App #3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AE86504-F9AA-7FCC-BE63-1E5C0453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08" y="1314976"/>
            <a:ext cx="7535184" cy="52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2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Veamos la ubicación física de cada página #4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A8C74AF-09DA-071D-D492-0E7F92A1A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1230280"/>
            <a:ext cx="9160034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4363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8_TF33713516_Win32" id="{DF728B89-FC3D-4E3A-BA79-B7D5AFC65CD2}" vid="{705D60A9-8AE8-4A8A-8A2B-380787BFC2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{82F923E4-2F1A-49FF-BD93-5F9F5A92E022}tf33713516_win32</Template>
  <TotalTime>197</TotalTime>
  <Words>180</Words>
  <Application>Microsoft Office PowerPoint</Application>
  <PresentationFormat>Panorámica</PresentationFormat>
  <Paragraphs>32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Introducción a  Blazor Web Apps</vt:lpstr>
      <vt:lpstr>Creamos un proyecto del tipo Blazor Web App</vt:lpstr>
      <vt:lpstr>Presentación de PowerPoint</vt:lpstr>
      <vt:lpstr>Creamos un proyecto del tipo Blazor Web App #3</vt:lpstr>
      <vt:lpstr>Presentación de PowerPoint</vt:lpstr>
      <vt:lpstr>Presentación de PowerPoint</vt:lpstr>
      <vt:lpstr>Presentación de PowerPoint</vt:lpstr>
      <vt:lpstr>Creamos un proyecto del tipo Blazor Web App #3</vt:lpstr>
      <vt:lpstr>Presentación de PowerPoint</vt:lpstr>
      <vt:lpstr>Introducción a  Blazor Web Apps desde VS Code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Rodriguez Paniagua</dc:creator>
  <cp:lastModifiedBy>Santiago Rodriguez Paniagua</cp:lastModifiedBy>
  <cp:revision>6</cp:revision>
  <dcterms:created xsi:type="dcterms:W3CDTF">2024-06-11T16:44:40Z</dcterms:created>
  <dcterms:modified xsi:type="dcterms:W3CDTF">2024-06-11T20:12:05Z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