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58" r:id="rId5"/>
    <p:sldId id="261" r:id="rId6"/>
    <p:sldId id="264" r:id="rId7"/>
    <p:sldId id="262" r:id="rId8"/>
    <p:sldId id="263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FA030F5-EBD6-495C-9C85-C7ED4CCC4835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A01BD46-FFCA-43DC-81B3-6F9099F183B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324600"/>
            <a:ext cx="6400800" cy="304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/>
              <a:t>Lic</a:t>
            </a:r>
            <a:r>
              <a:rPr lang="en-US" dirty="0" smtClean="0"/>
              <a:t>. Santiago Rodríguez Paniagua. (2014)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Introducción</a:t>
            </a:r>
            <a:r>
              <a:rPr lang="en-US" dirty="0" smtClean="0"/>
              <a:t> a MVC4 con</a:t>
            </a:r>
            <a:br>
              <a:rPr lang="en-US" dirty="0" smtClean="0"/>
            </a:br>
            <a:r>
              <a:rPr lang="en-US" dirty="0" smtClean="0"/>
              <a:t>Entity Framework Code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096962"/>
          </a:xfrm>
        </p:spPr>
        <p:txBody>
          <a:bodyPr/>
          <a:lstStyle/>
          <a:p>
            <a:r>
              <a:rPr lang="en-US" dirty="0" err="1" smtClean="0"/>
              <a:t>Corremos</a:t>
            </a:r>
            <a:r>
              <a:rPr lang="en-US" dirty="0" smtClean="0"/>
              <a:t> la </a:t>
            </a:r>
            <a:r>
              <a:rPr lang="en-US" dirty="0" err="1" smtClean="0"/>
              <a:t>aplicaci</a:t>
            </a:r>
            <a:r>
              <a:rPr lang="es-CR" dirty="0" err="1" smtClean="0"/>
              <a:t>ón</a:t>
            </a:r>
            <a:r>
              <a:rPr lang="es-CR" dirty="0" smtClean="0"/>
              <a:t> e invocamos la vista: personas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90"/>
          <a:stretch/>
        </p:blipFill>
        <p:spPr bwMode="auto">
          <a:xfrm>
            <a:off x="609600" y="1944399"/>
            <a:ext cx="8018844" cy="422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0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r>
              <a:rPr lang="en-US" dirty="0" err="1" smtClean="0"/>
              <a:t>Creamos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 MVC4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52381" cy="5029200"/>
          </a:xfrm>
        </p:spPr>
      </p:pic>
    </p:spTree>
    <p:extLst>
      <p:ext uri="{BB962C8B-B14F-4D97-AF65-F5344CB8AC3E}">
        <p14:creationId xmlns:p14="http://schemas.microsoft.com/office/powerpoint/2010/main" val="37929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Creamos una Base de </a:t>
            </a:r>
            <a:r>
              <a:rPr lang="es-CR" dirty="0" err="1" smtClean="0"/>
              <a:t>dAtos</a:t>
            </a:r>
            <a:r>
              <a:rPr lang="es-CR" dirty="0" smtClean="0"/>
              <a:t> en SQL Server y la conectamos con nuestro proyecto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455701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2472438"/>
            <a:ext cx="3124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Aunque</a:t>
            </a:r>
            <a:r>
              <a:rPr lang="en-US" dirty="0" smtClean="0">
                <a:solidFill>
                  <a:srgbClr val="FFFF00"/>
                </a:solidFill>
              </a:rPr>
              <a:t> Code First </a:t>
            </a:r>
            <a:r>
              <a:rPr lang="en-US" dirty="0" err="1" smtClean="0">
                <a:solidFill>
                  <a:srgbClr val="FFFF00"/>
                </a:solidFill>
              </a:rPr>
              <a:t>puede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generar</a:t>
            </a:r>
            <a:r>
              <a:rPr lang="en-US" dirty="0" smtClean="0">
                <a:solidFill>
                  <a:srgbClr val="FFFF00"/>
                </a:solidFill>
              </a:rPr>
              <a:t> o </a:t>
            </a:r>
            <a:r>
              <a:rPr lang="en-US" dirty="0" err="1" smtClean="0">
                <a:solidFill>
                  <a:srgbClr val="FFFF00"/>
                </a:solidFill>
              </a:rPr>
              <a:t>crear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una</a:t>
            </a:r>
            <a:r>
              <a:rPr lang="en-US" dirty="0" smtClean="0">
                <a:solidFill>
                  <a:srgbClr val="FFFF00"/>
                </a:solidFill>
              </a:rPr>
              <a:t> BD a </a:t>
            </a:r>
            <a:r>
              <a:rPr lang="en-US" dirty="0" err="1" smtClean="0">
                <a:solidFill>
                  <a:srgbClr val="FFFF00"/>
                </a:solidFill>
              </a:rPr>
              <a:t>partir</a:t>
            </a:r>
            <a:r>
              <a:rPr lang="en-US" dirty="0" smtClean="0">
                <a:solidFill>
                  <a:srgbClr val="FFFF00"/>
                </a:solidFill>
              </a:rPr>
              <a:t> de </a:t>
            </a:r>
            <a:r>
              <a:rPr lang="en-US" dirty="0" err="1" smtClean="0">
                <a:solidFill>
                  <a:srgbClr val="FFFF00"/>
                </a:solidFill>
              </a:rPr>
              <a:t>las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clases</a:t>
            </a:r>
            <a:r>
              <a:rPr lang="en-US" dirty="0" smtClean="0">
                <a:solidFill>
                  <a:srgbClr val="FFFF00"/>
                </a:solidFill>
              </a:rPr>
              <a:t>, en </a:t>
            </a:r>
            <a:r>
              <a:rPr lang="en-US" dirty="0" err="1" smtClean="0">
                <a:solidFill>
                  <a:srgbClr val="FFFF00"/>
                </a:solidFill>
              </a:rPr>
              <a:t>esta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ocasión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nos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conectaremos</a:t>
            </a:r>
            <a:r>
              <a:rPr lang="en-US" dirty="0" smtClean="0">
                <a:solidFill>
                  <a:srgbClr val="FFFF00"/>
                </a:solidFill>
              </a:rPr>
              <a:t> a </a:t>
            </a:r>
            <a:r>
              <a:rPr lang="en-US" dirty="0" err="1" smtClean="0">
                <a:solidFill>
                  <a:srgbClr val="FFFF00"/>
                </a:solidFill>
              </a:rPr>
              <a:t>una</a:t>
            </a:r>
            <a:r>
              <a:rPr lang="en-US" dirty="0" smtClean="0">
                <a:solidFill>
                  <a:srgbClr val="FFFF00"/>
                </a:solidFill>
              </a:rPr>
              <a:t> BD </a:t>
            </a:r>
            <a:r>
              <a:rPr lang="en-US" dirty="0" err="1" smtClean="0">
                <a:solidFill>
                  <a:srgbClr val="FFFF00"/>
                </a:solidFill>
              </a:rPr>
              <a:t>existente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sz="2800" dirty="0" err="1" smtClean="0"/>
              <a:t>Agregamos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 a la </a:t>
            </a:r>
            <a:r>
              <a:rPr lang="en-US" sz="2800" dirty="0" err="1" smtClean="0"/>
              <a:t>sección</a:t>
            </a:r>
            <a:r>
              <a:rPr lang="en-US" sz="2800" dirty="0" smtClean="0"/>
              <a:t> del </a:t>
            </a:r>
            <a:r>
              <a:rPr lang="en-US" sz="2800" dirty="0" err="1" smtClean="0"/>
              <a:t>Modelo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246711" cy="3352800"/>
          </a:xfrm>
        </p:spPr>
      </p:pic>
    </p:spTree>
    <p:extLst>
      <p:ext uri="{BB962C8B-B14F-4D97-AF65-F5344CB8AC3E}">
        <p14:creationId xmlns:p14="http://schemas.microsoft.com/office/powerpoint/2010/main" val="10143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9762"/>
          </a:xfrm>
        </p:spPr>
        <p:txBody>
          <a:bodyPr/>
          <a:lstStyle/>
          <a:p>
            <a:r>
              <a:rPr lang="en-US" dirty="0" err="1" smtClean="0"/>
              <a:t>Creamos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" y="1211102"/>
            <a:ext cx="8915399" cy="5384285"/>
            <a:chOff x="609600" y="1621777"/>
            <a:chExt cx="8300544" cy="497360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621777"/>
              <a:ext cx="4876800" cy="4973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557344" y="3826626"/>
              <a:ext cx="335280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 la </a:t>
              </a:r>
              <a:r>
                <a:rPr lang="en-US" dirty="0" err="1" smtClean="0"/>
                <a:t>propiedad</a:t>
              </a:r>
              <a:r>
                <a:rPr lang="en-US" dirty="0" smtClean="0"/>
                <a:t> </a:t>
              </a:r>
              <a:r>
                <a:rPr lang="en-US" dirty="0" err="1" smtClean="0">
                  <a:solidFill>
                    <a:srgbClr val="00B0F0"/>
                  </a:solidFill>
                </a:rPr>
                <a:t>Cedula</a:t>
              </a:r>
              <a:r>
                <a:rPr lang="en-US" dirty="0" smtClean="0">
                  <a:solidFill>
                    <a:srgbClr val="00B0F0"/>
                  </a:solidFill>
                </a:rPr>
                <a:t> </a:t>
              </a:r>
              <a:r>
                <a:rPr lang="en-US" dirty="0" smtClean="0"/>
                <a:t>se </a:t>
              </a:r>
              <a:r>
                <a:rPr lang="en-US" dirty="0" err="1" smtClean="0"/>
                <a:t>llamara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B0F0"/>
                  </a:solidFill>
                </a:rPr>
                <a:t>ID</a:t>
              </a:r>
              <a:r>
                <a:rPr lang="en-US" dirty="0" smtClean="0"/>
                <a:t> o </a:t>
              </a:r>
              <a:r>
                <a:rPr lang="en-US" dirty="0" err="1" smtClean="0"/>
                <a:t>Persona</a:t>
              </a:r>
              <a:r>
                <a:rPr lang="en-US" dirty="0" err="1" smtClean="0">
                  <a:solidFill>
                    <a:srgbClr val="00B0F0"/>
                  </a:solidFill>
                </a:rPr>
                <a:t>ID</a:t>
              </a:r>
              <a:r>
                <a:rPr lang="en-US" dirty="0" smtClean="0"/>
                <a:t>, </a:t>
              </a:r>
              <a:r>
                <a:rPr lang="en-US" dirty="0" err="1" smtClean="0"/>
                <a:t>sería</a:t>
              </a:r>
              <a:r>
                <a:rPr lang="en-US" dirty="0" smtClean="0"/>
                <a:t> </a:t>
              </a:r>
              <a:r>
                <a:rPr lang="en-US" dirty="0" err="1" smtClean="0"/>
                <a:t>automáticamente</a:t>
              </a:r>
              <a:r>
                <a:rPr lang="en-US" dirty="0" smtClean="0"/>
                <a:t> la </a:t>
              </a:r>
              <a:r>
                <a:rPr lang="en-US" dirty="0" err="1" smtClean="0"/>
                <a:t>llave</a:t>
              </a:r>
              <a:r>
                <a:rPr lang="en-US" dirty="0" smtClean="0"/>
                <a:t> </a:t>
              </a:r>
              <a:r>
                <a:rPr lang="en-US" dirty="0" err="1" smtClean="0"/>
                <a:t>primaria</a:t>
              </a:r>
              <a:r>
                <a:rPr lang="en-US" dirty="0" smtClean="0"/>
                <a:t> de la </a:t>
              </a:r>
              <a:r>
                <a:rPr lang="en-US" dirty="0" err="1" smtClean="0"/>
                <a:t>columna</a:t>
              </a:r>
              <a:r>
                <a:rPr lang="en-US" dirty="0" smtClean="0"/>
                <a:t>, sin </a:t>
              </a:r>
              <a:r>
                <a:rPr lang="en-US" dirty="0" err="1" smtClean="0"/>
                <a:t>necesidad</a:t>
              </a:r>
              <a:r>
                <a:rPr lang="en-US" dirty="0" smtClean="0"/>
                <a:t> de </a:t>
              </a:r>
              <a:r>
                <a:rPr lang="en-US" dirty="0" err="1" smtClean="0"/>
                <a:t>especificarlo</a:t>
              </a:r>
              <a:r>
                <a:rPr lang="en-US" dirty="0" smtClean="0"/>
                <a:t> con la </a:t>
              </a:r>
              <a:r>
                <a:rPr lang="en-US" dirty="0" err="1" smtClean="0"/>
                <a:t>anotación</a:t>
              </a:r>
              <a:r>
                <a:rPr lang="en-US" dirty="0" smtClean="0"/>
                <a:t>: </a:t>
              </a:r>
              <a:r>
                <a:rPr lang="en-US" dirty="0"/>
                <a:t>[Key]</a:t>
              </a: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>
              <a:off x="2356945" y="4565290"/>
              <a:ext cx="3200399" cy="30181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1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sz="2800" dirty="0" err="1" smtClean="0"/>
              <a:t>Agregamos</a:t>
            </a:r>
            <a:r>
              <a:rPr lang="en-US" sz="2800" dirty="0" smtClean="0"/>
              <a:t> </a:t>
            </a:r>
            <a:r>
              <a:rPr lang="en-US" sz="2800" dirty="0" err="1" smtClean="0"/>
              <a:t>otra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 </a:t>
            </a:r>
            <a:r>
              <a:rPr lang="en-US" sz="2800" dirty="0" smtClean="0"/>
              <a:t>a la </a:t>
            </a:r>
            <a:r>
              <a:rPr lang="en-US" sz="2800" dirty="0" err="1" smtClean="0"/>
              <a:t>sección</a:t>
            </a:r>
            <a:r>
              <a:rPr lang="en-US" sz="2800" dirty="0" smtClean="0"/>
              <a:t> del </a:t>
            </a:r>
            <a:r>
              <a:rPr lang="en-US" sz="2800" dirty="0" err="1" smtClean="0"/>
              <a:t>Modelo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246711" cy="3352800"/>
          </a:xfrm>
        </p:spPr>
      </p:pic>
    </p:spTree>
    <p:extLst>
      <p:ext uri="{BB962C8B-B14F-4D97-AF65-F5344CB8AC3E}">
        <p14:creationId xmlns:p14="http://schemas.microsoft.com/office/powerpoint/2010/main" val="24188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715962"/>
          </a:xfrm>
        </p:spPr>
        <p:txBody>
          <a:bodyPr/>
          <a:lstStyle/>
          <a:p>
            <a:r>
              <a:rPr lang="en-US" dirty="0" err="1" smtClean="0"/>
              <a:t>Creamos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858000" cy="50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r>
              <a:rPr lang="en-US" dirty="0" err="1" smtClean="0"/>
              <a:t>Agregamos</a:t>
            </a:r>
            <a:r>
              <a:rPr lang="en-US" dirty="0" smtClean="0"/>
              <a:t> un Connection String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9327" y="1866900"/>
            <a:ext cx="8882063" cy="3810000"/>
            <a:chOff x="159327" y="2819400"/>
            <a:chExt cx="8882063" cy="381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27" y="4724400"/>
              <a:ext cx="8882063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953000" y="2819400"/>
              <a:ext cx="3601156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 Connection String DEBE </a:t>
              </a:r>
              <a:r>
                <a:rPr lang="en-US" dirty="0" err="1" smtClean="0"/>
                <a:t>tener</a:t>
              </a:r>
              <a:r>
                <a:rPr lang="en-US" dirty="0" smtClean="0"/>
                <a:t> el </a:t>
              </a:r>
              <a:r>
                <a:rPr lang="en-US" dirty="0" err="1" smtClean="0"/>
                <a:t>mismo</a:t>
              </a:r>
              <a:r>
                <a:rPr lang="en-US" dirty="0" smtClean="0"/>
                <a:t> </a:t>
              </a:r>
              <a:r>
                <a:rPr lang="en-US" dirty="0" err="1" smtClean="0"/>
                <a:t>nombre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 la </a:t>
              </a:r>
              <a:r>
                <a:rPr lang="en-US" dirty="0" err="1" smtClean="0"/>
                <a:t>clase</a:t>
              </a:r>
              <a:r>
                <a:rPr lang="en-US" dirty="0" smtClean="0"/>
                <a:t> de </a:t>
              </a:r>
              <a:r>
                <a:rPr lang="en-US" dirty="0" err="1" smtClean="0"/>
                <a:t>contexto</a:t>
              </a:r>
              <a:r>
                <a:rPr lang="en-US" dirty="0" smtClean="0"/>
                <a:t> para </a:t>
              </a:r>
              <a:r>
                <a:rPr lang="en-US" dirty="0" err="1" smtClean="0"/>
                <a:t>que</a:t>
              </a:r>
              <a:r>
                <a:rPr lang="en-US" dirty="0" smtClean="0"/>
                <a:t> Entity Framework </a:t>
              </a:r>
              <a:r>
                <a:rPr lang="en-US" dirty="0" err="1" smtClean="0"/>
                <a:t>entienda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 </a:t>
              </a:r>
              <a:r>
                <a:rPr lang="en-US" dirty="0" err="1" smtClean="0"/>
                <a:t>hacer</a:t>
              </a:r>
              <a:r>
                <a:rPr lang="en-US" dirty="0" smtClean="0"/>
                <a:t> o </a:t>
              </a:r>
              <a:r>
                <a:rPr lang="en-US" dirty="0" err="1" smtClean="0"/>
                <a:t>como</a:t>
              </a:r>
              <a:r>
                <a:rPr lang="en-US" dirty="0" smtClean="0"/>
                <a:t> </a:t>
              </a:r>
              <a:r>
                <a:rPr lang="en-US" dirty="0" err="1" smtClean="0"/>
                <a:t>conectar</a:t>
              </a:r>
              <a:r>
                <a:rPr lang="en-US" dirty="0" smtClean="0"/>
                <a:t> con la BD.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4" idx="1"/>
            </p:cNvCxnSpPr>
            <p:nvPr/>
          </p:nvCxnSpPr>
          <p:spPr>
            <a:xfrm flipH="1">
              <a:off x="2971800" y="3419565"/>
              <a:ext cx="1981200" cy="206683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7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Creamos</a:t>
            </a:r>
            <a:r>
              <a:rPr lang="en-US" dirty="0" smtClean="0"/>
              <a:t> un </a:t>
            </a:r>
            <a:r>
              <a:rPr lang="en-US" dirty="0" err="1" smtClean="0"/>
              <a:t>controlador</a:t>
            </a:r>
            <a:r>
              <a:rPr lang="en-US" dirty="0" smtClean="0"/>
              <a:t>  y </a:t>
            </a:r>
            <a:r>
              <a:rPr lang="en-US" dirty="0" err="1" smtClean="0"/>
              <a:t>sus</a:t>
            </a:r>
            <a:r>
              <a:rPr lang="en-US" dirty="0" smtClean="0"/>
              <a:t> vistas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260909" cy="4724400"/>
          </a:xfrm>
        </p:spPr>
      </p:pic>
    </p:spTree>
    <p:extLst>
      <p:ext uri="{BB962C8B-B14F-4D97-AF65-F5344CB8AC3E}">
        <p14:creationId xmlns:p14="http://schemas.microsoft.com/office/powerpoint/2010/main" val="25859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64</TotalTime>
  <Words>161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 Introducción a MVC4 con Entity Framework Code First</vt:lpstr>
      <vt:lpstr>Creamos un nuevo proyecto MVC4</vt:lpstr>
      <vt:lpstr>Creamos una Base de dAtos en SQL Server y la conectamos con nuestro proyecto</vt:lpstr>
      <vt:lpstr>Agregamos una clase a la sección del Modelo</vt:lpstr>
      <vt:lpstr>Creamos la Clase Modelo</vt:lpstr>
      <vt:lpstr>Agregamos otra clase a la sección del Modelo</vt:lpstr>
      <vt:lpstr>Creamos la Clase de Contexto</vt:lpstr>
      <vt:lpstr>Agregamos un Connection String</vt:lpstr>
      <vt:lpstr>Creamos un controlador  y sus vistas a partir de las clases del modelo</vt:lpstr>
      <vt:lpstr>Corremos la aplicación e invocamos la vista: personas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MVC4 con Entity Framework Code First</dc:title>
  <dc:creator>Santiago Rodriguez</dc:creator>
  <cp:lastModifiedBy>Santiago Rodriguez</cp:lastModifiedBy>
  <cp:revision>11</cp:revision>
  <dcterms:created xsi:type="dcterms:W3CDTF">2014-06-27T19:38:13Z</dcterms:created>
  <dcterms:modified xsi:type="dcterms:W3CDTF">2014-06-28T17:09:31Z</dcterms:modified>
</cp:coreProperties>
</file>