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空氣監控小尖兵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嘉義黑蚵松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汙染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-MIP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11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使用資料集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空氣品質即時汙染指標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空氣監測站位置圖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垃圾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掩埋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位置圖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焚化爐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位置圖</a:t>
            </a: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發電廠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位置圖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台糖畜牧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位置圖</a:t>
            </a:r>
          </a:p>
        </p:txBody>
      </p:sp>
    </p:spTree>
    <p:extLst>
      <p:ext uri="{BB962C8B-B14F-4D97-AF65-F5344CB8AC3E}">
        <p14:creationId xmlns:p14="http://schemas.microsoft.com/office/powerpoint/2010/main" val="102593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行動優先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直觀使用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不須安裝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監測</a:t>
            </a:r>
          </a:p>
        </p:txBody>
      </p:sp>
    </p:spTree>
    <p:extLst>
      <p:ext uri="{BB962C8B-B14F-4D97-AF65-F5344CB8AC3E}">
        <p14:creationId xmlns:p14="http://schemas.microsoft.com/office/powerpoint/2010/main" val="385402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38099" y="685800"/>
            <a:ext cx="10018713" cy="1752599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99" y="2342169"/>
            <a:ext cx="4200229" cy="4725259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5"/>
          <a:stretch/>
        </p:blipFill>
        <p:spPr>
          <a:xfrm>
            <a:off x="5127687" y="2769779"/>
            <a:ext cx="3216538" cy="4355456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49" y="3246442"/>
            <a:ext cx="2950106" cy="382098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12432" y="1839558"/>
            <a:ext cx="254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URL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220.135.44.87/</a:t>
            </a:r>
            <a:r>
              <a:rPr lang="en-US" altLang="zh-TW" dirty="0" err="1" smtClean="0"/>
              <a:t>mip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19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汙染監控小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幫手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高空氣汙染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可能汙染源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稽查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257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機器人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TM03457496[[fn=視差]]</Template>
  <TotalTime>14</TotalTime>
  <Words>81</Words>
  <Application>Microsoft Office PowerPoint</Application>
  <PresentationFormat>寬螢幕</PresentationFormat>
  <Paragraphs>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Corbel</vt:lpstr>
      <vt:lpstr>機器人</vt:lpstr>
      <vt:lpstr>空氣監控小尖兵</vt:lpstr>
      <vt:lpstr>Agenda</vt:lpstr>
      <vt:lpstr>使用資料集</vt:lpstr>
      <vt:lpstr>特色</vt:lpstr>
      <vt:lpstr>成果</vt:lpstr>
      <vt:lpstr>未來發展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空氣監控小尖兵</dc:title>
  <dc:creator>Johnson Huang-黃玉豪-數位化政府服務處</dc:creator>
  <cp:lastModifiedBy>Johnson Huang-黃玉豪-數位化政府服務處</cp:lastModifiedBy>
  <cp:revision>4</cp:revision>
  <dcterms:created xsi:type="dcterms:W3CDTF">2017-07-16T06:44:48Z</dcterms:created>
  <dcterms:modified xsi:type="dcterms:W3CDTF">2017-07-16T07:00:09Z</dcterms:modified>
</cp:coreProperties>
</file>