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7" r:id="rId3"/>
    <p:sldId id="266" r:id="rId4"/>
    <p:sldId id="267" r:id="rId5"/>
    <p:sldId id="268" r:id="rId6"/>
    <p:sldId id="269" r:id="rId7"/>
    <p:sldId id="259" r:id="rId8"/>
    <p:sldId id="273" r:id="rId9"/>
    <p:sldId id="274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5A37-C87A-4F0E-AC8B-7B5DD491177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B1F42-761D-4BAF-9CBD-4F6852A0F21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F2FE-B7DB-41C4-B0E6-5AB4C2E2E15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E8C6-C9A3-4E4E-851D-D2842A1FC4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279336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SRI ESHWAR LECTURE</a:t>
            </a:r>
            <a:endParaRPr 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NOTES  APP</a:t>
            </a:r>
            <a:endParaRPr 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ONT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0" y="304800"/>
            <a:ext cx="5334000" cy="58721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IT-1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3600" y="304800"/>
            <a:ext cx="3785064" cy="58721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z="4000" dirty="0" smtClean="0"/>
              <a:t>ABSTRACTION</a:t>
            </a:r>
            <a:endParaRPr lang="en-US" sz="4000" dirty="0" smtClean="0"/>
          </a:p>
          <a:p>
            <a:r>
              <a:rPr lang="en-US" sz="4000" dirty="0" smtClean="0"/>
              <a:t>OBJECTIVE</a:t>
            </a:r>
            <a:endParaRPr lang="en-US" sz="4000" dirty="0" smtClean="0"/>
          </a:p>
          <a:p>
            <a:r>
              <a:rPr lang="en-US" sz="4000" dirty="0" smtClean="0"/>
              <a:t>INTRODUCTION</a:t>
            </a:r>
            <a:endParaRPr lang="en-US" sz="4000" dirty="0" smtClean="0"/>
          </a:p>
          <a:p>
            <a:r>
              <a:rPr lang="en-US" sz="4000" dirty="0" smtClean="0"/>
              <a:t>EXPLANATION</a:t>
            </a:r>
            <a:endParaRPr lang="en-US" sz="4000" dirty="0" smtClean="0"/>
          </a:p>
          <a:p>
            <a:r>
              <a:rPr lang="en-US" sz="4000" dirty="0" smtClean="0"/>
              <a:t>REQUIREMENT</a:t>
            </a:r>
            <a:endParaRPr lang="en-US" sz="4000" dirty="0" smtClean="0"/>
          </a:p>
          <a:p>
            <a:r>
              <a:rPr lang="en-US" sz="4000" dirty="0" smtClean="0"/>
              <a:t>EXISTING SYATEM</a:t>
            </a:r>
            <a:endParaRPr lang="en-US" sz="4000" dirty="0" smtClean="0"/>
          </a:p>
          <a:p>
            <a:r>
              <a:rPr lang="en-US" sz="4000" dirty="0" smtClean="0"/>
              <a:t>PROPOSED SYSTEM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The   aim    of   the   project    is   to   attach   the   study   materials   of   all    the   subjects   of   the   wards.</a:t>
            </a:r>
            <a:endParaRPr lang="en-US" sz="4400" dirty="0" smtClean="0"/>
          </a:p>
          <a:p>
            <a:r>
              <a:rPr lang="en-US" sz="4400" dirty="0" smtClean="0"/>
              <a:t>If    this  app  is   implemented   it   is   very   useful to  the  college  wards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All   the   study   materials   is   available   so  that   the   students   can   learn   faster  than   the   usual    reference.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This    app   is   very   useful  in  future  because   all  the   study    materials    are   available   previously  so  that  the  doubts  can  be  cleared   as  soon  as  possible</a:t>
            </a:r>
            <a:r>
              <a:rPr lang="en-US" dirty="0" smtClean="0"/>
              <a:t>. 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6781800" cy="4247073"/>
          </a:xfrm>
        </p:spPr>
        <p:txBody>
          <a:bodyPr>
            <a:noAutofit/>
          </a:bodyPr>
          <a:lstStyle/>
          <a:p>
            <a:r>
              <a:rPr lang="en-US" sz="3600" dirty="0"/>
              <a:t>It   helps   the wards  in   the   college   to prepare   the   semesters   or   internals examinations   without   any   hesitation, by having materials like  PPT  (or)  PDF   etc . . . .</a:t>
            </a:r>
            <a:endParaRPr lang="en-US" sz="3600" dirty="0"/>
          </a:p>
          <a:p>
            <a:r>
              <a:rPr lang="en-US" sz="3600" dirty="0"/>
              <a:t> Easy    references</a:t>
            </a:r>
            <a:endParaRPr lang="en-US" sz="3600" dirty="0"/>
          </a:p>
          <a:p>
            <a:r>
              <a:rPr lang="en-US" sz="3600" dirty="0"/>
              <a:t> Inneed    to    refer    from   peoples.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EXSISTING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   current   scenario   is   the    students   used to  get   the   materials   before  the   exam,  so    that   they   cannot   concentrate  well.</a:t>
            </a:r>
            <a:endParaRPr lang="en-US" sz="4000" dirty="0" smtClean="0"/>
          </a:p>
          <a:p>
            <a:r>
              <a:rPr lang="en-US" sz="4000" dirty="0" smtClean="0"/>
              <a:t>The   wards   cannot  get   sufficient   marks   in  the   exams 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If   this   app   is   implemented   the   materials   can    be  used   through   this   app.   </a:t>
            </a:r>
            <a:endParaRPr lang="en-US" sz="4400" dirty="0" smtClean="0"/>
          </a:p>
          <a:p>
            <a:r>
              <a:rPr lang="en-US" sz="4400" dirty="0" smtClean="0"/>
              <a:t>We   need   to   conform   that   several   attachments   like   </a:t>
            </a:r>
            <a:r>
              <a:rPr lang="en-US" sz="4400" dirty="0" err="1" smtClean="0"/>
              <a:t>pdf</a:t>
            </a:r>
            <a:r>
              <a:rPr lang="en-US" sz="4400" dirty="0" smtClean="0"/>
              <a:t> ,  </a:t>
            </a:r>
            <a:r>
              <a:rPr lang="en-US" sz="4400" dirty="0" err="1" smtClean="0"/>
              <a:t>ppt</a:t>
            </a:r>
            <a:r>
              <a:rPr lang="en-US" sz="4400" smtClean="0"/>
              <a:t>  , </a:t>
            </a:r>
            <a:r>
              <a:rPr lang="en-US" sz="4400" dirty="0" err="1" smtClean="0"/>
              <a:t>wordexel</a:t>
            </a:r>
            <a:r>
              <a:rPr lang="en-US" sz="4400" dirty="0" smtClean="0"/>
              <a:t>    can   be   </a:t>
            </a:r>
            <a:r>
              <a:rPr lang="en-US" sz="4400" dirty="0" err="1" smtClean="0"/>
              <a:t>possilbe</a:t>
            </a:r>
            <a:r>
              <a:rPr lang="en-US" sz="4400" dirty="0" smtClean="0"/>
              <a:t>   through   this   app.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VIEW</a:t>
            </a:r>
            <a:endParaRPr lang="en-US" dirty="0"/>
          </a:p>
        </p:txBody>
      </p:sp>
      <p:pic>
        <p:nvPicPr>
          <p:cNvPr id="4" name="Content Placeholder 3" descr="FRONTpage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2200" y="1447800"/>
            <a:ext cx="3962400" cy="5105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1476</Words>
  <Application>WPS Presentation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                      OUTLINE</vt:lpstr>
      <vt:lpstr>ABSTRACTION</vt:lpstr>
      <vt:lpstr>OBJECTIVE</vt:lpstr>
      <vt:lpstr>INTRODUCTION</vt:lpstr>
      <vt:lpstr>EXPLANATION</vt:lpstr>
      <vt:lpstr>EXSISTING SYSTEM</vt:lpstr>
      <vt:lpstr>PROPOSED SYSTEM</vt:lpstr>
      <vt:lpstr>SAMPLE VIEW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 BY:   Priya mahalakshmi  s   s.VIJATHA   k.SHAMELI   Rani isvarya N</dc:title>
  <dc:creator>user</dc:creator>
  <cp:lastModifiedBy>ranin</cp:lastModifiedBy>
  <cp:revision>21</cp:revision>
  <dcterms:created xsi:type="dcterms:W3CDTF">2020-02-26T09:08:00Z</dcterms:created>
  <dcterms:modified xsi:type="dcterms:W3CDTF">2021-04-22T15:12:29Z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