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4D7232-D5EB-1372-7CF6-73ACB6DB55EC}" v="57" dt="2024-10-04T14:12:19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05;p15">
            <a:extLst>
              <a:ext uri="{FF2B5EF4-FFF2-40B4-BE49-F238E27FC236}">
                <a16:creationId xmlns:a16="http://schemas.microsoft.com/office/drawing/2014/main" id="{14A19887-D7F3-D427-CA78-49C8988EE1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6771166" y="1460761"/>
            <a:ext cx="478058" cy="10358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7;p15">
            <a:extLst>
              <a:ext uri="{FF2B5EF4-FFF2-40B4-BE49-F238E27FC236}">
                <a16:creationId xmlns:a16="http://schemas.microsoft.com/office/drawing/2014/main" id="{134B33DE-FEAD-2540-19B0-8BBD52B269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684469" y="5704437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08;p15">
            <a:extLst>
              <a:ext uri="{FF2B5EF4-FFF2-40B4-BE49-F238E27FC236}">
                <a16:creationId xmlns:a16="http://schemas.microsoft.com/office/drawing/2014/main" id="{4D5C4556-5A23-700E-36D2-5C30359FE1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846471" y="5812856"/>
            <a:ext cx="346080" cy="586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3;p15">
            <a:extLst>
              <a:ext uri="{FF2B5EF4-FFF2-40B4-BE49-F238E27FC236}">
                <a16:creationId xmlns:a16="http://schemas.microsoft.com/office/drawing/2014/main" id="{8D5B3689-0E11-FE3C-056E-4279D73EFB3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7280" y="176663"/>
            <a:ext cx="4762316" cy="9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6;p18" descr="A close up of a sign&#10;&#10;Description automatically generated">
            <a:extLst>
              <a:ext uri="{FF2B5EF4-FFF2-40B4-BE49-F238E27FC236}">
                <a16:creationId xmlns:a16="http://schemas.microsoft.com/office/drawing/2014/main" id="{6FEEE0A7-D509-70E5-7156-D4BB4D1CBE7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781418" y="176696"/>
            <a:ext cx="1059300" cy="8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4">
            <a:extLst>
              <a:ext uri="{FF2B5EF4-FFF2-40B4-BE49-F238E27FC236}">
                <a16:creationId xmlns:a16="http://schemas.microsoft.com/office/drawing/2014/main" id="{86EFCF2C-063E-6B95-33EE-770B046226B0}"/>
              </a:ext>
            </a:extLst>
          </p:cNvPr>
          <p:cNvSpPr txBox="1"/>
          <p:nvPr/>
        </p:nvSpPr>
        <p:spPr>
          <a:xfrm>
            <a:off x="1090928" y="3284226"/>
            <a:ext cx="264893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US">
              <a:latin typeface="Times New Roman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9F62A74-53DA-3A22-02EE-9C5172BA04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0391" y="175541"/>
            <a:ext cx="1535045" cy="8857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CEF926-9684-14BA-F20E-66158EC419F4}"/>
              </a:ext>
            </a:extLst>
          </p:cNvPr>
          <p:cNvSpPr txBox="1"/>
          <p:nvPr/>
        </p:nvSpPr>
        <p:spPr>
          <a:xfrm>
            <a:off x="1467550" y="2725824"/>
            <a:ext cx="899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This is to certify that </a:t>
            </a:r>
            <a:r>
              <a:rPr lang="en-US" sz="2000" b="1" i="1" dirty="0"/>
              <a:t>Mr./Ms. ____________________________________</a:t>
            </a:r>
            <a:r>
              <a:rPr lang="en-US" sz="2000" i="1" dirty="0"/>
              <a:t> has successfully participated in the </a:t>
            </a:r>
            <a:r>
              <a:rPr lang="en-US" sz="2000" b="1" i="1" dirty="0"/>
              <a:t>Introduction to Microcontrollers Workshop</a:t>
            </a:r>
            <a:r>
              <a:rPr lang="en-US" sz="2000" i="1" dirty="0"/>
              <a:t>, conducted by the </a:t>
            </a:r>
            <a:r>
              <a:rPr lang="en-US" sz="2000" b="1" i="1" dirty="0"/>
              <a:t>IoT Cell</a:t>
            </a:r>
            <a:r>
              <a:rPr lang="en-US" sz="2000" i="1" dirty="0"/>
              <a:t> in association with the </a:t>
            </a:r>
            <a:r>
              <a:rPr lang="en-US" sz="2000" b="1" i="1" dirty="0"/>
              <a:t>Department of Electronics and Telecommunication Engineering</a:t>
            </a:r>
            <a:r>
              <a:rPr lang="en-US" sz="2000" i="1" dirty="0"/>
              <a:t> at </a:t>
            </a:r>
            <a:r>
              <a:rPr lang="en-US" sz="2000" b="1" i="1" dirty="0"/>
              <a:t>K. J. Somaiya Institute of Technology</a:t>
            </a:r>
            <a:r>
              <a:rPr lang="en-US" sz="2000" i="1" dirty="0"/>
              <a:t> on </a:t>
            </a:r>
            <a:r>
              <a:rPr lang="en-US" sz="2000" b="1" i="1" dirty="0"/>
              <a:t>5th September 2024</a:t>
            </a:r>
            <a:r>
              <a:rPr lang="en-US" sz="2000" i="1" dirty="0"/>
              <a:t>.</a:t>
            </a:r>
          </a:p>
          <a:p>
            <a:r>
              <a:rPr lang="en-US" sz="2000" i="1" dirty="0"/>
              <a:t>The participant acquired fundamental knowledge of Arduino programming and hands-on experience with microcontroller-based project implementation.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72453-0DA3-0CB8-D5A8-11844D966DD8}"/>
              </a:ext>
            </a:extLst>
          </p:cNvPr>
          <p:cNvSpPr txBox="1"/>
          <p:nvPr/>
        </p:nvSpPr>
        <p:spPr>
          <a:xfrm>
            <a:off x="1347153" y="5355870"/>
            <a:ext cx="2512226" cy="92333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dirty="0"/>
              <a:t>______________________</a:t>
            </a:r>
          </a:p>
          <a:p>
            <a:pPr algn="ctr"/>
            <a:r>
              <a:rPr lang="en-US" dirty="0"/>
              <a:t>Mr. Pratham Shukla</a:t>
            </a:r>
          </a:p>
          <a:p>
            <a:pPr algn="ctr"/>
            <a:r>
              <a:rPr lang="en-US" dirty="0"/>
              <a:t>Chairperson, IoT-Cell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E75C8-B885-8CA8-466F-C60689E0401E}"/>
              </a:ext>
            </a:extLst>
          </p:cNvPr>
          <p:cNvSpPr txBox="1"/>
          <p:nvPr/>
        </p:nvSpPr>
        <p:spPr>
          <a:xfrm>
            <a:off x="7893929" y="5351191"/>
            <a:ext cx="25658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______________________</a:t>
            </a:r>
          </a:p>
          <a:p>
            <a:pPr algn="ctr"/>
            <a:r>
              <a:rPr lang="en-US" dirty="0"/>
              <a:t>Dr. Jayashree </a:t>
            </a:r>
            <a:r>
              <a:rPr lang="en-US" dirty="0" err="1"/>
              <a:t>Khanapuri</a:t>
            </a:r>
            <a:endParaRPr lang="en-US" dirty="0"/>
          </a:p>
          <a:p>
            <a:pPr algn="ctr"/>
            <a:r>
              <a:rPr lang="en-US" dirty="0"/>
              <a:t>HOD EXTC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EE69A-E8D3-5186-8916-0F71DFAADC58}"/>
              </a:ext>
            </a:extLst>
          </p:cNvPr>
          <p:cNvSpPr txBox="1"/>
          <p:nvPr/>
        </p:nvSpPr>
        <p:spPr>
          <a:xfrm>
            <a:off x="4704071" y="5355870"/>
            <a:ext cx="25122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______________________</a:t>
            </a:r>
          </a:p>
          <a:p>
            <a:pPr algn="ctr"/>
            <a:r>
              <a:rPr lang="en-US" dirty="0"/>
              <a:t>Dr. Namrata Ansari</a:t>
            </a:r>
          </a:p>
          <a:p>
            <a:pPr algn="ctr"/>
            <a:r>
              <a:rPr lang="en-US" dirty="0"/>
              <a:t>Convener, IoT-Cell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38fb5db-4435-4081-8a71-6969d800ddc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96AD02E9AFF34BAFA387EC3565A31D" ma:contentTypeVersion="10" ma:contentTypeDescription="Create a new document." ma:contentTypeScope="" ma:versionID="a0c2f465bddbdf5472ebb02e8f04b59f">
  <xsd:schema xmlns:xsd="http://www.w3.org/2001/XMLSchema" xmlns:xs="http://www.w3.org/2001/XMLSchema" xmlns:p="http://schemas.microsoft.com/office/2006/metadata/properties" xmlns:ns3="338fb5db-4435-4081-8a71-6969d800ddc9" xmlns:ns4="900f361a-f67a-4460-af7c-84f1017c323e" targetNamespace="http://schemas.microsoft.com/office/2006/metadata/properties" ma:root="true" ma:fieldsID="9ae9371ed4f63f0ab0e7430af9b64af0" ns3:_="" ns4:_="">
    <xsd:import namespace="338fb5db-4435-4081-8a71-6969d800ddc9"/>
    <xsd:import namespace="900f361a-f67a-4460-af7c-84f1017c323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8fb5db-4435-4081-8a71-6969d800dd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0f361a-f67a-4460-af7c-84f1017c323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F59F3E-B7C6-4EE3-968F-48D7CC4E3E14}">
  <ds:schemaRefs>
    <ds:schemaRef ds:uri="900f361a-f67a-4460-af7c-84f1017c323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338fb5db-4435-4081-8a71-6969d800ddc9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2E9C8DD8-AEB8-4615-8103-ECFABFF327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8fb5db-4435-4081-8a71-6969d800ddc9"/>
    <ds:schemaRef ds:uri="900f361a-f67a-4460-af7c-84f1017c32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871BAE-5361-44C4-AEDE-CE9AB2BE89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88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hitansh gopani</cp:lastModifiedBy>
  <cp:revision>51</cp:revision>
  <dcterms:created xsi:type="dcterms:W3CDTF">2024-09-28T08:27:48Z</dcterms:created>
  <dcterms:modified xsi:type="dcterms:W3CDTF">2024-10-09T13:30:21Z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0x0101003296AD02E9AFF34BAFA387EC3565A31D</vt:lpwstr>
  </property>
</Properties>
</file>