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Nuni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346ca6d77_0_1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346ca6d77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346ca6d77_0_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346ca6d77_0_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346ca6d77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346ca6d77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346ca6d77_0_1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346ca6d77_0_1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346ca6d77_0_1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346ca6d77_0_1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91385" y="1199025"/>
            <a:ext cx="8750595" cy="12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00B050"/>
                </a:solidFill>
              </a:rPr>
              <a:t>Car Speed Detection</a:t>
            </a:r>
            <a:endParaRPr dirty="0">
              <a:solidFill>
                <a:srgbClr val="00B050"/>
              </a:solidFill>
            </a:endParaRPr>
          </a:p>
        </p:txBody>
      </p:sp>
      <p:sp>
        <p:nvSpPr>
          <p:cNvPr id="129" name="Google Shape;129;p13"/>
          <p:cNvSpPr txBox="1">
            <a:spLocks noGrp="1"/>
          </p:cNvSpPr>
          <p:nvPr>
            <p:ph type="subTitle" idx="1"/>
          </p:nvPr>
        </p:nvSpPr>
        <p:spPr>
          <a:xfrm>
            <a:off x="191384" y="2400825"/>
            <a:ext cx="8750595" cy="25645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accent6"/>
                </a:solidFill>
                <a:latin typeface="Nunito" panose="020B0604020202020204" charset="0"/>
              </a:rPr>
              <a:t>Prepared By:</a:t>
            </a:r>
            <a:endParaRPr dirty="0">
              <a:solidFill>
                <a:schemeClr val="accent6"/>
              </a:solidFill>
              <a:latin typeface="Nunito" panose="020B0604020202020204" charset="0"/>
            </a:endParaRPr>
          </a:p>
          <a:p>
            <a:pPr marL="0" lvl="0" indent="0" algn="ctr" rtl="0">
              <a:spcBef>
                <a:spcPts val="0"/>
              </a:spcBef>
              <a:spcAft>
                <a:spcPts val="0"/>
              </a:spcAft>
              <a:buNone/>
            </a:pPr>
            <a:r>
              <a:rPr lang="en-GB" dirty="0">
                <a:solidFill>
                  <a:schemeClr val="accent6"/>
                </a:solidFill>
                <a:latin typeface="Nunito" panose="020B0604020202020204" charset="0"/>
              </a:rPr>
              <a:t>Mr. Kazi Jawwad A Rahim  (T-16-0020)</a:t>
            </a:r>
            <a:endParaRPr dirty="0">
              <a:solidFill>
                <a:schemeClr val="accent6"/>
              </a:solidFill>
              <a:latin typeface="Nunito" panose="020B0604020202020204" charset="0"/>
            </a:endParaRPr>
          </a:p>
          <a:p>
            <a:r>
              <a:rPr lang="en-GB" dirty="0">
                <a:solidFill>
                  <a:schemeClr val="accent6"/>
                </a:solidFill>
                <a:latin typeface="Nunito" panose="020B0604020202020204" charset="0"/>
              </a:rPr>
              <a:t>Ms. </a:t>
            </a:r>
            <a:r>
              <a:rPr lang="en-US" dirty="0">
                <a:solidFill>
                  <a:schemeClr val="accent6"/>
                </a:solidFill>
                <a:latin typeface="Nunito" panose="020B0604020202020204" charset="0"/>
              </a:rPr>
              <a:t> Nevgi Shivani Anil (TD-17-0417)</a:t>
            </a:r>
            <a:endParaRPr dirty="0">
              <a:solidFill>
                <a:schemeClr val="accent6"/>
              </a:solidFill>
              <a:latin typeface="Nunito" panose="020B0604020202020204" charset="0"/>
            </a:endParaRPr>
          </a:p>
          <a:p>
            <a:r>
              <a:rPr lang="en-US" dirty="0">
                <a:solidFill>
                  <a:schemeClr val="accent6"/>
                </a:solidFill>
                <a:latin typeface="Nunito" panose="020B0604020202020204" charset="0"/>
              </a:rPr>
              <a:t> Ms. Hadkar Vinita Vilas (T-16-0298) </a:t>
            </a:r>
          </a:p>
          <a:p>
            <a:endParaRPr lang="en-GB" dirty="0">
              <a:solidFill>
                <a:schemeClr val="accent6"/>
              </a:solidFill>
              <a:latin typeface="Nunito" panose="020B0604020202020204" charset="0"/>
            </a:endParaRPr>
          </a:p>
          <a:p>
            <a:endParaRPr lang="en-GB" dirty="0">
              <a:solidFill>
                <a:schemeClr val="accent6"/>
              </a:solidFill>
              <a:latin typeface="Nunito" panose="020B0604020202020204" charset="0"/>
            </a:endParaRPr>
          </a:p>
          <a:p>
            <a:r>
              <a:rPr lang="en-GB" dirty="0">
                <a:solidFill>
                  <a:schemeClr val="accent6"/>
                </a:solidFill>
                <a:latin typeface="Nunito" panose="020B0604020202020204" charset="0"/>
              </a:rPr>
              <a:t>Guided By:</a:t>
            </a:r>
            <a:endParaRPr dirty="0">
              <a:solidFill>
                <a:schemeClr val="accent6"/>
              </a:solidFill>
              <a:latin typeface="Nunito" panose="020B0604020202020204" charset="0"/>
            </a:endParaRPr>
          </a:p>
          <a:p>
            <a:pPr marL="0" lvl="0" indent="0" algn="ctr" rtl="0">
              <a:spcBef>
                <a:spcPts val="0"/>
              </a:spcBef>
              <a:spcAft>
                <a:spcPts val="0"/>
              </a:spcAft>
              <a:buNone/>
            </a:pPr>
            <a:r>
              <a:rPr lang="en-GB" dirty="0">
                <a:solidFill>
                  <a:schemeClr val="accent6"/>
                </a:solidFill>
                <a:latin typeface="Nunito" panose="020B0604020202020204" charset="0"/>
              </a:rPr>
              <a:t>Prof. Suraj Shete</a:t>
            </a:r>
            <a:endParaRPr dirty="0">
              <a:solidFill>
                <a:schemeClr val="accent6"/>
              </a:solidFill>
              <a:latin typeface="Nunito" panose="020B0604020202020204" charset="0"/>
            </a:endParaRPr>
          </a:p>
          <a:p>
            <a:pPr marL="0" lvl="0" indent="0" algn="ctr" rtl="0">
              <a:spcBef>
                <a:spcPts val="0"/>
              </a:spcBef>
              <a:spcAft>
                <a:spcPts val="0"/>
              </a:spcAft>
              <a:buNone/>
            </a:pPr>
            <a:endParaRPr dirty="0"/>
          </a:p>
        </p:txBody>
      </p:sp>
      <p:pic>
        <p:nvPicPr>
          <p:cNvPr id="130" name="Google Shape;130;p13"/>
          <p:cNvPicPr preferRelativeResize="0"/>
          <p:nvPr/>
        </p:nvPicPr>
        <p:blipFill>
          <a:blip r:embed="rId3">
            <a:alphaModFix/>
          </a:blip>
          <a:stretch>
            <a:fillRect/>
          </a:stretch>
        </p:blipFill>
        <p:spPr>
          <a:xfrm>
            <a:off x="3218575" y="261973"/>
            <a:ext cx="2857500" cy="80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61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Statement:</a:t>
            </a:r>
            <a:endParaRPr dirty="0"/>
          </a:p>
        </p:txBody>
      </p:sp>
      <p:sp>
        <p:nvSpPr>
          <p:cNvPr id="136" name="Google Shape;136;p14"/>
          <p:cNvSpPr txBox="1">
            <a:spLocks noGrp="1"/>
          </p:cNvSpPr>
          <p:nvPr>
            <p:ph type="body" idx="1"/>
          </p:nvPr>
        </p:nvSpPr>
        <p:spPr>
          <a:xfrm>
            <a:off x="819150" y="1465400"/>
            <a:ext cx="7505700" cy="2751925"/>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sz="1600" dirty="0">
                <a:latin typeface="Nunito" panose="020B0604020202020204" charset="0"/>
              </a:rPr>
              <a:t>	We are intending to develop the car speed detection system using Arduino UNO board, IR Sensors, Bread board and Cables. This system will allow us to detect accurate speed. This system will give us a broad view to deploy the project in real life. The speed limit is pre-defined by traffic regulatory system. With the help of IR sensor, we can get speed in terms of either kmph or mph. To view the speed of the car, we have to connect our circuit with Computer or Laptop. </a:t>
            </a:r>
            <a:endParaRPr sz="2400" dirty="0">
              <a:latin typeface="Nunito"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640550"/>
            <a:ext cx="7505700" cy="5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Components</a:t>
            </a:r>
            <a:endParaRPr dirty="0"/>
          </a:p>
        </p:txBody>
      </p:sp>
      <p:sp>
        <p:nvSpPr>
          <p:cNvPr id="142" name="Google Shape;142;p15"/>
          <p:cNvSpPr txBox="1">
            <a:spLocks noGrp="1"/>
          </p:cNvSpPr>
          <p:nvPr>
            <p:ph type="body" idx="1"/>
          </p:nvPr>
        </p:nvSpPr>
        <p:spPr>
          <a:xfrm>
            <a:off x="819150" y="1227050"/>
            <a:ext cx="7505700" cy="3468900"/>
          </a:xfrm>
          <a:prstGeom prst="rect">
            <a:avLst/>
          </a:prstGeom>
        </p:spPr>
        <p:txBody>
          <a:bodyPr spcFirstLastPara="1" wrap="square" lIns="91425" tIns="91425" rIns="91425" bIns="91425" anchor="t" anchorCtr="0">
            <a:noAutofit/>
          </a:bodyPr>
          <a:lstStyle/>
          <a:p>
            <a:pPr marL="914400" lvl="0" indent="0" algn="just" rtl="0">
              <a:lnSpc>
                <a:spcPct val="100000"/>
              </a:lnSpc>
              <a:spcBef>
                <a:spcPts val="0"/>
              </a:spcBef>
              <a:spcAft>
                <a:spcPts val="0"/>
              </a:spcAft>
              <a:buNone/>
            </a:pPr>
            <a:r>
              <a:rPr lang="en-GB" sz="1800" b="1" dirty="0">
                <a:latin typeface="Nunito" panose="020B0604020202020204" charset="0"/>
              </a:rPr>
              <a:t>Hardware Requirements:</a:t>
            </a:r>
            <a:endParaRPr sz="1800" b="1" dirty="0">
              <a:latin typeface="Nunito" panose="020B0604020202020204" charset="0"/>
            </a:endParaRPr>
          </a:p>
          <a:p>
            <a:pPr marL="457200" lvl="0" indent="-342900" algn="just" rtl="0">
              <a:lnSpc>
                <a:spcPct val="100000"/>
              </a:lnSpc>
              <a:spcBef>
                <a:spcPts val="1600"/>
              </a:spcBef>
              <a:spcAft>
                <a:spcPts val="0"/>
              </a:spcAft>
              <a:buSzPts val="1800"/>
              <a:buAutoNum type="arabicPeriod"/>
            </a:pPr>
            <a:r>
              <a:rPr lang="en-GB" sz="1800" dirty="0">
                <a:latin typeface="Nunito" panose="020B0604020202020204" charset="0"/>
              </a:rPr>
              <a:t>Arduino UNO Board</a:t>
            </a:r>
            <a:endParaRPr sz="1800" dirty="0">
              <a:latin typeface="Nunito" panose="020B0604020202020204" charset="0"/>
            </a:endParaRPr>
          </a:p>
          <a:p>
            <a:pPr marL="457200" lvl="0" indent="-342900" algn="just" rtl="0">
              <a:lnSpc>
                <a:spcPct val="100000"/>
              </a:lnSpc>
              <a:spcBef>
                <a:spcPts val="0"/>
              </a:spcBef>
              <a:spcAft>
                <a:spcPts val="0"/>
              </a:spcAft>
              <a:buSzPts val="1800"/>
              <a:buAutoNum type="arabicPeriod"/>
            </a:pPr>
            <a:r>
              <a:rPr lang="en-GB" sz="1800" dirty="0">
                <a:latin typeface="Nunito" panose="020B0604020202020204" charset="0"/>
              </a:rPr>
              <a:t>Digital IR Sensor</a:t>
            </a:r>
            <a:endParaRPr sz="1800" dirty="0">
              <a:latin typeface="Nunito" panose="020B0604020202020204" charset="0"/>
            </a:endParaRPr>
          </a:p>
          <a:p>
            <a:pPr marL="457200" lvl="0" indent="-342900" algn="just" rtl="0">
              <a:lnSpc>
                <a:spcPct val="100000"/>
              </a:lnSpc>
              <a:spcBef>
                <a:spcPts val="0"/>
              </a:spcBef>
              <a:spcAft>
                <a:spcPts val="0"/>
              </a:spcAft>
              <a:buSzPts val="1800"/>
              <a:buAutoNum type="arabicPeriod"/>
            </a:pPr>
            <a:r>
              <a:rPr lang="en-US" sz="1800" dirty="0">
                <a:latin typeface="Nunito" panose="020B0604020202020204" charset="0"/>
              </a:rPr>
              <a:t>Jumping Cables</a:t>
            </a:r>
            <a:endParaRPr sz="1800" dirty="0">
              <a:latin typeface="Nunito" panose="020B0604020202020204" charset="0"/>
            </a:endParaRPr>
          </a:p>
          <a:p>
            <a:pPr marL="457200" lvl="0" indent="-342900" algn="just" rtl="0">
              <a:lnSpc>
                <a:spcPct val="100000"/>
              </a:lnSpc>
              <a:spcBef>
                <a:spcPts val="0"/>
              </a:spcBef>
              <a:spcAft>
                <a:spcPts val="0"/>
              </a:spcAft>
              <a:buSzPts val="1800"/>
              <a:buAutoNum type="arabicPeriod"/>
            </a:pPr>
            <a:r>
              <a:rPr lang="en-GB" sz="1800" dirty="0">
                <a:latin typeface="Nunito" panose="020B0604020202020204" charset="0"/>
              </a:rPr>
              <a:t>Bread Board</a:t>
            </a:r>
          </a:p>
          <a:p>
            <a:pPr marL="457200" lvl="0" indent="-342900" algn="just" rtl="0">
              <a:lnSpc>
                <a:spcPct val="100000"/>
              </a:lnSpc>
              <a:spcBef>
                <a:spcPts val="0"/>
              </a:spcBef>
              <a:spcAft>
                <a:spcPts val="0"/>
              </a:spcAft>
              <a:buSzPts val="1800"/>
              <a:buAutoNum type="arabicPeriod"/>
            </a:pPr>
            <a:r>
              <a:rPr lang="en-GB" sz="1800" dirty="0">
                <a:latin typeface="Nunito" panose="020B0604020202020204" charset="0"/>
              </a:rPr>
              <a:t>USB Cable</a:t>
            </a:r>
            <a:endParaRPr sz="1800" dirty="0">
              <a:latin typeface="Nunito" panose="020B0604020202020204" charset="0"/>
            </a:endParaRPr>
          </a:p>
          <a:p>
            <a:pPr marL="914400" lvl="0" indent="0" algn="just" rtl="0">
              <a:lnSpc>
                <a:spcPct val="100000"/>
              </a:lnSpc>
              <a:spcBef>
                <a:spcPts val="1600"/>
              </a:spcBef>
              <a:spcAft>
                <a:spcPts val="0"/>
              </a:spcAft>
              <a:buNone/>
            </a:pPr>
            <a:r>
              <a:rPr lang="en-GB" sz="1800" b="1" dirty="0">
                <a:latin typeface="Nunito" panose="020B0604020202020204" charset="0"/>
              </a:rPr>
              <a:t>Software Requirements:</a:t>
            </a:r>
            <a:endParaRPr lang="en-US" sz="1800" b="1" dirty="0">
              <a:latin typeface="Nunito" panose="020B0604020202020204" charset="0"/>
            </a:endParaRPr>
          </a:p>
          <a:p>
            <a:pPr lvl="0" indent="-342900" algn="just" rtl="0">
              <a:lnSpc>
                <a:spcPct val="100000"/>
              </a:lnSpc>
              <a:spcBef>
                <a:spcPts val="1600"/>
              </a:spcBef>
              <a:spcAft>
                <a:spcPts val="0"/>
              </a:spcAft>
              <a:buSzPts val="1800"/>
              <a:buFont typeface="+mj-lt"/>
              <a:buAutoNum type="arabicPeriod"/>
            </a:pPr>
            <a:r>
              <a:rPr lang="en-GB" sz="1800" dirty="0">
                <a:latin typeface="Nunito" panose="020B0604020202020204" charset="0"/>
              </a:rPr>
              <a:t>Intel Arduino</a:t>
            </a:r>
          </a:p>
          <a:p>
            <a:pPr marL="0" lvl="0" indent="0" algn="just" rtl="0">
              <a:spcBef>
                <a:spcPts val="1600"/>
              </a:spcBef>
              <a:spcAft>
                <a:spcPts val="1600"/>
              </a:spcAft>
              <a:buNone/>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Work Done</a:t>
            </a:r>
            <a:endParaRPr/>
          </a:p>
        </p:txBody>
      </p:sp>
      <p:sp>
        <p:nvSpPr>
          <p:cNvPr id="148" name="Google Shape;148;p16"/>
          <p:cNvSpPr txBox="1">
            <a:spLocks noGrp="1"/>
          </p:cNvSpPr>
          <p:nvPr>
            <p:ph type="body" idx="1"/>
          </p:nvPr>
        </p:nvSpPr>
        <p:spPr>
          <a:xfrm>
            <a:off x="819150" y="1339702"/>
            <a:ext cx="7505700" cy="3099023"/>
          </a:xfrm>
          <a:prstGeom prst="rect">
            <a:avLst/>
          </a:prstGeom>
        </p:spPr>
        <p:txBody>
          <a:bodyPr spcFirstLastPara="1" wrap="square" lIns="91425" tIns="91425" rIns="91425" bIns="91425" anchor="t" anchorCtr="0">
            <a:noAutofit/>
          </a:bodyPr>
          <a:lstStyle/>
          <a:p>
            <a:pPr lvl="0" indent="-342900" algn="l" rtl="0">
              <a:spcBef>
                <a:spcPts val="0"/>
              </a:spcBef>
              <a:spcAft>
                <a:spcPts val="0"/>
              </a:spcAft>
              <a:buSzPts val="1800"/>
              <a:buFont typeface="+mj-lt"/>
              <a:buAutoNum type="arabicPeriod"/>
            </a:pPr>
            <a:r>
              <a:rPr lang="en-GB" sz="1800" dirty="0">
                <a:latin typeface="Nunito" panose="020B0604020202020204" charset="0"/>
              </a:rPr>
              <a:t>With the help of IR sensors we have detected speed</a:t>
            </a:r>
            <a:endParaRPr sz="1800" dirty="0">
              <a:latin typeface="Nunito" panose="020B0604020202020204" charset="0"/>
            </a:endParaRPr>
          </a:p>
          <a:p>
            <a:pPr marL="914400" lvl="0" indent="-342900" algn="l" rtl="0">
              <a:spcBef>
                <a:spcPts val="0"/>
              </a:spcBef>
              <a:spcAft>
                <a:spcPts val="0"/>
              </a:spcAft>
              <a:buSzPts val="1800"/>
              <a:buAutoNum type="alphaLcParenR"/>
            </a:pPr>
            <a:r>
              <a:rPr lang="en-GB" sz="1800" dirty="0">
                <a:latin typeface="Nunito" panose="020B0604020202020204" charset="0"/>
              </a:rPr>
              <a:t>As soon as object moves from first IR sensor.</a:t>
            </a:r>
            <a:endParaRPr sz="1800" dirty="0">
              <a:latin typeface="Nunito" panose="020B0604020202020204" charset="0"/>
            </a:endParaRPr>
          </a:p>
          <a:p>
            <a:pPr marL="914400" lvl="0" indent="-342900" algn="l" rtl="0">
              <a:spcBef>
                <a:spcPts val="0"/>
              </a:spcBef>
              <a:spcAft>
                <a:spcPts val="0"/>
              </a:spcAft>
              <a:buSzPts val="1800"/>
              <a:buAutoNum type="alphaLcParenR"/>
            </a:pPr>
            <a:r>
              <a:rPr lang="en-US" sz="1800" dirty="0">
                <a:latin typeface="Nunito" panose="020B0604020202020204" charset="0"/>
              </a:rPr>
              <a:t>Wait till same object passes second IR sensor.</a:t>
            </a:r>
            <a:endParaRPr sz="1800" dirty="0">
              <a:latin typeface="Nunito" panose="020B0604020202020204" charset="0"/>
            </a:endParaRPr>
          </a:p>
          <a:p>
            <a:pPr lvl="0" indent="-342900" algn="l" rtl="0">
              <a:spcBef>
                <a:spcPts val="0"/>
              </a:spcBef>
              <a:spcAft>
                <a:spcPts val="0"/>
              </a:spcAft>
              <a:buSzPts val="1800"/>
              <a:buFont typeface="+mj-lt"/>
              <a:buAutoNum type="arabicPeriod" startAt="2"/>
            </a:pPr>
            <a:r>
              <a:rPr lang="en-GB" sz="1800" dirty="0">
                <a:latin typeface="Nunito" panose="020B0604020202020204" charset="0"/>
              </a:rPr>
              <a:t>With the help of Intel Arduino</a:t>
            </a:r>
            <a:endParaRPr sz="1800" dirty="0">
              <a:latin typeface="Nunito" panose="020B0604020202020204" charset="0"/>
            </a:endParaRPr>
          </a:p>
          <a:p>
            <a:pPr marL="914400" lvl="0" indent="-342900" algn="l" rtl="0">
              <a:spcBef>
                <a:spcPts val="0"/>
              </a:spcBef>
              <a:spcAft>
                <a:spcPts val="0"/>
              </a:spcAft>
              <a:buSzPts val="1800"/>
              <a:buAutoNum type="alphaLcParenR"/>
            </a:pPr>
            <a:r>
              <a:rPr lang="en-US" sz="1800" dirty="0">
                <a:latin typeface="Nunito" panose="020B0604020202020204" charset="0"/>
              </a:rPr>
              <a:t>We have calculated the time taken by object to pass two IR sensors.</a:t>
            </a:r>
            <a:endParaRPr sz="1800" dirty="0">
              <a:latin typeface="Nunito" panose="020B0604020202020204" charset="0"/>
            </a:endParaRPr>
          </a:p>
          <a:p>
            <a:pPr marL="914400" lvl="0" indent="-342900" algn="l" rtl="0">
              <a:spcBef>
                <a:spcPts val="0"/>
              </a:spcBef>
              <a:spcAft>
                <a:spcPts val="0"/>
              </a:spcAft>
              <a:buSzPts val="1800"/>
              <a:buAutoNum type="alphaLcParenR"/>
            </a:pPr>
            <a:r>
              <a:rPr lang="en-GB" sz="1800" dirty="0">
                <a:latin typeface="Nunito" panose="020B0604020202020204" charset="0"/>
              </a:rPr>
              <a:t>We have converted time to speed and displayed using Serial Monitor.</a:t>
            </a:r>
            <a:endParaRPr sz="1800" dirty="0">
              <a:latin typeface="Nunito"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Applications</a:t>
            </a:r>
            <a:endParaRPr/>
          </a:p>
        </p:txBody>
      </p:sp>
      <p:sp>
        <p:nvSpPr>
          <p:cNvPr id="154" name="Google Shape;154;p17"/>
          <p:cNvSpPr txBox="1">
            <a:spLocks noGrp="1"/>
          </p:cNvSpPr>
          <p:nvPr>
            <p:ph type="body" idx="1"/>
          </p:nvPr>
        </p:nvSpPr>
        <p:spPr>
          <a:xfrm>
            <a:off x="819150" y="1424763"/>
            <a:ext cx="7505700" cy="2843862"/>
          </a:xfrm>
          <a:prstGeom prst="rect">
            <a:avLst/>
          </a:prstGeom>
        </p:spPr>
        <p:txBody>
          <a:bodyPr spcFirstLastPara="1" wrap="square" lIns="91425" tIns="91425" rIns="91425" bIns="91425" anchor="t" anchorCtr="0">
            <a:noAutofit/>
          </a:bodyPr>
          <a:lstStyle/>
          <a:p>
            <a:pPr lvl="0" indent="-342900" algn="l" rtl="0">
              <a:spcBef>
                <a:spcPts val="0"/>
              </a:spcBef>
              <a:spcAft>
                <a:spcPts val="0"/>
              </a:spcAft>
              <a:buSzPts val="1800"/>
              <a:buFont typeface="+mj-lt"/>
              <a:buAutoNum type="arabicPeriod"/>
            </a:pPr>
            <a:r>
              <a:rPr lang="en-US" sz="1800" dirty="0">
                <a:latin typeface="Nunito" panose="020B0604020202020204" charset="0"/>
              </a:rPr>
              <a:t>It will be helpful to traffic police to detect over speeding.</a:t>
            </a:r>
          </a:p>
          <a:p>
            <a:pPr lvl="0" indent="-342900" algn="l" rtl="0">
              <a:spcBef>
                <a:spcPts val="0"/>
              </a:spcBef>
              <a:spcAft>
                <a:spcPts val="0"/>
              </a:spcAft>
              <a:buSzPts val="1800"/>
              <a:buFont typeface="+mj-lt"/>
              <a:buAutoNum type="arabicPeriod"/>
            </a:pPr>
            <a:r>
              <a:rPr lang="en-US" sz="1800" dirty="0">
                <a:latin typeface="Nunito" panose="020B0604020202020204" charset="0"/>
              </a:rPr>
              <a:t>It will be helpful to make awareness among people regarding over speeding issues.</a:t>
            </a:r>
          </a:p>
          <a:p>
            <a:pPr lvl="0" indent="-342900" algn="l" rtl="0">
              <a:spcBef>
                <a:spcPts val="0"/>
              </a:spcBef>
              <a:spcAft>
                <a:spcPts val="0"/>
              </a:spcAft>
              <a:buSzPts val="1800"/>
              <a:buFont typeface="+mj-lt"/>
              <a:buAutoNum type="arabicPeriod"/>
            </a:pPr>
            <a:r>
              <a:rPr lang="en-US" sz="1800" dirty="0">
                <a:latin typeface="Nunito" panose="020B0604020202020204" charset="0"/>
              </a:rPr>
              <a:t>It will be helpful to reduce the accident sensitivity.</a:t>
            </a:r>
          </a:p>
          <a:p>
            <a:pPr lvl="0" indent="-342900" algn="l" rtl="0">
              <a:spcBef>
                <a:spcPts val="0"/>
              </a:spcBef>
              <a:spcAft>
                <a:spcPts val="0"/>
              </a:spcAft>
              <a:buSzPts val="1800"/>
              <a:buFont typeface="+mj-lt"/>
              <a:buAutoNum type="arabicPeriod"/>
            </a:pPr>
            <a:r>
              <a:rPr lang="en-US" sz="1800" dirty="0">
                <a:latin typeface="Nunito" panose="020B0604020202020204" charset="0"/>
              </a:rPr>
              <a:t>It will also helpful to make strong rules and their implementation.</a:t>
            </a:r>
          </a:p>
          <a:p>
            <a:pPr lvl="0" indent="-342900" algn="l" rtl="0">
              <a:spcBef>
                <a:spcPts val="0"/>
              </a:spcBef>
              <a:spcAft>
                <a:spcPts val="0"/>
              </a:spcAft>
              <a:buSzPts val="1800"/>
              <a:buFont typeface="+mj-lt"/>
              <a:buAutoNum type="arabicPeriod"/>
            </a:pPr>
            <a:endParaRPr sz="1800" dirty="0">
              <a:latin typeface="Nunito"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a:p>
        </p:txBody>
      </p:sp>
      <p:sp>
        <p:nvSpPr>
          <p:cNvPr id="160" name="Google Shape;160;p18"/>
          <p:cNvSpPr txBox="1">
            <a:spLocks noGrp="1"/>
          </p:cNvSpPr>
          <p:nvPr>
            <p:ph type="body" idx="1"/>
          </p:nvPr>
        </p:nvSpPr>
        <p:spPr>
          <a:xfrm>
            <a:off x="819150" y="1488558"/>
            <a:ext cx="7505700" cy="2950167"/>
          </a:xfrm>
          <a:prstGeom prst="rect">
            <a:avLst/>
          </a:prstGeom>
        </p:spPr>
        <p:txBody>
          <a:bodyPr spcFirstLastPara="1" wrap="square" lIns="91425" tIns="91425" rIns="91425" bIns="91425" anchor="t" anchorCtr="0">
            <a:noAutofit/>
          </a:bodyPr>
          <a:lstStyle/>
          <a:p>
            <a:pPr marL="0" lvl="0" indent="0" algn="just">
              <a:buNone/>
            </a:pPr>
            <a:r>
              <a:rPr lang="en-US" sz="1800" dirty="0">
                <a:latin typeface="Nunito" panose="020B0604020202020204" charset="0"/>
              </a:rPr>
              <a:t>	We have only detected speed generated by the car but in upcoming days we will implement the system which is an auto-triggered report about the over speeding and over honking to the nearest traffic police along with number of the car. Also, we will implement sound sensor, to measure noise pollution. Also, we will use camera surveillance to measure any impropriate action. This will improve our proposed system to be more secured and better as it will easily handle the situation. </a:t>
            </a:r>
            <a:endParaRPr sz="1800" dirty="0">
              <a:latin typeface="Nunito" panose="020B0604020202020204" charset="0"/>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176</Words>
  <Application>Microsoft Office PowerPoint</Application>
  <PresentationFormat>On-screen Show (16:9)</PresentationFormat>
  <Paragraphs>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Arial</vt:lpstr>
      <vt:lpstr>Nunito</vt:lpstr>
      <vt:lpstr>Shift</vt:lpstr>
      <vt:lpstr>Car Speed Detection</vt:lpstr>
      <vt:lpstr>Problem Statement:</vt:lpstr>
      <vt:lpstr>Components</vt:lpstr>
      <vt:lpstr>Work Done</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Speed Detection</dc:title>
  <cp:lastModifiedBy>Jawwad Kazi</cp:lastModifiedBy>
  <cp:revision>4</cp:revision>
  <dcterms:modified xsi:type="dcterms:W3CDTF">2019-04-27T04:56:45Z</dcterms:modified>
</cp:coreProperties>
</file>