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9" r:id="rId10"/>
    <p:sldId id="270" r:id="rId11"/>
    <p:sldId id="263" r:id="rId12"/>
    <p:sldId id="264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DF830-F179-4B17-BDF8-EC20ACC6F48B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2229E-D6C0-444D-884D-CB7F1DD7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3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6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2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7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16891D-185C-4A47-A15B-719DA46D989F}" type="datetimeFigureOut">
              <a:rPr lang="en-US" smtClean="0"/>
              <a:t>18-Oct-19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BAD8A0-8ADC-456C-91F7-B0EBA7ED8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255181" y="1598700"/>
            <a:ext cx="11667460" cy="160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Calculator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255179" y="3201100"/>
            <a:ext cx="11667460" cy="34194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Kazi Jawwad A Rahim  (T-16-0020)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Kiratkar Gunjan Narayan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(T-16-0080)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Mr. Naik Aniket Anand (T-15-0287)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Santosh V. Jadhav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dirty="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433" y="349297"/>
            <a:ext cx="38100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58F7-E3DC-47AA-8660-0CA02C1D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8000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SGPI Activity</a:t>
            </a: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61E0E-74FB-4786-9D27-CF8A4C44AC1C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"/>
          <a:stretch/>
        </p:blipFill>
        <p:spPr bwMode="auto">
          <a:xfrm>
            <a:off x="4319583" y="561975"/>
            <a:ext cx="4353361" cy="5395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62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5E2D-E087-4EE4-A1BE-E4D7C419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3D56-2087-4043-BC83-DF4B2A32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needs to Register in the application if already then can proceed with Login.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have two options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selects CGPI- It needs to enter No of semesters followed by pointer of each semester. On submit it gets average pointer along with corresponding percentage.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selects SGPI- It needs to enter pointer to check its equivalent percentage as well as a motivational remark. </a:t>
            </a:r>
          </a:p>
        </p:txBody>
      </p:sp>
    </p:spTree>
    <p:extLst>
      <p:ext uri="{BB962C8B-B14F-4D97-AF65-F5344CB8AC3E}">
        <p14:creationId xmlns:p14="http://schemas.microsoft.com/office/powerpoint/2010/main" val="208557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41D0-7527-4719-A67E-F957E02C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/ Scope of the project in the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8402-E657-4CCD-83A1-215D30EE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for Engineering students.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worry about the calculations.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inbuilt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on various versions of Android.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in size.</a:t>
            </a:r>
          </a:p>
        </p:txBody>
      </p:sp>
    </p:spTree>
    <p:extLst>
      <p:ext uri="{BB962C8B-B14F-4D97-AF65-F5344CB8AC3E}">
        <p14:creationId xmlns:p14="http://schemas.microsoft.com/office/powerpoint/2010/main" val="1219157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5ED9-C059-400D-8580-8C0397BF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76C6-CA32-4ABB-AAEC-7025A491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deploy it to Play Store.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modify code as per the Google Play standards (For security issues)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upgrade it as per the university norms for pointer calculation purpose.</a:t>
            </a:r>
          </a:p>
        </p:txBody>
      </p:sp>
    </p:spTree>
    <p:extLst>
      <p:ext uri="{BB962C8B-B14F-4D97-AF65-F5344CB8AC3E}">
        <p14:creationId xmlns:p14="http://schemas.microsoft.com/office/powerpoint/2010/main" val="71629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6964-E87B-4821-BCD4-93C412B3B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26615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F33C-0BF2-4ABF-B0AB-845FCBD6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CF68-7311-4BCE-A547-60210ECD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 / Idea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/ Scope of project in the society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18091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8DC4-51C0-4C41-82B5-772EE33D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951E-F40D-47F8-82D8-3947CCF5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pointer calculator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SGPI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2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982F-140A-4DFF-B829-C100FA7A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A3D0-9C70-431E-9943-BF34C263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Handheld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across versions of android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Easiness for the students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for Engineering students</a:t>
            </a:r>
          </a:p>
        </p:txBody>
      </p:sp>
    </p:spTree>
    <p:extLst>
      <p:ext uri="{BB962C8B-B14F-4D97-AF65-F5344CB8AC3E}">
        <p14:creationId xmlns:p14="http://schemas.microsoft.com/office/powerpoint/2010/main" val="144933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7506-24DA-44D1-87B2-1F8FE691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 /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208A-AAE3-44E7-837F-4D708E70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among Engineering Students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used for pointer calculation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standards for calculations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need to remember any formulae</a:t>
            </a:r>
          </a:p>
        </p:txBody>
      </p:sp>
    </p:spTree>
    <p:extLst>
      <p:ext uri="{BB962C8B-B14F-4D97-AF65-F5344CB8AC3E}">
        <p14:creationId xmlns:p14="http://schemas.microsoft.com/office/powerpoint/2010/main" val="416577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5525-A3E3-4368-900A-7232259A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7999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Splash Screen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4C092-E3B8-474B-82D2-13A1667916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5214" y="581892"/>
            <a:ext cx="3627513" cy="54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5135-AE8E-4991-AB44-10EEF2EF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7999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Activity 					Register Activity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2765F-2C3C-48EC-9656-5B1715E674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0692" y="457201"/>
            <a:ext cx="3928196" cy="5735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DE27E-FA84-443B-BD4B-E3F96794CE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51913" y="457200"/>
            <a:ext cx="3928196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2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58F7-E3DC-47AA-8660-0CA02C1D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8000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</a:t>
            </a:r>
          </a:p>
          <a:p>
            <a:pPr marL="0" indent="0" algn="ctr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20AC6-07D2-4E7D-9F6E-3259A33518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19584" y="561975"/>
            <a:ext cx="4348163" cy="54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5135-AE8E-4991-AB44-10EEF2EF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857999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Semesters Activity 				CGPI Activity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96D02D-6703-4C77-A28E-AD70060CA37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/>
          <a:stretch/>
        </p:blipFill>
        <p:spPr bwMode="auto">
          <a:xfrm>
            <a:off x="2167804" y="457200"/>
            <a:ext cx="3928196" cy="5735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A7CE15-9137-4F4F-B008-D9BC48812CB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2"/>
          <a:stretch/>
        </p:blipFill>
        <p:spPr bwMode="auto">
          <a:xfrm>
            <a:off x="6705109" y="457200"/>
            <a:ext cx="3928196" cy="57357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1356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80</TotalTime>
  <Words>272</Words>
  <Application>Microsoft Office PowerPoint</Application>
  <PresentationFormat>Widescreen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Parallax</vt:lpstr>
      <vt:lpstr>Pointer Calculator</vt:lpstr>
      <vt:lpstr>Contents</vt:lpstr>
      <vt:lpstr>Introduction</vt:lpstr>
      <vt:lpstr>Motive</vt:lpstr>
      <vt:lpstr>Inspiration /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</vt:lpstr>
      <vt:lpstr>Utility / Scope of the project in the society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Calculator</dc:title>
  <dc:creator>Jawwad Kazi</dc:creator>
  <cp:lastModifiedBy>Jawwad Kazi</cp:lastModifiedBy>
  <cp:revision>15</cp:revision>
  <dcterms:created xsi:type="dcterms:W3CDTF">2019-10-17T09:54:08Z</dcterms:created>
  <dcterms:modified xsi:type="dcterms:W3CDTF">2019-10-18T04:24:36Z</dcterms:modified>
</cp:coreProperties>
</file>