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F3BCB-10C3-4752-BD65-7E132AD498D6}" type="datetimeFigureOut">
              <a:rPr lang="en-US" smtClean="0"/>
              <a:t>01-Oct-18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63E0A-8055-4448-BD06-AAFA3DB1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2258-B0E8-4BA0-ADD5-C6474A2DD149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9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0354-F9F4-4B76-8ADF-FC9BB69AFAE2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EDD19-8969-4EF9-A06F-706A0A6530A0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82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938-D206-4088-821A-3D26A838655E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2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8A8B-1395-429E-BAA0-CA2D59717501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320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8103-97C0-4ABA-8A83-84C0BA609C0E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05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23-0EE8-4C74-A020-5C39EF7F448E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7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9EA8-30AC-474D-A3C5-86FBE79E5FFA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2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4DA0-687C-4D14-BDFC-1324B179457A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E30E-FFA7-4E97-BDA3-4CA0B9363CAA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89F1-DBD9-4AA0-AC25-9A55249A0AA2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2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7C40-71B1-4B18-B4F9-11A4AF3B4229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5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1E30-DA30-468B-B29A-CCC55FD94E07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79FD-3F5A-49C5-B94C-D108B02F1BF3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4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26D6-3D54-4906-8E2C-ED8EDE2A023B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8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EB5-6C4C-455D-B447-40541F1D4AE1}" type="datetime1">
              <a:rPr lang="en-US" smtClean="0"/>
              <a:t>01-Oct-18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EE1E8-7595-46FE-9FB5-9BB9E0570691}" type="datetime1">
              <a:rPr lang="en-US" smtClean="0"/>
              <a:t>01-Oct-18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Jawwad Kazi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2B1F01-5D57-42D0-BD61-4F01E87385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8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475135"/>
          </a:xfrm>
        </p:spPr>
        <p:txBody>
          <a:bodyPr/>
          <a:lstStyle/>
          <a:p>
            <a:pPr algn="ctr"/>
            <a:r>
              <a:rPr lang="en-US" sz="7200" spc="-300" dirty="0" smtClean="0"/>
              <a:t>Cloud Computing</a:t>
            </a:r>
            <a:endParaRPr lang="en-US" sz="7200" spc="-3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Deployment of Cloud Service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Public Cloud</a:t>
            </a:r>
          </a:p>
          <a:p>
            <a:pPr algn="just"/>
            <a:r>
              <a:rPr lang="en-US" dirty="0" smtClean="0"/>
              <a:t>Private Cloud</a:t>
            </a:r>
          </a:p>
          <a:p>
            <a:pPr algn="just"/>
            <a:r>
              <a:rPr lang="en-US" dirty="0" smtClean="0"/>
              <a:t>Community Cloud</a:t>
            </a:r>
          </a:p>
          <a:p>
            <a:pPr algn="just"/>
            <a:r>
              <a:rPr lang="en-US" dirty="0" smtClean="0"/>
              <a:t>Hybrid Cloud (Combined Cloud)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Why cloud service is popular?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Reduce the complexity of networks.</a:t>
            </a:r>
          </a:p>
          <a:p>
            <a:pPr algn="just"/>
            <a:r>
              <a:rPr lang="en-US" sz="2000" dirty="0" smtClean="0"/>
              <a:t>Do not have to buy software licenses.</a:t>
            </a:r>
          </a:p>
          <a:p>
            <a:pPr algn="just"/>
            <a:r>
              <a:rPr lang="en-US" sz="2000" dirty="0" smtClean="0"/>
              <a:t>Customization.</a:t>
            </a:r>
          </a:p>
          <a:p>
            <a:pPr algn="just"/>
            <a:r>
              <a:rPr lang="en-US" sz="2000" dirty="0" smtClean="0"/>
              <a:t>Cloud providers that have specialized in a particular area (such as e-mail) can bring advanced services that a single company might not be able to afford or develop.</a:t>
            </a:r>
          </a:p>
          <a:p>
            <a:pPr algn="just"/>
            <a:r>
              <a:rPr lang="en-US" sz="2000" dirty="0" smtClean="0"/>
              <a:t>Scalability, reliability and efficiency.</a:t>
            </a:r>
          </a:p>
          <a:p>
            <a:pPr algn="just"/>
            <a:r>
              <a:rPr lang="en-US" sz="2000" dirty="0" smtClean="0"/>
              <a:t>Information at cloud are not easily lost.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Social Networking sites.</a:t>
            </a:r>
          </a:p>
          <a:p>
            <a:pPr algn="just"/>
            <a:r>
              <a:rPr lang="en-US" sz="2000" dirty="0" smtClean="0"/>
              <a:t>E-mail sites.</a:t>
            </a:r>
          </a:p>
          <a:p>
            <a:pPr algn="just"/>
            <a:r>
              <a:rPr lang="en-US" sz="2000" dirty="0" smtClean="0"/>
              <a:t>Search Engines.</a:t>
            </a:r>
          </a:p>
          <a:p>
            <a:pPr algn="just"/>
            <a:r>
              <a:rPr lang="en-US" sz="2000" dirty="0" smtClean="0"/>
              <a:t>Many more services over the internet.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3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018903" y="2708275"/>
            <a:ext cx="8778239" cy="1081088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 </a:t>
            </a:r>
            <a:r>
              <a:rPr lang="en-US" sz="7200" dirty="0" smtClean="0"/>
              <a:t>You</a:t>
            </a:r>
            <a:endParaRPr lang="en-US" sz="6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Distributed computing on internet or delivery of computing service over the internet.</a:t>
            </a:r>
          </a:p>
          <a:p>
            <a:pPr algn="just"/>
            <a:r>
              <a:rPr lang="en-US" dirty="0"/>
              <a:t>E.g.	Yahoo!, Gmail, Hotmail.</a:t>
            </a:r>
          </a:p>
          <a:p>
            <a:pPr algn="just"/>
            <a:r>
              <a:rPr lang="en-US" dirty="0"/>
              <a:t>Instead of running an e-mail program on your computer, you log in to a Web e-mail account remotely.</a:t>
            </a:r>
          </a:p>
          <a:p>
            <a:pPr algn="just"/>
            <a:r>
              <a:rPr lang="en-US" dirty="0" smtClean="0"/>
              <a:t>E.g. </a:t>
            </a:r>
            <a:r>
              <a:rPr lang="en-US" smtClean="0"/>
              <a:t>E-mail </a:t>
            </a:r>
            <a:r>
              <a:rPr lang="en-US" dirty="0"/>
              <a:t>is sent to client after it touches the sensor.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Concept evolved in 1950(IBM) called RJE(Remote Job Entry Process).</a:t>
            </a:r>
          </a:p>
          <a:p>
            <a:pPr algn="just"/>
            <a:r>
              <a:rPr lang="en-US" dirty="0"/>
              <a:t>In 2006 Amazon provided first public cloud AWS(Amazon Web Service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has three components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Client Computers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Distributed Servers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Datacenters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87" y="2481262"/>
            <a:ext cx="4526157" cy="3560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0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Clients are the devices that the end user interact with cloud.</a:t>
            </a:r>
          </a:p>
          <a:p>
            <a:pPr marL="0" indent="0" algn="just">
              <a:buNone/>
            </a:pPr>
            <a:r>
              <a:rPr lang="en-US" dirty="0"/>
              <a:t>Three types of clients: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Mobile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Thick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Thin	(Most Popular)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Datacenter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It is collection of servers where application is placed and is accessed via internet.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1" y="2909455"/>
            <a:ext cx="6961909" cy="313190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Distributed Servers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Often servers are in geographically different places, but server acts as if they are working next to each other.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26" y="3032442"/>
            <a:ext cx="4716883" cy="27595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1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Central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It administers the system such as monitoring traffic, client demands to ensure everything runs smoothly.</a:t>
            </a:r>
          </a:p>
          <a:p>
            <a:pPr algn="just"/>
            <a:r>
              <a:rPr lang="en-US" sz="2000" dirty="0" smtClean="0"/>
              <a:t>It uses a special type of software called </a:t>
            </a:r>
            <a:r>
              <a:rPr lang="en-US" sz="2000" b="1" dirty="0" smtClean="0"/>
              <a:t>Middleware.</a:t>
            </a:r>
          </a:p>
          <a:p>
            <a:pPr algn="just"/>
            <a:r>
              <a:rPr lang="en-US" sz="2000" b="1" dirty="0" smtClean="0"/>
              <a:t>Middleware </a:t>
            </a:r>
            <a:r>
              <a:rPr lang="en-US" sz="2000" dirty="0" smtClean="0"/>
              <a:t>allow computer to communicate each other.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1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Service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There are three types of service models-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IaaS (Infrastructure as a Service): Just network is provided.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PaaS (Platform </a:t>
            </a:r>
            <a:r>
              <a:rPr lang="en-US" sz="2000" dirty="0"/>
              <a:t>as a Service): </a:t>
            </a:r>
            <a:r>
              <a:rPr lang="en-US" sz="2000" dirty="0" smtClean="0"/>
              <a:t>Operating system and network is provided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SaaS (Software </a:t>
            </a:r>
            <a:r>
              <a:rPr lang="en-US" sz="2000" dirty="0"/>
              <a:t>as a Service): </a:t>
            </a:r>
            <a:r>
              <a:rPr lang="en-US" sz="2000" dirty="0" smtClean="0"/>
              <a:t>Required software, operating system and network is provided.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B0F0"/>
                </a:solidFill>
              </a:rPr>
              <a:t>Jawwad Kazi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333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Cloud Computing</vt:lpstr>
      <vt:lpstr>What is Cloud Computing?</vt:lpstr>
      <vt:lpstr>History</vt:lpstr>
      <vt:lpstr>Cloud Components</vt:lpstr>
      <vt:lpstr>Clients</vt:lpstr>
      <vt:lpstr>Datacenter</vt:lpstr>
      <vt:lpstr>Distributed Servers</vt:lpstr>
      <vt:lpstr>Central Server</vt:lpstr>
      <vt:lpstr>Service Models</vt:lpstr>
      <vt:lpstr>Deployment of Cloud Service</vt:lpstr>
      <vt:lpstr>Why cloud service is popular?</vt:lpstr>
      <vt:lpstr>Application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Jawwad Kazi</dc:creator>
  <cp:lastModifiedBy>Jawwad Kazi</cp:lastModifiedBy>
  <cp:revision>9</cp:revision>
  <dcterms:created xsi:type="dcterms:W3CDTF">2018-10-01T02:02:24Z</dcterms:created>
  <dcterms:modified xsi:type="dcterms:W3CDTF">2018-10-01T03:11:12Z</dcterms:modified>
</cp:coreProperties>
</file>