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346ca6d77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346ca6d77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346ca6d77_0_1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346ca6d77_0_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346ca6d77_0_1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346ca6d77_0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346ca6d77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346ca6d77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346ca6d77_0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346ca6d77_0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822350" y="1199025"/>
            <a:ext cx="4255500" cy="120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LED Switching Using IOT</a:t>
            </a:r>
            <a:endParaRPr/>
          </a:p>
        </p:txBody>
      </p:sp>
      <p:sp>
        <p:nvSpPr>
          <p:cNvPr id="129" name="Google Shape;129;p13"/>
          <p:cNvSpPr txBox="1"/>
          <p:nvPr>
            <p:ph idx="1" type="subTitle"/>
          </p:nvPr>
        </p:nvSpPr>
        <p:spPr>
          <a:xfrm>
            <a:off x="2519575" y="2400825"/>
            <a:ext cx="4255500" cy="190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Prepared By:</a:t>
            </a:r>
            <a:endParaRPr/>
          </a:p>
          <a:p>
            <a:pPr indent="0" lvl="0" marL="0" rtl="0" algn="ctr">
              <a:spcBef>
                <a:spcPts val="0"/>
              </a:spcBef>
              <a:spcAft>
                <a:spcPts val="0"/>
              </a:spcAft>
              <a:buNone/>
            </a:pPr>
            <a:r>
              <a:rPr lang="en-GB"/>
              <a:t>Mr. Kazi Jawwad A R  (T-16-0020)</a:t>
            </a:r>
            <a:endParaRPr/>
          </a:p>
          <a:p>
            <a:pPr indent="0" lvl="0" marL="0" rtl="0" algn="ctr">
              <a:spcBef>
                <a:spcPts val="0"/>
              </a:spcBef>
              <a:spcAft>
                <a:spcPts val="0"/>
              </a:spcAft>
              <a:buNone/>
            </a:pPr>
            <a:r>
              <a:rPr lang="en-GB"/>
              <a:t>Mr. Kiratkar Gunjan Narayan (T-16-0080)</a:t>
            </a:r>
            <a:endParaRPr/>
          </a:p>
          <a:p>
            <a:pPr indent="0" lvl="0" marL="0" rtl="0" algn="ctr">
              <a:spcBef>
                <a:spcPts val="0"/>
              </a:spcBef>
              <a:spcAft>
                <a:spcPts val="0"/>
              </a:spcAft>
              <a:buNone/>
            </a:pPr>
            <a:r>
              <a:rPr lang="en-GB"/>
              <a:t>Ms. Ghogale Sonali Sudhakar ( T-16-0212)</a:t>
            </a:r>
            <a:endParaRPr/>
          </a:p>
          <a:p>
            <a:pPr indent="0" lvl="0" marL="0" rtl="0" algn="ctr">
              <a:spcBef>
                <a:spcPts val="0"/>
              </a:spcBef>
              <a:spcAft>
                <a:spcPts val="0"/>
              </a:spcAft>
              <a:buNone/>
            </a:pPr>
            <a:r>
              <a:rPr lang="en-GB"/>
              <a:t>Guided By:</a:t>
            </a:r>
            <a:endParaRPr/>
          </a:p>
          <a:p>
            <a:pPr indent="0" lvl="0" marL="0" rtl="0" algn="ctr">
              <a:spcBef>
                <a:spcPts val="0"/>
              </a:spcBef>
              <a:spcAft>
                <a:spcPts val="0"/>
              </a:spcAft>
              <a:buNone/>
            </a:pPr>
            <a:r>
              <a:rPr lang="en-GB"/>
              <a:t>Prof.Amar Palwankar</a:t>
            </a:r>
            <a:endParaRPr/>
          </a:p>
          <a:p>
            <a:pPr indent="0" lvl="0" marL="0" rtl="0" algn="ctr">
              <a:spcBef>
                <a:spcPts val="0"/>
              </a:spcBef>
              <a:spcAft>
                <a:spcPts val="0"/>
              </a:spcAft>
              <a:buNone/>
            </a:pPr>
            <a:r>
              <a:t/>
            </a:r>
            <a:endParaRPr/>
          </a:p>
        </p:txBody>
      </p:sp>
      <p:pic>
        <p:nvPicPr>
          <p:cNvPr id="130" name="Google Shape;130;p13"/>
          <p:cNvPicPr preferRelativeResize="0"/>
          <p:nvPr/>
        </p:nvPicPr>
        <p:blipFill>
          <a:blip r:embed="rId3">
            <a:alphaModFix/>
          </a:blip>
          <a:stretch>
            <a:fillRect/>
          </a:stretch>
        </p:blipFill>
        <p:spPr>
          <a:xfrm>
            <a:off x="3373350" y="237200"/>
            <a:ext cx="2857500" cy="80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136" name="Google Shape;136;p14"/>
          <p:cNvSpPr txBox="1"/>
          <p:nvPr>
            <p:ph idx="1" type="body"/>
          </p:nvPr>
        </p:nvSpPr>
        <p:spPr>
          <a:xfrm>
            <a:off x="819150" y="1990725"/>
            <a:ext cx="7505700" cy="222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t>To Develop a IOT Based Project on Automatic LED Switching using Intel edison to help our society for their Betterment.We can ON/OFF light manually but sometimes we forgot to OFF/On light,So in that case We can use the automatic Light sensor. </a:t>
            </a:r>
            <a:r>
              <a:rPr lang="en-GB" sz="1800"/>
              <a:t>a design is proposed using Light sensor for automation of lights  using Intel Edison with Internet of Things for smart homes and Smart Cities.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640550"/>
            <a:ext cx="7505700" cy="5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Components</a:t>
            </a:r>
            <a:endParaRPr/>
          </a:p>
        </p:txBody>
      </p:sp>
      <p:sp>
        <p:nvSpPr>
          <p:cNvPr id="142" name="Google Shape;142;p15"/>
          <p:cNvSpPr txBox="1"/>
          <p:nvPr>
            <p:ph idx="1" type="body"/>
          </p:nvPr>
        </p:nvSpPr>
        <p:spPr>
          <a:xfrm>
            <a:off x="819150" y="1227050"/>
            <a:ext cx="7505700" cy="34689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rPr b="1" lang="en-GB" sz="1800"/>
              <a:t>Hardware Requirements:</a:t>
            </a:r>
            <a:endParaRPr b="1" sz="1800"/>
          </a:p>
          <a:p>
            <a:pPr indent="-342900" lvl="0" marL="457200" rtl="0" algn="l">
              <a:lnSpc>
                <a:spcPct val="100000"/>
              </a:lnSpc>
              <a:spcBef>
                <a:spcPts val="1600"/>
              </a:spcBef>
              <a:spcAft>
                <a:spcPts val="0"/>
              </a:spcAft>
              <a:buSzPts val="1800"/>
              <a:buAutoNum type="arabicPeriod"/>
            </a:pPr>
            <a:r>
              <a:rPr lang="en-GB" sz="1800"/>
              <a:t>Intel Edison Board</a:t>
            </a:r>
            <a:endParaRPr sz="1800"/>
          </a:p>
          <a:p>
            <a:pPr indent="-342900" lvl="0" marL="457200" rtl="0" algn="l">
              <a:lnSpc>
                <a:spcPct val="100000"/>
              </a:lnSpc>
              <a:spcBef>
                <a:spcPts val="0"/>
              </a:spcBef>
              <a:spcAft>
                <a:spcPts val="0"/>
              </a:spcAft>
              <a:buSzPts val="1800"/>
              <a:buAutoNum type="arabicPeriod"/>
            </a:pPr>
            <a:r>
              <a:rPr lang="en-GB" sz="1800"/>
              <a:t>Analog Ambient Light Sensor V2.1</a:t>
            </a:r>
            <a:endParaRPr sz="1800"/>
          </a:p>
          <a:p>
            <a:pPr indent="-342900" lvl="0" marL="457200" rtl="0" algn="l">
              <a:lnSpc>
                <a:spcPct val="100000"/>
              </a:lnSpc>
              <a:spcBef>
                <a:spcPts val="0"/>
              </a:spcBef>
              <a:spcAft>
                <a:spcPts val="0"/>
              </a:spcAft>
              <a:buSzPts val="1800"/>
              <a:buAutoNum type="arabicPeriod"/>
            </a:pPr>
            <a:r>
              <a:rPr lang="en-GB" sz="1800"/>
              <a:t>Digital LED Module V2</a:t>
            </a:r>
            <a:endParaRPr sz="1800"/>
          </a:p>
          <a:p>
            <a:pPr indent="-342900" lvl="0" marL="457200" rtl="0" algn="l">
              <a:lnSpc>
                <a:spcPct val="100000"/>
              </a:lnSpc>
              <a:spcBef>
                <a:spcPts val="0"/>
              </a:spcBef>
              <a:spcAft>
                <a:spcPts val="0"/>
              </a:spcAft>
              <a:buSzPts val="1800"/>
              <a:buAutoNum type="arabicPeriod"/>
            </a:pPr>
            <a:r>
              <a:rPr lang="en-GB" sz="1800"/>
              <a:t>Wires</a:t>
            </a:r>
            <a:endParaRPr sz="1800"/>
          </a:p>
          <a:p>
            <a:pPr indent="-342900" lvl="0" marL="457200" rtl="0" algn="l">
              <a:lnSpc>
                <a:spcPct val="100000"/>
              </a:lnSpc>
              <a:spcBef>
                <a:spcPts val="0"/>
              </a:spcBef>
              <a:spcAft>
                <a:spcPts val="0"/>
              </a:spcAft>
              <a:buSzPts val="1800"/>
              <a:buAutoNum type="arabicPeriod"/>
            </a:pPr>
            <a:r>
              <a:rPr lang="en-GB" sz="1800"/>
              <a:t>Expansion Shield V7.1</a:t>
            </a:r>
            <a:endParaRPr sz="1800"/>
          </a:p>
          <a:p>
            <a:pPr indent="0" lvl="0" marL="914400" rtl="0" algn="l">
              <a:lnSpc>
                <a:spcPct val="100000"/>
              </a:lnSpc>
              <a:spcBef>
                <a:spcPts val="1600"/>
              </a:spcBef>
              <a:spcAft>
                <a:spcPts val="0"/>
              </a:spcAft>
              <a:buNone/>
            </a:pPr>
            <a:r>
              <a:rPr b="1" lang="en-GB" sz="1800"/>
              <a:t>Software Requirements:</a:t>
            </a:r>
            <a:endParaRPr b="1" sz="1800"/>
          </a:p>
          <a:p>
            <a:pPr indent="-342900" lvl="0" marL="457200" rtl="0" algn="l">
              <a:lnSpc>
                <a:spcPct val="100000"/>
              </a:lnSpc>
              <a:spcBef>
                <a:spcPts val="1600"/>
              </a:spcBef>
              <a:spcAft>
                <a:spcPts val="0"/>
              </a:spcAft>
              <a:buSzPts val="1800"/>
              <a:buAutoNum type="arabicParenR"/>
            </a:pPr>
            <a:r>
              <a:rPr lang="en-GB" sz="1800"/>
              <a:t>Intel Edison</a:t>
            </a:r>
            <a:endParaRPr sz="1800"/>
          </a:p>
          <a:p>
            <a:pPr indent="-342900" lvl="0" marL="457200" rtl="0" algn="l">
              <a:lnSpc>
                <a:spcPct val="100000"/>
              </a:lnSpc>
              <a:spcBef>
                <a:spcPts val="0"/>
              </a:spcBef>
              <a:spcAft>
                <a:spcPts val="0"/>
              </a:spcAft>
              <a:buSzPts val="1800"/>
              <a:buAutoNum type="arabicParenR"/>
            </a:pPr>
            <a:r>
              <a:rPr lang="en-GB" sz="1800"/>
              <a:t>Putty</a:t>
            </a:r>
            <a:endParaRPr sz="1800"/>
          </a:p>
          <a:p>
            <a:pPr indent="-342900" lvl="0" marL="457200" rtl="0" algn="l">
              <a:lnSpc>
                <a:spcPct val="100000"/>
              </a:lnSpc>
              <a:spcBef>
                <a:spcPts val="0"/>
              </a:spcBef>
              <a:spcAft>
                <a:spcPts val="0"/>
              </a:spcAft>
              <a:buSzPts val="1800"/>
              <a:buAutoNum type="arabicParenR"/>
            </a:pPr>
            <a:r>
              <a:rPr lang="en-GB" sz="1800"/>
              <a:t>Ubidots</a:t>
            </a:r>
            <a:endParaRPr sz="1800"/>
          </a:p>
          <a:p>
            <a:pPr indent="0" lvl="0" marL="0" rtl="0" algn="l">
              <a:spcBef>
                <a:spcPts val="1600"/>
              </a:spcBef>
              <a:spcAft>
                <a:spcPts val="160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Work Done</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GB" sz="1800"/>
              <a:t>With the help of ubidots we have implemented LED switching</a:t>
            </a:r>
            <a:endParaRPr sz="1800"/>
          </a:p>
          <a:p>
            <a:pPr indent="-342900" lvl="0" marL="914400" rtl="0" algn="l">
              <a:spcBef>
                <a:spcPts val="0"/>
              </a:spcBef>
              <a:spcAft>
                <a:spcPts val="0"/>
              </a:spcAft>
              <a:buSzPts val="1800"/>
              <a:buAutoNum type="alphaLcParenR"/>
            </a:pPr>
            <a:r>
              <a:rPr lang="en-GB" sz="1800"/>
              <a:t>As soon as button ON LED will Glow..</a:t>
            </a:r>
            <a:endParaRPr sz="1800"/>
          </a:p>
          <a:p>
            <a:pPr indent="-342900" lvl="0" marL="914400" rtl="0" algn="l">
              <a:spcBef>
                <a:spcPts val="0"/>
              </a:spcBef>
              <a:spcAft>
                <a:spcPts val="0"/>
              </a:spcAft>
              <a:buSzPts val="1800"/>
              <a:buAutoNum type="alphaLcParenR"/>
            </a:pPr>
            <a:r>
              <a:rPr lang="en-GB" sz="1800"/>
              <a:t>As soon as button OFF LED will OFF..</a:t>
            </a:r>
            <a:endParaRPr sz="1800"/>
          </a:p>
          <a:p>
            <a:pPr indent="-342900" lvl="0" marL="457200" rtl="0" algn="l">
              <a:spcBef>
                <a:spcPts val="0"/>
              </a:spcBef>
              <a:spcAft>
                <a:spcPts val="0"/>
              </a:spcAft>
              <a:buSzPts val="1800"/>
              <a:buAutoNum type="arabicParenR"/>
            </a:pPr>
            <a:r>
              <a:rPr lang="en-GB" sz="1800"/>
              <a:t>With the help of Digital LDR Identified the intensity of light.</a:t>
            </a:r>
            <a:endParaRPr sz="1800"/>
          </a:p>
          <a:p>
            <a:pPr indent="-342900" lvl="0" marL="914400" rtl="0" algn="l">
              <a:spcBef>
                <a:spcPts val="0"/>
              </a:spcBef>
              <a:spcAft>
                <a:spcPts val="0"/>
              </a:spcAft>
              <a:buSzPts val="1800"/>
              <a:buAutoNum type="alphaLcParenR"/>
            </a:pPr>
            <a:r>
              <a:rPr lang="en-GB" sz="1800"/>
              <a:t>As soon as   brightness turn below 150 LED will Glow..</a:t>
            </a:r>
            <a:endParaRPr sz="1800"/>
          </a:p>
          <a:p>
            <a:pPr indent="-342900" lvl="0" marL="914400" rtl="0" algn="l">
              <a:spcBef>
                <a:spcPts val="0"/>
              </a:spcBef>
              <a:spcAft>
                <a:spcPts val="0"/>
              </a:spcAft>
              <a:buSzPts val="1800"/>
              <a:buAutoNum type="alphaLcParenR"/>
            </a:pPr>
            <a:r>
              <a:rPr lang="en-GB" sz="1800"/>
              <a:t>As soon as   brightness turn below 150 LED will OFF..</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Applications</a:t>
            </a:r>
            <a:endParaRPr/>
          </a:p>
        </p:txBody>
      </p:sp>
      <p:sp>
        <p:nvSpPr>
          <p:cNvPr id="154" name="Google Shape;154;p17"/>
          <p:cNvSpPr txBox="1"/>
          <p:nvPr>
            <p:ph idx="1" type="body"/>
          </p:nvPr>
        </p:nvSpPr>
        <p:spPr>
          <a:xfrm>
            <a:off x="819150" y="1990725"/>
            <a:ext cx="7505700" cy="227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GB" sz="1800"/>
              <a:t>Automatic Home Light.</a:t>
            </a:r>
            <a:endParaRPr sz="1800"/>
          </a:p>
          <a:p>
            <a:pPr indent="-342900" lvl="0" marL="457200" rtl="0" algn="l">
              <a:spcBef>
                <a:spcPts val="0"/>
              </a:spcBef>
              <a:spcAft>
                <a:spcPts val="0"/>
              </a:spcAft>
              <a:buSzPts val="1800"/>
              <a:buAutoNum type="arabicParenR"/>
            </a:pPr>
            <a:r>
              <a:rPr lang="en-GB" sz="1800">
                <a:solidFill>
                  <a:srgbClr val="333333"/>
                </a:solidFill>
                <a:highlight>
                  <a:srgbClr val="FFFFFF"/>
                </a:highlight>
                <a:latin typeface="Arial"/>
                <a:ea typeface="Arial"/>
                <a:cs typeface="Arial"/>
                <a:sym typeface="Arial"/>
              </a:rPr>
              <a:t>Solar highway lighting system with auto turn off in daytime.</a:t>
            </a:r>
            <a:endParaRPr sz="1800">
              <a:solidFill>
                <a:srgbClr val="333333"/>
              </a:solidFill>
              <a:highlight>
                <a:srgbClr val="FFFFFF"/>
              </a:highlight>
              <a:latin typeface="Arial"/>
              <a:ea typeface="Arial"/>
              <a:cs typeface="Arial"/>
              <a:sym typeface="Arial"/>
            </a:endParaRPr>
          </a:p>
          <a:p>
            <a:pPr indent="-342900" lvl="0" marL="457200" rtl="0" algn="l">
              <a:spcBef>
                <a:spcPts val="0"/>
              </a:spcBef>
              <a:spcAft>
                <a:spcPts val="0"/>
              </a:spcAft>
              <a:buClr>
                <a:srgbClr val="333333"/>
              </a:buClr>
              <a:buSzPts val="1800"/>
              <a:buFont typeface="Arial"/>
              <a:buAutoNum type="arabicParenR"/>
            </a:pPr>
            <a:r>
              <a:rPr lang="en-GB" sz="1800">
                <a:solidFill>
                  <a:srgbClr val="333333"/>
                </a:solidFill>
                <a:highlight>
                  <a:srgbClr val="FFFFFF"/>
                </a:highlight>
                <a:latin typeface="Arial"/>
                <a:ea typeface="Arial"/>
                <a:cs typeface="Arial"/>
                <a:sym typeface="Arial"/>
              </a:rPr>
              <a:t>Sunset to sunrise lighting switch.</a:t>
            </a:r>
            <a:endParaRPr sz="1800">
              <a:solidFill>
                <a:srgbClr val="333333"/>
              </a:solidFill>
              <a:highlight>
                <a:srgbClr val="FFFFFF"/>
              </a:highlight>
              <a:latin typeface="Arial"/>
              <a:ea typeface="Arial"/>
              <a:cs typeface="Arial"/>
              <a:sym typeface="Arial"/>
            </a:endParaRPr>
          </a:p>
          <a:p>
            <a:pPr indent="-342900" lvl="0" marL="457200" rtl="0" algn="l">
              <a:spcBef>
                <a:spcPts val="0"/>
              </a:spcBef>
              <a:spcAft>
                <a:spcPts val="0"/>
              </a:spcAft>
              <a:buClr>
                <a:srgbClr val="333333"/>
              </a:buClr>
              <a:buSzPts val="1800"/>
              <a:buFont typeface="Arial"/>
              <a:buAutoNum type="arabicParenR"/>
            </a:pPr>
            <a:r>
              <a:rPr lang="en-GB" sz="1800">
                <a:solidFill>
                  <a:srgbClr val="333333"/>
                </a:solidFill>
                <a:highlight>
                  <a:srgbClr val="FFFFFF"/>
                </a:highlight>
                <a:latin typeface="Arial"/>
                <a:ea typeface="Arial"/>
                <a:cs typeface="Arial"/>
                <a:sym typeface="Arial"/>
              </a:rPr>
              <a:t>Power saver for street light control system.</a:t>
            </a:r>
            <a:endParaRPr sz="1800">
              <a:solidFill>
                <a:srgbClr val="333333"/>
              </a:solidFill>
              <a:highlight>
                <a:srgbClr val="FFFFFF"/>
              </a:highlight>
              <a:latin typeface="Arial"/>
              <a:ea typeface="Arial"/>
              <a:cs typeface="Arial"/>
              <a:sym typeface="Arial"/>
            </a:endParaRPr>
          </a:p>
          <a:p>
            <a:pPr indent="-342900" lvl="0" marL="457200" rtl="0" algn="l">
              <a:spcBef>
                <a:spcPts val="0"/>
              </a:spcBef>
              <a:spcAft>
                <a:spcPts val="0"/>
              </a:spcAft>
              <a:buSzPts val="1800"/>
              <a:buAutoNum type="arabicParenR"/>
            </a:pPr>
            <a:r>
              <a:rPr lang="en-GB" sz="1800"/>
              <a:t>Operate Using Sensor as well as Internet From Anywhere in the world.</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Nowadays we’re having automation of every little electrical device in our homes. Internet of Things is the concept of basically connecting any device with an on and off switch to the internet. IOT is more than smart homes and connected appliances; however, it scales up to include smart cities with connected sensors. Using Light sensors, the lights will automatically turn on and off according to the intensity of light.  </a:t>
            </a:r>
            <a:endParaRPr sz="18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