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68" r:id="rId2"/>
    <p:sldId id="260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90" r:id="rId23"/>
    <p:sldId id="293" r:id="rId24"/>
    <p:sldId id="294" r:id="rId25"/>
    <p:sldId id="297" r:id="rId26"/>
    <p:sldId id="292" r:id="rId27"/>
    <p:sldId id="295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118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41219577"/>
      </p:ext>
    </p:extLst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07631904"/>
      </p:ext>
    </p:extLst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68724833"/>
      </p:ext>
    </p:extLst>
  </p:cSld>
  <p:clrMapOvr>
    <a:masterClrMapping/>
  </p:clrMapOvr>
  <p:transition spd="slow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8636819"/>
      </p:ext>
    </p:extLst>
  </p:cSld>
  <p:clrMapOvr>
    <a:masterClrMapping/>
  </p:clrMapOvr>
  <p:transition spd="slow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87313951"/>
      </p:ext>
    </p:extLst>
  </p:cSld>
  <p:clrMapOvr>
    <a:masterClrMapping/>
  </p:clrMapOvr>
  <p:transition spd="slow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48354039"/>
      </p:ext>
    </p:extLst>
  </p:cSld>
  <p:clrMapOvr>
    <a:masterClrMapping/>
  </p:clrMapOvr>
  <p:transition spd="slow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7183706"/>
      </p:ext>
    </p:extLst>
  </p:cSld>
  <p:clrMapOvr>
    <a:masterClrMapping/>
  </p:clrMapOvr>
  <p:transition spd="slow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4231779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3011290"/>
      </p:ext>
    </p:extLst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14996570"/>
      </p:ext>
    </p:extLst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6586848"/>
      </p:ext>
    </p:extLst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676791"/>
      </p:ext>
    </p:extLst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9639308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88681562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88742930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87710890"/>
      </p:ext>
    </p:extLst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33EF-3182-4C0C-A314-8970929F89E1}" type="datetimeFigureOut">
              <a:rPr lang="en-IN" smtClean="0"/>
              <a:pPr/>
              <a:t>24/09/2019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26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ransition spd="slow" advClick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974" y="2466535"/>
            <a:ext cx="9447568" cy="2049194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4.9 </a:t>
            </a:r>
            <a:r>
              <a:rPr lang="en-IN" sz="7200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7200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endParaRPr lang="en-IN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8" y="1828801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4.Unintentional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Attack :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Attack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-Website ends up denied due to a sudden enormous spike in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Popularity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-This can happen when an extremely popular website posts a link to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less prepared website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-The result is a significant portion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pf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primary site’s regular users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click that link within few hours and secondary website will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experience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attack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982" y="717665"/>
            <a:ext cx="10528222" cy="512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83" y="432262"/>
            <a:ext cx="10528222" cy="831273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4.9.3 Types or Levels of </a:t>
            </a:r>
            <a:r>
              <a:rPr lang="en-IN" sz="4800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br>
              <a:rPr lang="en-IN" sz="48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8" y="1828801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1.Flood Attack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Earliest form of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attack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known as Ping flood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Attacker sends the victim an overwhelming no of packets by using ping command resulting into more traffic than victim’s system can handle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requires attacker to have faster network than victim</a:t>
            </a:r>
          </a:p>
          <a:p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982" y="717665"/>
            <a:ext cx="10528222" cy="512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09" y="1180409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2.Ping of death Attack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Sends oversized ICMP(Internet Control Message Protocol) packets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ICMP is one of the core protocols of IP suite and is used by networked computer’s OS to send error messages indicating that a service is not available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maximum packet size allowed is 65536 octets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 after receiving oversized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packets,victim’s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system will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crash,freeze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or reboot resulting in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982" y="717665"/>
            <a:ext cx="10528222" cy="512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836" y="1163782"/>
            <a:ext cx="10112586" cy="448055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3.SYN Attack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Also known as TCP SYN Flooding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TCP(Transmission Control Protocol),handshaking of network signals is done with SYN and ACK messages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 attacker initiates a TCP connection to a server with a SYN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Server replies with SYN-ACK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attacker then does not send back ACK causing the server to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alloacate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memory for pending connection and wait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fills up the space for SYN messages on the target server preventing other systems on the network from communicating with target server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982" y="717665"/>
            <a:ext cx="10528222" cy="512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8" y="1828801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4.Teardrop Attack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an attack wherein IP’s packet fragmentation algorithm is used to send corrupted packets to the victim which may hang the system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Fragmented packets are forged to overlap each other so that the are hard to be reassembled at victims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982" y="717665"/>
            <a:ext cx="10528222" cy="512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83" y="432262"/>
            <a:ext cx="10528222" cy="831273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4.9.4 Tools used to launch </a:t>
            </a:r>
            <a:r>
              <a:rPr lang="en-IN" sz="4800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8" y="1828801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1.Jolt2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major vulnerability was discovered in Windows’ networking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Code.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allows attackers to cause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attack against Windows-based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Machines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attack causes the target machine to consume 100% of CPU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time on processing illegal packets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982" y="717665"/>
            <a:ext cx="10528222" cy="512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8" y="1379914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2.Nemesy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program generates random packets of spoofed source IP to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enable attacker to launch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attack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3.Targa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a program that can be used to run 8 different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attacks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attacker has the option to launch ether individual attacks or try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all the attacks until  success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09" y="947652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4.Crazy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Pinger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tool could send large packets of ICMP(Internet Control Message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Protocol) to a remote target network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5.Some Trouble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remote flooder and bomber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982" y="717665"/>
            <a:ext cx="10528222" cy="512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83" y="432262"/>
            <a:ext cx="10528222" cy="831273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4.9.5 </a:t>
            </a:r>
            <a:r>
              <a:rPr lang="en-IN" sz="4800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 Attack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8" y="1828801"/>
            <a:ext cx="10112586" cy="4480559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attack is a Distributed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wherein a large number of zombie systems are synchronized to attack a particular system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done?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By taking advantage of security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weaknesses,an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attacker can take control 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your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computer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He will then force your computer to send huge amount of data to a website or send spam to particular addresses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The attack is distributed because the attacker is using multiple computers including yours to launch the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attack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982" y="717665"/>
            <a:ext cx="10528222" cy="512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6968"/>
            <a:ext cx="8596668" cy="653934"/>
          </a:xfrm>
        </p:spPr>
        <p:txBody>
          <a:bodyPr/>
          <a:lstStyle/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Vs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od vs dd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682" y="1496291"/>
            <a:ext cx="8564998" cy="4692375"/>
          </a:xfrm>
        </p:spPr>
      </p:pic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937420"/>
            <a:ext cx="11709302" cy="548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(Denial of Service)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type of cyber attack in which an attacker aims to render a computer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other device unavailable to its intended users by interrupting the device's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functioning. 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attacks typically function by flooding a targeted machine with requests until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traffic is unable to be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processed,resulting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denial-of-service to users.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attack is characterized by using a single computer to launch the attack.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(Distribute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type of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attack that comes from many distributed sources, such as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Attack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57387" cy="785200"/>
          </a:xfrm>
        </p:spPr>
        <p:txBody>
          <a:bodyPr>
            <a:noAutofit/>
          </a:bodyPr>
          <a:lstStyle/>
          <a:p>
            <a:r>
              <a:rPr lang="en-IN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83" y="432262"/>
            <a:ext cx="10528222" cy="831273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Tools used to launch </a:t>
            </a:r>
            <a:r>
              <a:rPr lang="en-IN" sz="4800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 Attack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8" y="1828801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1.Trinoo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a set of computer programs used to conduct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atack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believed that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Trinoo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netwotks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are set up on 1000s of systems on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Internet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2.Tribe Flood Network(TFN)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a set of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comouter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programs to conduct various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attacks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Such as ICMP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flood,SYN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flood,Smurf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attack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982" y="717665"/>
            <a:ext cx="10528222" cy="512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58" y="947651"/>
            <a:ext cx="10112586" cy="448055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3.Stacheldraht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written by Random for Linux and Solaris systems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acts as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agent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combines features of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Trinoo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TFN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4.Shaft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Similar to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Trinoo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a packet flooding attack and size of packets and duration of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attack can be controlled</a:t>
            </a:r>
          </a:p>
        </p:txBody>
      </p:sp>
    </p:spTree>
  </p:cSld>
  <p:clrMapOvr>
    <a:masterClrMapping/>
  </p:clrMapOvr>
  <p:transition spd="slow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58" y="947651"/>
            <a:ext cx="10112586" cy="48380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Malwares can also carry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attack mechanisms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1.DoS mechanisms trigger on a specific date and time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type of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attacks involve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hardcoding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the target IP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address prior to release of malware so no further interaction is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necessary to launch the attack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2.A system may also be compromised by a Trojan allowing the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attacker to download a zombie agent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3.Botnet is also the popular medium to launch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attacks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77031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Tools for detecting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08" y="914400"/>
            <a:ext cx="8596668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1.ZombieZappper</a:t>
            </a:r>
          </a:p>
          <a:p>
            <a:pPr>
              <a:buNone/>
            </a:pP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Free,open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source tool that can tell a zombie system flooding 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packets to stop Flooding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Works against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Trinoo,TFN,Stachdraht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Allows to put Zombies to sleep</a:t>
            </a:r>
          </a:p>
          <a:p>
            <a:pPr>
              <a:buNone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2.Remote Intrusion Detector(RTD)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Tool developed in C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Highly configurable packet generator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Works by sending packets and then listening for replies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Detects the presence of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Trinoo,TFN,Stacherdaht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770313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Tools for detecting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08" y="914400"/>
            <a:ext cx="8596668" cy="5486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3.Find_DDoS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It is a tool that scans a local system that likely contains a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It can detect several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attack tools</a:t>
            </a:r>
          </a:p>
          <a:p>
            <a:pPr>
              <a:buNone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4.DDoSPing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It is a remote network scanner for the most common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programs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Can detect </a:t>
            </a:r>
            <a:r>
              <a:rPr lang="en-IN" sz="2600" dirty="0" err="1" smtClean="0">
                <a:latin typeface="Times New Roman" pitchFamily="18" charset="0"/>
                <a:cs typeface="Times New Roman" pitchFamily="18" charset="0"/>
              </a:rPr>
              <a:t>TFN,Trinoo,Stacheldaht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83" y="0"/>
            <a:ext cx="10528222" cy="831273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4.9.6 How to Protect from </a:t>
            </a:r>
            <a:r>
              <a:rPr lang="en-IN" sz="4800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4800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8" y="1828801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1.Implement router filters which will lessen you exposure to certain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attacks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2.If such filters are available for your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system,install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patches to guard against TCP SYN flooding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3.Disable any unused or inessential network service which can limit these attacks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4.Routinely examine your physical security with regard to your current needs</a:t>
            </a:r>
          </a:p>
        </p:txBody>
      </p:sp>
    </p:spTree>
  </p:cSld>
  <p:clrMapOvr>
    <a:masterClrMapping/>
  </p:clrMapOvr>
  <p:transition spd="slow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83" y="0"/>
            <a:ext cx="10528222" cy="831273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4.9.6 How to Protect from </a:t>
            </a:r>
            <a:r>
              <a:rPr lang="en-IN" sz="4800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4800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13" y="1961805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5.Invest in spare machines that can be placed into service quickly if a machine is disabled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6.Invest in redundant and fault tolerant network configurations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7.Establish and maintain regular back-up schedules and policies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83" y="0"/>
            <a:ext cx="10528222" cy="1695796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Permanent Denial of Service(</a:t>
            </a:r>
            <a:r>
              <a:rPr lang="en-IN" sz="4800" b="1" dirty="0" err="1" smtClean="0">
                <a:latin typeface="Times New Roman" pitchFamily="18" charset="0"/>
                <a:cs typeface="Times New Roman" pitchFamily="18" charset="0"/>
              </a:rPr>
              <a:t>PDoS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) Attack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8" y="1828801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damages a system so badly that it requires replacement or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reinstallation of hardware</a:t>
            </a:r>
          </a:p>
          <a:p>
            <a:pPr>
              <a:buNone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used to sabotage a service or website whereas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a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pure hardware attack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exploits security flaws that allow remote management of victim’s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hardware like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routers,printers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83" y="0"/>
            <a:ext cx="10528222" cy="847898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Blended Threat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7" y="1130531"/>
            <a:ext cx="10727727" cy="572746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more sophisticated attack that bundles some of the worst aspects of </a:t>
            </a:r>
          </a:p>
          <a:p>
            <a:pPr>
              <a:buNone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viruses,worms,trojans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into a single threat to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initiate,transmit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thereafter spread an attack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Characteristics :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1.Multiple attacks in one payload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Launch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attack,install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backdoor,damage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 system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2.Multiple modes of transport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Worm travels and spreads through e-mail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Blended threat uses multiple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routes like-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mail,IRC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(Internet relay chat),file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sharing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6968"/>
            <a:ext cx="8596668" cy="653934"/>
          </a:xfrm>
        </p:spPr>
        <p:txBody>
          <a:bodyPr/>
          <a:lstStyle/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Vs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od vs dd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682" y="1496291"/>
            <a:ext cx="8564998" cy="4692375"/>
          </a:xfrm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83" y="0"/>
            <a:ext cx="8596668" cy="770313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4.9.1.DoS Attacks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80903"/>
            <a:ext cx="10112586" cy="55529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Attacks are done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attacker floods the bandwidth of the victim’s network or fills the e-mail Inbox with Spam mail depriving the user of the services he is entitled to access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Attackers typically targets sites or services hosted on high profile web servers such as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Banks,Payment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gateways,Social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networking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sites,etc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Attacker  uses IP Address Spoofing to crash the victim’s system or sends large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spam mails to slow down the victim’s system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83" y="0"/>
            <a:ext cx="8596668" cy="770313"/>
          </a:xfrm>
        </p:spPr>
        <p:txBody>
          <a:bodyPr>
            <a:noAutofit/>
          </a:bodyPr>
          <a:lstStyle/>
          <a:p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80903"/>
            <a:ext cx="10112586" cy="555290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IP Address Spoofing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Creation of IP packets with a forged source IP address to hide the ID of the sender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Attacker spoofs IP address and floods the BW of victim with repeated requests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As IP address is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fake,the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victim machine keeps waiting for response from the attacker’s machine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This consumes the BW  of the network which then fails 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serve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legitimate requests and ultimately breaks down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83" y="0"/>
            <a:ext cx="10528222" cy="831273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Symptoms of </a:t>
            </a:r>
            <a:r>
              <a:rPr lang="en-IN" sz="4800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br>
              <a:rPr lang="en-IN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8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8" y="1828801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1.Unusually slow network performance(opening files, downloading, accessing websites)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2.Unavailability of a particular website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3.Inability to access any website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4.Dramatic increase in the number of Spam e-mails received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982" y="717665"/>
            <a:ext cx="10528222" cy="512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Given</a:t>
            </a:r>
            <a:r>
              <a:rPr kumimoji="0" lang="en-IN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by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United States Compute Agency Response Team</a:t>
            </a:r>
            <a:b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2262"/>
            <a:ext cx="10528222" cy="831273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Motives behind </a:t>
            </a:r>
            <a:r>
              <a:rPr lang="en-IN" sz="4800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br>
              <a:rPr lang="en-IN" sz="48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8" y="1828801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1.Flood a network with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traffic,thereby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preventing legitimate network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traffic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2.Disrupt connections between two systems thereby preventing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access to a service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3.Prevent a particular individual from accessing a service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4.Disrupt service to a specific system or person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982" y="717665"/>
            <a:ext cx="10528222" cy="512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08" y="315884"/>
            <a:ext cx="10528222" cy="831273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4.9.2 General Classification of </a:t>
            </a:r>
            <a:r>
              <a:rPr lang="en-IN" sz="4800" b="1" dirty="0" err="1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br>
              <a:rPr lang="en-IN" sz="48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8" y="1828801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1.Bandwidth Attacks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-Every website is given a particular amount of Bandwidth for hosting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-If more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no.visitors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make request for a website at same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time,website’s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BW is exceeded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e.g.website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gets inaccessible close to last date of application form 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submission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Similarly,attacker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opens about 100s of pages of the site and keeps on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refreshing them consuming the entire BW of the website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982" y="717665"/>
            <a:ext cx="10528222" cy="512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338" y="1828801"/>
            <a:ext cx="10112586" cy="4480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2.Logic Attacks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-These types of attacks can exploit vulnerabilities in network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software such as web server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3.Protocol Attacks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-Protocols are rules to be followed to send data over network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-Protocol attacks exploit features of protocols to consume excess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resources of victim’s network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2129</TotalTime>
  <Words>1312</Words>
  <Application>Microsoft Office PowerPoint</Application>
  <PresentationFormat>Custom</PresentationFormat>
  <Paragraphs>194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4.9 DoS and DDoS Attacks</vt:lpstr>
      <vt:lpstr>DoS or DDoS Attacks</vt:lpstr>
      <vt:lpstr>DoS Vs DDoS Attacks</vt:lpstr>
      <vt:lpstr>4.9.1.DoS Attacks</vt:lpstr>
      <vt:lpstr>Slide 5</vt:lpstr>
      <vt:lpstr>Symptoms of DoS Attacks  </vt:lpstr>
      <vt:lpstr>Motives behind DoS Attacks </vt:lpstr>
      <vt:lpstr>4.9.2 General Classification of DoS Attacks </vt:lpstr>
      <vt:lpstr>Slide 9</vt:lpstr>
      <vt:lpstr>Slide 10</vt:lpstr>
      <vt:lpstr>4.9.3 Types or Levels of DoS Attacks </vt:lpstr>
      <vt:lpstr>Slide 12</vt:lpstr>
      <vt:lpstr>Slide 13</vt:lpstr>
      <vt:lpstr>Slide 14</vt:lpstr>
      <vt:lpstr>4.9.4 Tools used to launch DoS</vt:lpstr>
      <vt:lpstr>Slide 16</vt:lpstr>
      <vt:lpstr>Slide 17</vt:lpstr>
      <vt:lpstr>4.9.5 DDoS Attack</vt:lpstr>
      <vt:lpstr>DoS Vs DDoS Attacks</vt:lpstr>
      <vt:lpstr>Tools used to launch DDoS Attack</vt:lpstr>
      <vt:lpstr>Slide 21</vt:lpstr>
      <vt:lpstr>Slide 22</vt:lpstr>
      <vt:lpstr>Tools for detecting DoS/DDoS attacks</vt:lpstr>
      <vt:lpstr>Tools for detecting DoS/DDoS attacks</vt:lpstr>
      <vt:lpstr>4.9.6 How to Protect from DoS/DDoS Attacks</vt:lpstr>
      <vt:lpstr>4.9.6 How to Protect from DoS/DDoS Attacks</vt:lpstr>
      <vt:lpstr>Permanent Denial of Service(PDoS) Attack</vt:lpstr>
      <vt:lpstr>Blended Threat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Hackers</dc:title>
  <dc:creator>ABHIJIT MARATHE</dc:creator>
  <cp:lastModifiedBy>Dell1</cp:lastModifiedBy>
  <cp:revision>453</cp:revision>
  <dcterms:created xsi:type="dcterms:W3CDTF">2019-07-22T18:30:51Z</dcterms:created>
  <dcterms:modified xsi:type="dcterms:W3CDTF">2019-09-24T04:00:26Z</dcterms:modified>
</cp:coreProperties>
</file>