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68" r:id="rId2"/>
    <p:sldId id="316" r:id="rId3"/>
    <p:sldId id="260" r:id="rId4"/>
    <p:sldId id="269" r:id="rId5"/>
    <p:sldId id="270" r:id="rId6"/>
    <p:sldId id="271" r:id="rId7"/>
    <p:sldId id="272" r:id="rId8"/>
    <p:sldId id="273" r:id="rId9"/>
    <p:sldId id="274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118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03/10/2019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9447568" cy="2049194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Chapter 5</a:t>
            </a:r>
            <a:br>
              <a:rPr lang="en-IN" sz="7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Phishing and ID Theft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Myths and Facts about ID Theft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my bank’s fault if I become a victim of ID Theft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ID thefts do originate from bank but majority of ID Theft begins elsewhere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lost or stolen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wallet,checkbook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,debit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credit card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  <a:endParaRPr lang="en-IN" sz="1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Social networking is safe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sites are used by attackers and others to steal personal information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Myths and Facts about ID Theft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safe to give your personal information on phone if caller ID confirms that it is your bank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never safe to give personal information to unsolicited callers no matter who they are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Caller ID spoofing is also possible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  <a:endParaRPr lang="en-IN" sz="1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is not safe to shop o bank online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safe as long as you use common sense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andmake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good choices about where and how you do it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Always take care to confirm that a site is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legitimate,watch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copycat sites and keep your computer safe from viruses</a:t>
            </a: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Myths and Facts about ID Theft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Checking your credit report periodically or using a credit monitoring service is all you need to do to protect yourself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your credit report regularly and one should also review their bank and credit card statements regularly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 personal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nnumbers,e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-mail ID) is not valuable to ID Theft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information that could be used by  thief to impersonate you should be protected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Myths and Facts about ID Theft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Shredding my mail and other personal documents will keep me safe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Safe for protecting against dumpster diving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don’t use the internet so my personal information is not exposed online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personal information appears in ore places than you realize whether it is your medical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records,a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job application or school emergency contact form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of them are stored in e-databases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5.3.1.Personally Identifiable Information(PII)</a:t>
            </a:r>
          </a:p>
          <a:p>
            <a:pPr marL="342900" indent="-342900"/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fraudsters attempt to steal the elements mentioned below which distinguishes person’s identity :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1.Full name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2.National Identification Number(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e.g.SSN,PAN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3.Contact number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4.License number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5.Credit card numbers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6.Digitsl identity(e-mail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address,online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account ID-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pasword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7.DOB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8.Birthplace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9.Face and fingerprints</a:t>
            </a:r>
          </a:p>
          <a:p>
            <a:pPr marL="342900" indent="-342900"/>
            <a:endParaRPr lang="en-IN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5.3.1.Personally Identifiable Information(PII)</a:t>
            </a:r>
          </a:p>
          <a:p>
            <a:pPr marL="342900" indent="-342900"/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fraudsters attempt to steal the elements mentioned below which can be combined with other personal information to identify an individual: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1.First or last name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2.Age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3.country,state,city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4.gender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5.Name of school/college/workplace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6.Job position/grade/salary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7.Criminal record</a:t>
            </a:r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5.3.1.Personally Identifiable Information(PII)</a:t>
            </a:r>
          </a:p>
          <a:p>
            <a:pPr marL="342900" indent="-342900"/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PII can be classified as :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1.Non-classified information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information 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matter of public record or knowledge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Personal information :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address,phone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number,e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-mail ID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Routine business information	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doesn’t need any protection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information :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SSN,credit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card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numbers,etc</a:t>
            </a:r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Confidential business information 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sales and marketing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plans,new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plans</a:t>
            </a:r>
          </a:p>
          <a:p>
            <a:pPr marL="342900" indent="-342900"/>
            <a:endParaRPr lang="en-IN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5.3.1.Personally Identifiable Information(PII)</a:t>
            </a:r>
          </a:p>
          <a:p>
            <a:pPr marL="342900" indent="-342900"/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PII can be classified as :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2.Clasifed information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Confidential: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that requires protection whose disclosure would damage national security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information about weapons</a:t>
            </a:r>
          </a:p>
          <a:p>
            <a:pPr marL="342900" indent="-342900"/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Secret: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that requires substantial protection and disclosure of which damages national security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e.g.Military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plans,intellignce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operations</a:t>
            </a:r>
          </a:p>
          <a:p>
            <a:pPr marL="342900" indent="-342900"/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secret 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 highest degree of protection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vital defence plans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5.3.1.Personally Identifiable Information(PII)</a:t>
            </a:r>
          </a:p>
          <a:p>
            <a:pPr marL="342900" indent="-342900"/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PII can be classified as :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2.Clasifed information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Confidential: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that requires protection whose disclosure would damage national security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information about weapons</a:t>
            </a:r>
          </a:p>
          <a:p>
            <a:pPr marL="342900" indent="-342900"/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Secret: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that requires substantial protection and disclosure of which damages national security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e.g.Military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plans,intellignce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operations</a:t>
            </a:r>
          </a:p>
          <a:p>
            <a:pPr marL="342900" indent="-342900"/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secret :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 highest degree of protection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vital defence plans</a:t>
            </a:r>
          </a:p>
          <a:p>
            <a:pPr marL="342900" indent="-342900"/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9447568" cy="2049194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5.3 </a:t>
            </a: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ID Theft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7420"/>
            <a:ext cx="11709302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Theft is a fraud that involves someone pretending to be someone else to steal money or get benefits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person whose identity is used can suffer various consequences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Theft is punishable offense in many countries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per ITA2000,ID theft is punishable under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 66C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 66D</a:t>
            </a: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Theft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Javelin Strategy and Research,2010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of ID Theft victims increased by 12% in 2009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Amount of ID theft increased by 12.5%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Theft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In USA,2009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fraud amount : US$ 54 billion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amount paid by victim :UD$ 370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Victims : 11.1 million people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4.8% population in 2009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13% ID theft crimes wee done by acquaintances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methods accounted for only 11% of ID theft in 2009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Offline methods such as stolen wallets and paperwork : 43%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Theft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Federal Trade Commission(FTC)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Credit card fraud : 27%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Bank fraud : Cheque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theft,ATM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password theft : 17%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Employment Fraud : Employment Theft(obtaining user’s valid SSN to get the job) : 12%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 Fraud :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SSN,Driver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license,income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tax fraud : 9%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Loan Fraud : Occurs when attacker appli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 for a loan on victim’s name : 5%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Theft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General Statistics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66% of victim’s personal information is used to open a new credit account in their name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28% of victim’s personal information is used to purchase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cellphone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service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12% of victim’s end up having warrants issued in their name for financial crimes committed by using ID theft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ID Theft Resource </a:t>
            </a:r>
            <a:r>
              <a:rPr lang="en-IN" sz="3200" b="1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(ITRC)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profit,nationally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respected organization situated at San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Deigo,CA,USA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Dedicated exclusively to the prevention of ID Theft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support to society for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education about ID Theft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advice to governmental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organizations,law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enforcement agencies and business organizations about evolving and growing threat of ID Theft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Myths and Facts about ID Theft</a:t>
            </a:r>
            <a:endParaRPr lang="en-IN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no way to protect yourself against ID Theft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Risk can be minimized by taking preventive measures such as keeping financial records duly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protected,shredding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junk e-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mail,keeping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 eye on who sees your personal information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Myth</a:t>
            </a:r>
            <a:endParaRPr lang="en-IN" sz="1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ID Theft is only a financial crime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Theft for financial use is most prevalent but other non-financial ID Thefts like Medical ID Theft are equally dangerous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2722</TotalTime>
  <Words>377</Words>
  <Application>Microsoft Office PowerPoint</Application>
  <PresentationFormat>Custom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Chapter 5 Phishing and ID Theft</vt:lpstr>
      <vt:lpstr>5.3 ID Theft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578</cp:revision>
  <dcterms:created xsi:type="dcterms:W3CDTF">2019-07-22T18:30:51Z</dcterms:created>
  <dcterms:modified xsi:type="dcterms:W3CDTF">2019-10-03T02:36:12Z</dcterms:modified>
</cp:coreProperties>
</file>