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68" r:id="rId2"/>
    <p:sldId id="260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118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1219577"/>
      </p:ext>
    </p:extLst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7631904"/>
      </p:ext>
    </p:extLst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68724833"/>
      </p:ext>
    </p:extLst>
  </p:cSld>
  <p:clrMapOvr>
    <a:masterClrMapping/>
  </p:clrMapOvr>
  <p:transition spd="slow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8636819"/>
      </p:ext>
    </p:extLst>
  </p:cSld>
  <p:clrMapOvr>
    <a:masterClrMapping/>
  </p:clrMapOvr>
  <p:transition spd="slow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87313951"/>
      </p:ext>
    </p:extLst>
  </p:cSld>
  <p:clrMapOvr>
    <a:masterClrMapping/>
  </p:clrMapOvr>
  <p:transition spd="slow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8354039"/>
      </p:ext>
    </p:extLst>
  </p:cSld>
  <p:clrMapOvr>
    <a:masterClrMapping/>
  </p:clrMapOvr>
  <p:transition spd="slow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7183706"/>
      </p:ext>
    </p:extLst>
  </p:cSld>
  <p:clrMapOvr>
    <a:masterClrMapping/>
  </p:clrMapOvr>
  <p:transition spd="slow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4231779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3011290"/>
      </p:ext>
    </p:extLst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4996570"/>
      </p:ext>
    </p:extLst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6586848"/>
      </p:ext>
    </p:extLst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676791"/>
      </p:ext>
    </p:extLst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639308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8681562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8742930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7710890"/>
      </p:ext>
    </p:extLst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33EF-3182-4C0C-A314-8970929F89E1}" type="datetimeFigureOut">
              <a:rPr lang="en-IN" smtClean="0"/>
              <a:pPr/>
              <a:t>18/09/2019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26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ransition spd="slow" advClick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974" y="2466535"/>
            <a:ext cx="9447568" cy="2049194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4.8 </a:t>
            </a:r>
            <a:r>
              <a:rPr lang="en-IN" sz="7200" b="1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endParaRPr lang="en-IN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20300"/>
            <a:ext cx="11709302" cy="548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Comes from TWO Greek Words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Steganos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covered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Graphein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to write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concealed writing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method that attempts to hide the existence of a message or communication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					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art and science of hiding information so that it does not even appear to exist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16131"/>
            <a:ext cx="10757387" cy="785200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and Meaning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Works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t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10" y="1697144"/>
            <a:ext cx="6076950" cy="4562475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IN" sz="4000" b="1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813926"/>
            <a:ext cx="8596668" cy="581963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Hiding a Message inside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</a:t>
            </a:r>
            <a:endParaRPr lang="tr-T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Hiding a Message inside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Images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Hiding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Message inside Audio and Video Files</a:t>
            </a:r>
            <a:endParaRPr lang="tr-TR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31" y="2044931"/>
            <a:ext cx="4080596" cy="3298617"/>
          </a:xfrm>
          <a:prstGeom prst="rect">
            <a:avLst/>
          </a:prstGeom>
        </p:spPr>
      </p:pic>
      <p:pic>
        <p:nvPicPr>
          <p:cNvPr id="5" name="Picture 4" descr="st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69" y="1977761"/>
            <a:ext cx="3290256" cy="3379182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120300"/>
            <a:ext cx="11709302" cy="548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DiSi-Steganograph</a:t>
            </a: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DOS based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steganographic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 that embeds data in PCX images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Invisible Folders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ha ability to make any file  or folder invisible to anyone using your PC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Stealth Files</a:t>
            </a:r>
            <a:endParaRPr lang="en-IN" sz="1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It hides any type of file in almost any other type of file(.exe,.dll,.ocs,.com,.jpg,.gif,.mp3,.avi,.doc,.wav,.bmp)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DriveCryptPlus</a:t>
            </a: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allows secure hiding of an entire OS inside free space of another OS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MP3Stego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hides information in MP3 files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16131"/>
            <a:ext cx="10757387" cy="785200"/>
          </a:xfrm>
        </p:spPr>
        <p:txBody>
          <a:bodyPr>
            <a:noAutofit/>
          </a:bodyPr>
          <a:lstStyle/>
          <a:p>
            <a:r>
              <a:rPr lang="en-IN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371602"/>
            <a:ext cx="5918662" cy="4680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art and science of detecting messages that are hidden in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images,audio,video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couter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-measure against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16131"/>
            <a:ext cx="10757387" cy="785200"/>
          </a:xfrm>
        </p:spPr>
        <p:txBody>
          <a:bodyPr>
            <a:noAutofit/>
          </a:bodyPr>
          <a:lstStyle/>
          <a:p>
            <a:r>
              <a:rPr lang="en-IN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Steganalysis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t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76" y="1164994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1833</TotalTime>
  <Words>84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4.8 Steganography</vt:lpstr>
      <vt:lpstr>Origin and Meaning</vt:lpstr>
      <vt:lpstr>How Steganography Works</vt:lpstr>
      <vt:lpstr>Types of Steganography</vt:lpstr>
      <vt:lpstr>Steganography Tools</vt:lpstr>
      <vt:lpstr>Steganalysis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Hackers</dc:title>
  <dc:creator>ABHIJIT MARATHE</dc:creator>
  <cp:lastModifiedBy>Dell1</cp:lastModifiedBy>
  <cp:revision>398</cp:revision>
  <dcterms:created xsi:type="dcterms:W3CDTF">2019-07-22T18:30:51Z</dcterms:created>
  <dcterms:modified xsi:type="dcterms:W3CDTF">2019-09-18T11:39:11Z</dcterms:modified>
</cp:coreProperties>
</file>