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68" r:id="rId2"/>
    <p:sldId id="260" r:id="rId3"/>
    <p:sldId id="294" r:id="rId4"/>
    <p:sldId id="293" r:id="rId5"/>
    <p:sldId id="295" r:id="rId6"/>
    <p:sldId id="296" r:id="rId7"/>
    <p:sldId id="299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32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1219577"/>
      </p:ext>
    </p:extLst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7631904"/>
      </p:ext>
    </p:extLst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68724833"/>
      </p:ext>
    </p:extLst>
  </p:cSld>
  <p:clrMapOvr>
    <a:masterClrMapping/>
  </p:clrMapOvr>
  <p:transition spd="slow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8636819"/>
      </p:ext>
    </p:extLst>
  </p:cSld>
  <p:clrMapOvr>
    <a:masterClrMapping/>
  </p:clrMapOvr>
  <p:transition spd="slow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87313951"/>
      </p:ext>
    </p:extLst>
  </p:cSld>
  <p:clrMapOvr>
    <a:masterClrMapping/>
  </p:clrMapOvr>
  <p:transition spd="slow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8354039"/>
      </p:ext>
    </p:extLst>
  </p:cSld>
  <p:clrMapOvr>
    <a:masterClrMapping/>
  </p:clrMapOvr>
  <p:transition spd="slow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7183706"/>
      </p:ext>
    </p:extLst>
  </p:cSld>
  <p:clrMapOvr>
    <a:masterClrMapping/>
  </p:clrMapOvr>
  <p:transition spd="slow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4231779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3011290"/>
      </p:ext>
    </p:extLst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4996570"/>
      </p:ext>
    </p:extLst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6586848"/>
      </p:ext>
    </p:extLst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676791"/>
      </p:ext>
    </p:extLst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639308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8681562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8742930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7710890"/>
      </p:ext>
    </p:extLst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33EF-3182-4C0C-A314-8970929F89E1}" type="datetimeFigureOut">
              <a:rPr lang="en-IN" smtClean="0"/>
              <a:pPr/>
              <a:t>19/09/2019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214260-77C4-4F9E-B6AA-35BDEC41F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26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ransition spd="slow" advClick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1\Desktop\CSL%202019-20\Trojan%20Horse%20clip%20from%20Troy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974" y="2466535"/>
            <a:ext cx="9447568" cy="2049194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4.7 Trojans and Backdoors</a:t>
            </a:r>
            <a:endParaRPr lang="en-IN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98" y="243840"/>
            <a:ext cx="8596668" cy="65393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What a Backdoor  Does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329316"/>
            <a:ext cx="10810856" cy="5304240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Allows an attacker to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create,delete,rename,copy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or edit any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file,execute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various commands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Allows an attacker to change system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settings,alter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Windows registry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Allows to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run,control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terminate applications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Allows to control computer hardware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devices,modify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relates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settings,shut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down or restart computer without user permission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Steals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PII,valuable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documents,passwords,login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names,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Records all keystrokes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98" y="243840"/>
            <a:ext cx="8596668" cy="65393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What a Backdoor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Does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329316"/>
            <a:ext cx="10810856" cy="5304240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Distributes infected files to remote computers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Degrades internet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speed,overall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system performance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Decreases system security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Provides no uninstall feature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Sends all gathered data to a predefines e-mail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Infects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files,corrupts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installed applications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98" y="0"/>
            <a:ext cx="10411844" cy="653935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Do’s and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Dont’s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regarding Trojans and Backdoors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830553"/>
            <a:ext cx="10810856" cy="60274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Do’s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Update your operating system and other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as soon as updates are made available from the software company. Cybercriminals tend to exploit security holes in outdated software programs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Protect your each of your accounts with complex, unique passwords.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Keep your personal information safe with firewalls.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Back up your files regularly. If a Trojan infects your computer, this will help you to restore your data.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Be careful with email attachments. To help stay safe, scan an email attachment first. 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98" y="0"/>
            <a:ext cx="10411844" cy="653935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Do’s and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Dont’s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regarding Trojans and Backdoors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830553"/>
            <a:ext cx="10810856" cy="60274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4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Dont’s</a:t>
            </a:r>
            <a:endParaRPr lang="en-IN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Don’t visit unsafe websites. Some internet security software will alert you that you’re about to visit an unsafe site, such as Norton Safe Web.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Don’t open a link in an email unless you’re confident it comes from a legitimate source.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Don’t download or install programs if you don’t have complete trust in the publisher.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Don’t click on pop-up windows that promise free programs that perform useful tasks.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98" y="0"/>
            <a:ext cx="10411844" cy="653935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Safety Measures against Trojans and Backdoors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830553"/>
            <a:ext cx="10810856" cy="60274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1.Avoid connecting to and/or downloading any information form P2P </a:t>
            </a: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P2P network is a distributed network composed of systems that make their resources directly available to other systems without need for permission of central server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Peer systems are both suppliers and consumers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P2P networks enable faster delivery by bypassing central server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shares desired as well as undesired things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Increase system’s exposure to malicious damage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98" y="0"/>
            <a:ext cx="10411844" cy="653935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Safety Measures against Trojans and Backdoors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830553"/>
            <a:ext cx="10810856" cy="6027447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2.Install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Antivirus,Firewall,Trojan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Remover software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Nowadays Antivirus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have built-in feature for protecting system not only form viruses nut also from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worms,Trojans,etc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Free Trojan remover programs are also available on web some of which are really good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937420"/>
            <a:ext cx="11709302" cy="548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program in which malicious or harmful code is contained inside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apparently harmless program or data in such a way that it can get control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cause harm</a:t>
            </a:r>
          </a:p>
          <a:p>
            <a:pPr marL="342900" indent="-342900"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Trojan, or Trojan horse, is a type of malware that conceals its true content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fool a user into thinking it's a harmless file</a:t>
            </a:r>
          </a:p>
          <a:p>
            <a:pPr marL="342900" indent="-342900"/>
            <a:endParaRPr lang="en-IN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Difference between Trojan and Virus :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Virus can replicate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itself,Trojan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can’t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Trojans appear harmless but once the Trojan infected code is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executed,it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performs malicious functions to harm computer system without user’s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57387" cy="785200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Trojan Horse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2698" y="904168"/>
            <a:ext cx="11024673" cy="5953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term Trojan Horse comes from Greek Mythology about Trojan </a:t>
            </a:r>
          </a:p>
          <a:p>
            <a:pPr marL="342900" indent="-342900"/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10 </a:t>
            </a:r>
            <a:r>
              <a:rPr lang="en-IN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years,Greek</a:t>
            </a: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army could not enter Troy city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designed a Wooden Horse which would carry 30 soldiers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soldier named </a:t>
            </a:r>
            <a:r>
              <a:rPr lang="en-IN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Sinon</a:t>
            </a: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was kept outside the horse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went to Troy city and told Trojans that Geek Army Has gone </a:t>
            </a:r>
            <a:r>
              <a:rPr lang="en-IN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back,they</a:t>
            </a: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abandoned 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have got this horse as a gift of God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Trojans believed him and took him inside troy city and horse was wheeled inside the city as a victory trophy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night when troy city was </a:t>
            </a:r>
            <a:r>
              <a:rPr lang="en-IN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asleep,soldiers</a:t>
            </a: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came out of the horse and opened the back door of city to Greek army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Greek army entered the troy </a:t>
            </a:r>
            <a:r>
              <a:rPr lang="en-IN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city,destroyed</a:t>
            </a: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and ended Trojan War</a:t>
            </a:r>
          </a:p>
          <a:p>
            <a:pPr marL="342900" indent="-342900"/>
            <a:endParaRPr lang="en-IN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4562" y="0"/>
            <a:ext cx="10757387" cy="785200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Trojan Horse Analogy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844" y="0"/>
            <a:ext cx="8596668" cy="698269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Troy Movie : Trojan War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Trojan Horse clip from Troy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13671" y="1014153"/>
            <a:ext cx="9635375" cy="5419898"/>
          </a:xfrm>
          <a:prstGeom prst="rect">
            <a:avLst/>
          </a:prstGeom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95" y="592975"/>
            <a:ext cx="8596668" cy="87006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Trojan Horse Analogy in Cyber Security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trojan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969" y="1529542"/>
            <a:ext cx="6714332" cy="4566733"/>
          </a:xfrm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2698" y="1153551"/>
            <a:ext cx="11024673" cy="548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a web browser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Via e-mail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 bundle with software downloaded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Through Portable media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4562" y="216131"/>
            <a:ext cx="10757387" cy="785200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Trojans get into the system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98" y="243840"/>
            <a:ext cx="8596668" cy="65393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Actions performed by Trojan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02" y="1013433"/>
            <a:ext cx="4709315" cy="5154611"/>
          </a:xfrm>
        </p:spPr>
        <p:txBody>
          <a:bodyPr>
            <a:noAutofit/>
          </a:bodyPr>
          <a:lstStyle/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Erase,overwrite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or corrupt data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Help to spread other malware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Deactivate or interfere with Antivirus/Firewall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Allow remote access to user’ computer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Upload and download files without your knowledge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7988" y="1032830"/>
            <a:ext cx="4709315" cy="515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Act as 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Sow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down,restart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or shut down the system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Reinstall themselves after being disabled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Disable task manager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Disable control panel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Gather e-mail addresses and use them for Spam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50" y="0"/>
            <a:ext cx="8596668" cy="72043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of Trojans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015" y="631046"/>
            <a:ext cx="4688378" cy="57365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1.Backdoor Trojans 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This type of Trojan allows hackers to remotely access and control a computer, often for the purpose of uploading, downloading, or executing files at will.</a:t>
            </a:r>
          </a:p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2.Exploit Trojans 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These Trojans inject a machine with code deliberately designed to take advantage of a weakness inherent to a specific piece of software.</a:t>
            </a:r>
          </a:p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3.Rootkit  Trojans 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These Trojans are intended to prevent the discovery of malware already infecting a system so that it can affect maximum damage</a:t>
            </a:r>
            <a:endParaRPr lang="en-IN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8115" y="648392"/>
            <a:ext cx="4619296" cy="57524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4.Banker Trojans 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This type of Trojan specifically targets personal information used for banking and other online transactions.</a:t>
            </a:r>
          </a:p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5.Distributed Denial of Service (</a:t>
            </a:r>
            <a:r>
              <a:rPr lang="en-IN" sz="2200" b="1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) Trojans 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- 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These are programmed to execute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attacks, where a network or machine is disabled by a flood of requests originating from many different sources.</a:t>
            </a:r>
          </a:p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6.Downloader Trojans 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These are files written to download additional malware, often including more Trojans, onto a device.</a:t>
            </a:r>
          </a:p>
          <a:p>
            <a:endParaRPr lang="en-IN" sz="2200" dirty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48" y="260466"/>
            <a:ext cx="8596668" cy="770313"/>
          </a:xfrm>
        </p:spPr>
        <p:txBody>
          <a:bodyPr>
            <a:noAutofit/>
          </a:bodyPr>
          <a:lstStyle/>
          <a:p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Backdoor</a:t>
            </a:r>
            <a:endParaRPr lang="en-IN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23" y="1512196"/>
            <a:ext cx="10428471" cy="4689098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a means of accessing a computer by bypassing security or authentication mechanisms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Backdoor works in background and is hidden form the user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 program developer may create a backdoor so that an application or operating system can be accessed for troubleshooting or other purposes.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However, attackers often use these backdoors that they detect and/or install themselves as part of an exploit.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1788</TotalTime>
  <Words>598</Words>
  <Application>Microsoft Office PowerPoint</Application>
  <PresentationFormat>Custom</PresentationFormat>
  <Paragraphs>113</Paragraphs>
  <Slides>15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4.7 Trojans and Backdoors</vt:lpstr>
      <vt:lpstr>Trojan Horse</vt:lpstr>
      <vt:lpstr>Trojan Horse Analogy</vt:lpstr>
      <vt:lpstr>Troy Movie : Trojan War</vt:lpstr>
      <vt:lpstr>Trojan Horse Analogy in Cyber Security</vt:lpstr>
      <vt:lpstr>How Trojans get into the system</vt:lpstr>
      <vt:lpstr>Actions performed by Trojan</vt:lpstr>
      <vt:lpstr>Types of Trojans</vt:lpstr>
      <vt:lpstr>Backdoor</vt:lpstr>
      <vt:lpstr>What a Backdoor  Does</vt:lpstr>
      <vt:lpstr>What a Backdoor Does</vt:lpstr>
      <vt:lpstr>Do’s and Dont’s regarding Trojans and Backdoors</vt:lpstr>
      <vt:lpstr>Do’s and Dont’s regarding Trojans and Backdoors</vt:lpstr>
      <vt:lpstr>Safety Measures against Trojans and Backdoors</vt:lpstr>
      <vt:lpstr>Safety Measures against Trojans and Backdoors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Hackers</dc:title>
  <dc:creator>ABHIJIT MARATHE</dc:creator>
  <cp:lastModifiedBy>Dell1</cp:lastModifiedBy>
  <cp:revision>388</cp:revision>
  <dcterms:created xsi:type="dcterms:W3CDTF">2019-07-22T18:30:51Z</dcterms:created>
  <dcterms:modified xsi:type="dcterms:W3CDTF">2019-09-19T03:55:24Z</dcterms:modified>
</cp:coreProperties>
</file>