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9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91" r:id="rId19"/>
    <p:sldId id="285" r:id="rId20"/>
    <p:sldId id="286" r:id="rId21"/>
    <p:sldId id="287" r:id="rId22"/>
    <p:sldId id="288" r:id="rId23"/>
    <p:sldId id="292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32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dmarketsecurity.techtarget.com/definition/zombie" TargetMode="External"/><Relationship Id="rId2" Type="http://schemas.openxmlformats.org/officeDocument/2006/relationships/hyperlink" Target="https://searchsecurity.techtarget.com/definition/bot-w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hatis.techtarget.com/definition/executable-file-exe-file" TargetMode="External"/><Relationship Id="rId5" Type="http://schemas.openxmlformats.org/officeDocument/2006/relationships/hyperlink" Target="https://searchdomino.techtarget.com/definition/IM-worm" TargetMode="External"/><Relationship Id="rId4" Type="http://schemas.openxmlformats.org/officeDocument/2006/relationships/hyperlink" Target="https://searchsecurity.techtarget.com/definition/botne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8596668" cy="2049194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4.6 Virus and Worms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773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Types of Viruses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3889"/>
            <a:ext cx="10253263" cy="49236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2.Program Viruses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These viruses become active when the program file with extensions  .bin, .com, .exe, .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ovl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, .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drv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are executed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Once these program files get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infected,the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virus makes copies of itself and infects other programs on the computer system</a:t>
            </a:r>
          </a:p>
          <a:p>
            <a:pPr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3.Multipartite viruses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is hybrid of a Boot sector and Program viruses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infects program files along with the boot record when infected program is active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When the victim starts the computer next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time,it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will infect the local drive and other programs on the victim’s system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Types of Viruses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00333"/>
            <a:ext cx="10253263" cy="524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4.Stealth virus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camouflages and/or  masks itself  so detecting this types of virus is very difficult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can disguise(change appearance) itself in such a way that even antivirus software also cannot detect it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alters its file size and conceals itself in the computer memory to remain in the system undetected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first computer virus named ‘Brain” was a stealth virus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 good antivirus can detect a stealth virus by checking the areas the virus must have infected by leaving the evidence in memory</a:t>
            </a:r>
          </a:p>
          <a:p>
            <a:pPr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Types of Viruses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00333"/>
            <a:ext cx="10253263" cy="524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5.Macroviruses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Many applications such as MS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Word,MS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Excel support macros(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single instruction that expands automatically into a set of instructions to perform a particular task.)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Once 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macrovirus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gets into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system,every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document  produced will be infected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type of virus is relatively new and may get slipped by Antivirus software if the user does not have the most recent version installed on the system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Types of Viruses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37" y="787400"/>
            <a:ext cx="10253263" cy="623378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100" b="1" dirty="0" smtClean="0">
                <a:latin typeface="Times New Roman" pitchFamily="18" charset="0"/>
                <a:cs typeface="Times New Roman" pitchFamily="18" charset="0"/>
              </a:rPr>
              <a:t>6.Polymorphic virus</a:t>
            </a:r>
          </a:p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It acts like a chameleon that changes its signature/binary pattern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everytime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it spreads through the system</a:t>
            </a:r>
          </a:p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Mostly it multiplies and infects a new file so it is difficult to detect this virus with the help of Antivirus software</a:t>
            </a:r>
          </a:p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Polymorphic generators  are small programs that can be linked with the existing Polymorphic viruses</a:t>
            </a:r>
          </a:p>
          <a:p>
            <a:pPr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These generators are not viruses but their purpose is to hide actual viruses under the cloak of polymorphism</a:t>
            </a:r>
          </a:p>
          <a:p>
            <a:pPr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7.Parasitic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 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viruses attaches itself to executable files and replicates itself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8.Memory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viruses attach itself to a particular area of the main memory and then it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that is executed.</a:t>
            </a:r>
            <a:endParaRPr lang="en-IN" sz="21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Virus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1.Conficker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Targets MS Windows OS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Detected in Nov,2008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uses flaws in Windows software and dictionary attack on administrator passwords  to link infected system to a virtual computer that can be commanded remotely</a:t>
            </a:r>
          </a:p>
          <a:p>
            <a:pPr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2.AutoRun</a:t>
            </a:r>
          </a:p>
          <a:p>
            <a:pPr>
              <a:buFont typeface="Arial" pitchFamily="34" charset="0"/>
              <a:buChar char="•"/>
            </a:pPr>
            <a:r>
              <a:rPr lang="en-IN" sz="2300" i="1" dirty="0" err="1" smtClean="0">
                <a:latin typeface="Times New Roman" pitchFamily="18" charset="0"/>
                <a:cs typeface="Times New Roman" pitchFamily="18" charset="0"/>
              </a:rPr>
              <a:t>Autoran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300" i="1" dirty="0" err="1" smtClean="0">
                <a:latin typeface="Times New Roman" pitchFamily="18" charset="0"/>
                <a:cs typeface="Times New Roman" pitchFamily="18" charset="0"/>
              </a:rPr>
              <a:t>Autoplay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are components of MS Windows OS that dictate what actions the system takes when a drive is mounted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This virus infects the system by creating an “autorun.inf” file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This file contains information about programs meant to run automatically when removable devices are connected to system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Users must disable  Auto Run feature enabled by default in Windows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AutoRun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functionality is used in attack vector type attacks</a:t>
            </a:r>
          </a:p>
        </p:txBody>
      </p:sp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Virus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3.Win32 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PSW.OnLineGames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Replicates itself and spreads from one system to other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Can infect several computers within few minutes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More concerned with gamers around the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world,stealing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confidential and other financial credentials</a:t>
            </a: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4.Win32/Agent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Copies itself into temporary locations and steals information from infected system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Creates several files at different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loactions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in the system folder allowing it to run on every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which enables to gain complete information about the infected system and then transferred t the intruder’s system</a:t>
            </a:r>
          </a:p>
        </p:txBody>
      </p:sp>
    </p:spTree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Virus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5.Win32/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FlyStudio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Does not replicate itself but spreads only when the circumstances are beneficial</a:t>
            </a:r>
          </a:p>
          <a:p>
            <a:pPr>
              <a:buNone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6.Win32/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Pacex.Gen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 wide range of malwares that makes use of obfuscation layer to steal passwords and other information from infected systems</a:t>
            </a:r>
          </a:p>
          <a:p>
            <a:pPr>
              <a:buFont typeface="Arial" pitchFamily="34" charset="0"/>
              <a:buChar char="•"/>
            </a:pP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7.Win32/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Qhost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Copies itself to System32 folder of the Windows directory giving control of the computer to the attacker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Attacker modifies Domain Name Server(DNS) settings redirecting the computer to other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This is done to compromise the infected system from downloading any updates and redirect any attempts made to a website that downloads other malicious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2475510328"/>
      </p:ext>
    </p:ext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10984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 are usually misunderstood as other malwares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225"/>
            <a:ext cx="9971616" cy="462213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virus has the ability to copy itself and infect the system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true virus can only spread from one system to another when its host is taken to the target computer.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virus is commonly but erroneously used to refer to other types of malware, adware and spyware programs that do not have reproductive ability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 are sometimes confused with computer worms and Trojan horses which are actually technically different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3058268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906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0129"/>
            <a:ext cx="8596668" cy="571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Worm is a malicious program that replicates itself and can spread to different computers via Network.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Types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worms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types of malicious computer worms: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piece of malware that spreads like a worm, but that also modifies program code like a virus -- or else carries some sort of malicious 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a virus,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 other type of malware.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bot worm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may be used to infect computers and turn them into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zombies or bots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intent of using them in coordinated attacks through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botnets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messaging, or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IM worms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propagate through instant messaging services and exploit access to contact lists on victim computers.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worms are usually spread as malicious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executable 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attached to what appear to be ordinary email messages.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839696"/>
      </p:ext>
    </p:ext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Worm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Morris Worm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Written by student Robert Morris at Cornwell university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Launched in Nov 1988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Around 6000 major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machines were infected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Total cost of the damage 10-100 million USD</a:t>
            </a:r>
          </a:p>
          <a:p>
            <a:pPr marL="0" indent="0">
              <a:buNone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ILOVEYOU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Email was sent with the subject line “ILOVEYOU” and attachment “Love-letter-for-you.txt.vbs”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Extension “.VBS” was hidden so receiver downloads and opens to see the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3107526175"/>
      </p:ext>
    </p:ext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2698" y="1153551"/>
            <a:ext cx="11024673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program that can “infect” legitimate programs by modifying them to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 a possibly evolved copy of itself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virus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 host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attach and spread throughout the system. All  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Viruses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Man-Made and aim to harm the target computer.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Spread themselves without the knowledge or permission of users to large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programs on many machines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computer virus passes from computer to computer in a similar manner as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biological virus passes from person to person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contain malicious instructions that may cause damage or annoyance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start an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event-driven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effect,time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-driven effect or can occur at random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4562" y="361251"/>
            <a:ext cx="10757387" cy="64008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Worm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File infector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Infects internet within 22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Infected user systems working on Windows 95,98,Me,NT,2000 or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Infected servers running on Windows NT and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is admin spelled backwards</a:t>
            </a:r>
          </a:p>
          <a:p>
            <a:pPr>
              <a:buNone/>
            </a:pP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Michelengelo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Designed to infect systems running on 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Operated a t BIOS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Remained dormant until 6</a:t>
            </a:r>
            <a:r>
              <a:rPr lang="en-IN" sz="23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March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i.e.Birthdate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of artist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Michelengelo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Was first discovered in April 1991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387355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Worm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7790"/>
            <a:ext cx="10253263" cy="5866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MSBLast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Found during Aug,2003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Spread across systems running Windows XP and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Creates log under OS registry to launch the worm every time Windows 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Two hidden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first message : “I just want to say ILOVEYOUSAN!!” so worm sometimes called as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Lovesan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worm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second message : :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Billy,why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do you make this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possible?Stop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making money and fix your software!!”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Above message was for Bill Gates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692927"/>
      </p:ext>
    </p:extLst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0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World’s Worst Worm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7790"/>
            <a:ext cx="5119618" cy="58662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Sobig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Found during August 2003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Infected millions of internet connected systems running on MS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Not only replicates by itself but is a Trojan Horse that it masquerades as something other than malware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Appears as e-mail with one of the following subjects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Re : Approved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Re : Details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Re : Thank you!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Re : THAT movie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Re : Your Application</a:t>
            </a:r>
          </a:p>
          <a:p>
            <a:pPr marL="0" indent="0">
              <a:buNone/>
            </a:pP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3658" y="805218"/>
            <a:ext cx="5119618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Text : See the attached file for details</a:t>
            </a: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Attachments by following names</a:t>
            </a:r>
          </a:p>
          <a:p>
            <a:pPr marL="0" indent="0">
              <a:buNone/>
            </a:pPr>
            <a:r>
              <a:rPr lang="en-IN" sz="23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application.pif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details.pif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document_9446.pif</a:t>
            </a:r>
          </a:p>
          <a:p>
            <a:pPr marL="0" indent="0"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thank_you.pif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your_document.pif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movie0445.pif</a:t>
            </a:r>
          </a:p>
          <a:p>
            <a:pPr marL="0" indent="0">
              <a:buNone/>
            </a:pPr>
            <a:r>
              <a:rPr lang="en-IN" sz="23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899155633"/>
      </p:ext>
    </p:ext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detect a computer worm: Symptoms of a computer worm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075"/>
            <a:ext cx="8596668" cy="496760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to remove a computer worm is to detect the presence of the worm, which can be difficult. The best way to detect a computer worm is to be aware of and recognize the symptoms of a computer worm infection.</a:t>
            </a:r>
          </a:p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symptoms that may indicate the presence of a worm include: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performance issues, including degraded system performance, system freezing or crashing unexpectedly.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system behavior, including programs that execute or terminate without user interaction; unusual sounds, images or messages; the sudden appearance of unfamiliar files or icons, or the unexpected disappearance of files or icons; warning messages from the operating system or antivirus software; and email messages sent to contacts without user action.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47324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109843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31863045"/>
              </p:ext>
            </p:extLst>
          </p:nvPr>
        </p:nvGraphicFramePr>
        <p:xfrm>
          <a:off x="677863" y="1419225"/>
          <a:ext cx="9971088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2512"/>
                <a:gridCol w="3790950"/>
                <a:gridCol w="3857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FACET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VIRUSES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Virus attaches itself to executable files and transfers from one system to the other.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Worm is a malicious program that replicates itself and can spread to different computers via Network.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Spread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Needs a host program to spread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Self without user intervention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Speed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Slower</a:t>
                      </a:r>
                      <a:r>
                        <a:rPr lang="en-IN" baseline="0" dirty="0" smtClean="0"/>
                        <a:t> as compared to worm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System Protection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Antivirus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Antivirus and</a:t>
                      </a:r>
                      <a:r>
                        <a:rPr lang="en-IN" baseline="0" dirty="0" smtClean="0"/>
                        <a:t> Firewall</a:t>
                      </a:r>
                      <a:endParaRPr lang="en-IN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Action taken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Corrupts and erases file or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Consumes system </a:t>
                      </a:r>
                      <a:r>
                        <a:rPr lang="en-IN" dirty="0" err="1" smtClean="0"/>
                        <a:t>resources,slows</a:t>
                      </a:r>
                      <a:r>
                        <a:rPr lang="en-IN" dirty="0" smtClean="0"/>
                        <a:t> down the system and halts 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5305555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2913"/>
            <a:ext cx="8596668" cy="6317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Harms done by a Virus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disk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erasing the hard disk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personal data, text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even bring the computer to a halt.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Virus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Dormant Phase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At this stage, a virus is in its idle state. It gets activated by some action or event such as a date, time, presence of another program.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Phase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In this phase virus generates its copies.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phase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This phase activates the virus to carry out the required function.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In this phase, the virus performs the actual function which may be harmless or destructive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0346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 by Virus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1.Display a message to prompt an action which may set of the virus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2.Delete  files inside the system into which virus enters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3.Scramble data on a hard disk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4.Cause erratic screen behaviour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5.Halt the system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6.Just replicate themselves to propagate further harm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773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Viruses spread?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3889"/>
            <a:ext cx="10253263" cy="260252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Through the Internet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Through a stand-alone computer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Through a local network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309490"/>
            <a:ext cx="8596668" cy="70338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Virus spread through Internet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97839" y="1294229"/>
            <a:ext cx="3796192" cy="50503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Virus is intentionally uploaded to Internet server or distributed via e-mail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internet server and hard-disk are infected with the virus or the server facilitates distribution of the virus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Somehow the virus gets downloaded onto the computer of unsuspecting user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67494" y="1362223"/>
            <a:ext cx="3796192" cy="474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viru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81" y="1350498"/>
            <a:ext cx="4047098" cy="3530991"/>
          </a:xfrm>
          <a:prstGeom prst="rect">
            <a:avLst/>
          </a:prstGeo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88" y="295423"/>
            <a:ext cx="9985977" cy="70338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Virus spread through Stand-alone computer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97839" y="1294229"/>
            <a:ext cx="3796192" cy="50503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Virus infected disk is loaded to a computer system and hard disk is infected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clean disk is loaded into this infected computer system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removed,this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disk is now infected with virus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67494" y="1362223"/>
            <a:ext cx="3796192" cy="474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viru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28" y="1336431"/>
            <a:ext cx="4514066" cy="3368187"/>
          </a:xfrm>
          <a:prstGeom prst="rect">
            <a:avLst/>
          </a:prstGeo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309490"/>
            <a:ext cx="8596668" cy="70338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Virus spread through Local networks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2584" y="1294229"/>
            <a:ext cx="3796192" cy="50503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Virus is planted in a legitimate program code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transmitted via data communication links to another node on the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Virus propagates itself to other nodes of the network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67494" y="1362223"/>
            <a:ext cx="3796192" cy="474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viru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12" y="1267860"/>
            <a:ext cx="4543573" cy="3606010"/>
          </a:xfrm>
          <a:prstGeom prst="rect">
            <a:avLst/>
          </a:prstGeo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773"/>
            <a:ext cx="8596668" cy="71276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Types of Viruses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3889"/>
            <a:ext cx="10253263" cy="49236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1.Boot sector virus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Infects storage media on which OS is stored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OS programs are stored on Floppy disks and hard drives in sections called as sectors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Fist sector is BOOT sector which carries Master Boot Record(MBR) 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MBR’s function is to read and load OS i.e. It enables computer system to BOOT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Hence if a virus infects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MBR,such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an infected Floppy disk infects user’s hard drive when system is rebooted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Once user’s hard drive is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infected,all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floppy disks that are used on the system will be infected</a:t>
            </a:r>
          </a:p>
          <a:p>
            <a:pP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Boot sector viruses often spread to other systems when infected disks are shared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1454</TotalTime>
  <Words>1576</Words>
  <Application>Microsoft Office PowerPoint</Application>
  <PresentationFormat>Custom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4.6 Virus and Worms</vt:lpstr>
      <vt:lpstr>Virus</vt:lpstr>
      <vt:lpstr>Slide 3</vt:lpstr>
      <vt:lpstr>Actions taken by Virus</vt:lpstr>
      <vt:lpstr>How Viruses spread?</vt:lpstr>
      <vt:lpstr>Virus spread through Internet</vt:lpstr>
      <vt:lpstr>Virus spread through Stand-alone computer system</vt:lpstr>
      <vt:lpstr>Virus spread through Local networks</vt:lpstr>
      <vt:lpstr>Types of Viruses</vt:lpstr>
      <vt:lpstr>Types of Viruses</vt:lpstr>
      <vt:lpstr>Types of Viruses</vt:lpstr>
      <vt:lpstr>Types of Viruses</vt:lpstr>
      <vt:lpstr>Types of Viruses</vt:lpstr>
      <vt:lpstr>World’s Worst Virus Attacks</vt:lpstr>
      <vt:lpstr>World’s Worst Virus Attacks</vt:lpstr>
      <vt:lpstr>World’s Worst Virus Attacks</vt:lpstr>
      <vt:lpstr>Viruses are usually misunderstood as other malwares</vt:lpstr>
      <vt:lpstr>Worms</vt:lpstr>
      <vt:lpstr>World’s Worst Worm Attacks</vt:lpstr>
      <vt:lpstr>World’s Worst Worm Attacks</vt:lpstr>
      <vt:lpstr>World’s Worst Worm Attacks</vt:lpstr>
      <vt:lpstr>World’s Worst Worm Attacks</vt:lpstr>
      <vt:lpstr>How to detect a computer worm: Symptoms of a computer worm infection</vt:lpstr>
      <vt:lpstr>Viruses Vs Worms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351</cp:revision>
  <dcterms:created xsi:type="dcterms:W3CDTF">2019-07-22T18:30:51Z</dcterms:created>
  <dcterms:modified xsi:type="dcterms:W3CDTF">2019-09-18T03:58:20Z</dcterms:modified>
</cp:coreProperties>
</file>