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1219577"/>
      </p:ext>
    </p:extLst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7631904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68724833"/>
      </p:ext>
    </p:extLst>
  </p:cSld>
  <p:clrMapOvr>
    <a:masterClrMapping/>
  </p:clrMapOvr>
  <p:transition spd="slow" advClick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8636819"/>
      </p:ext>
    </p:extLst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87313951"/>
      </p:ext>
    </p:extLst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8354039"/>
      </p:ext>
    </p:extLst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7183706"/>
      </p:ext>
    </p:extLst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4231779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3011290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4996570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6586848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676791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639308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8681562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8742930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7710890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33EF-3182-4C0C-A314-8970929F89E1}" type="datetimeFigureOut">
              <a:rPr lang="en-IN" smtClean="0"/>
              <a:pPr/>
              <a:t>23/07/2019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2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ransition spd="slow" advClick="0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706" y="1373185"/>
            <a:ext cx="8825658" cy="2677648"/>
          </a:xfrm>
        </p:spPr>
        <p:txBody>
          <a:bodyPr/>
          <a:lstStyle/>
          <a:p>
            <a:pPr algn="ctr"/>
            <a:r>
              <a:rPr lang="en-IN" sz="8000" dirty="0" smtClean="0"/>
              <a:t>Types of Hackers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58748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6" y="586333"/>
            <a:ext cx="8534400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of a Hacker in our mind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7616" y="1449978"/>
            <a:ext cx="6908994" cy="4425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guy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wearing a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 mask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Glued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his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 of text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appearing on his computer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image in our mind created by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 hackers are negative people in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online world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But,there’s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to the story.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4399" y="1449978"/>
            <a:ext cx="4626785" cy="3881437"/>
          </a:xfrm>
        </p:spPr>
      </p:pic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3366" y="867048"/>
            <a:ext cx="9595044" cy="5682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like there are good and bad guys in the real world with different shades of their personality, the types of hackers vary by their agenda, methodologies and skill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hacker is not always the villain in the cyber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world;there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different types of hackers, typically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unethical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</a:t>
            </a:r>
          </a:p>
          <a:p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hacker hacks information systems ethically for some good purpose while an unethical hacker does the same unethically for some wrong reasons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74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Click="0">
        <p:push dir="u"/>
      </p:transition>
    </mc:Choice>
    <mc:Fallback>
      <p:transition advClick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5168"/>
          </a:xfrm>
        </p:spPr>
        <p:txBody>
          <a:bodyPr>
            <a:normAutofit/>
          </a:bodyPr>
          <a:lstStyle/>
          <a:p>
            <a:r>
              <a:rPr lang="en-IN" b="1" dirty="0" smtClean="0"/>
              <a:t>1.White Hat Hackers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410"/>
            <a:ext cx="8596668" cy="4629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guys on the dark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ethical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hackers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experts who help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organizations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penetration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identifying loopholes in their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cybersystems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ensure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from black hat hackers and other malicious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right people who are on your side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will hack into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good intention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finding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and help you remove virus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your system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668467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8664"/>
            <a:ext cx="8596668" cy="744747"/>
          </a:xfrm>
        </p:spPr>
        <p:txBody>
          <a:bodyPr>
            <a:normAutofit/>
          </a:bodyPr>
          <a:lstStyle/>
          <a:p>
            <a:r>
              <a:rPr lang="en-IN" b="1" dirty="0" smtClean="0"/>
              <a:t>2.Black Hat Hackers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3411"/>
            <a:ext cx="8596668" cy="541738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hacker you should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worried about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those who hack in order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 unauthorized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a system and harm its operations or steal sensitive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intent is to bring the weakness to the attention of the owners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appreciation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little bounty from the owners.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Hat hacking is always illegal because of its bad intent which includes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stealing corporate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violating privacy, damaging the system, blocking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hackers look for vulnerabilities in individual PCs, organizations and bank systems. Using any loopholes they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find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can hack into your network and get access to your personal, business and financial information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094032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8664"/>
            <a:ext cx="8596668" cy="875168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3.Gray Hat Hackers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3832"/>
            <a:ext cx="8596668" cy="5108599"/>
          </a:xfrm>
        </p:spPr>
        <p:txBody>
          <a:bodyPr>
            <a:normAutofit/>
          </a:bodyPr>
          <a:lstStyle/>
          <a:p>
            <a:r>
              <a:rPr lang="en-US" sz="2000" dirty="0"/>
              <a:t>fall somewhere in between white hat and black hat </a:t>
            </a:r>
            <a:r>
              <a:rPr lang="en-US" sz="2000" dirty="0" smtClean="0"/>
              <a:t>hackers</a:t>
            </a:r>
          </a:p>
          <a:p>
            <a:r>
              <a:rPr lang="en-IN" sz="2000" dirty="0"/>
              <a:t>While </a:t>
            </a:r>
            <a:r>
              <a:rPr lang="en-IN" sz="2000" dirty="0" smtClean="0"/>
              <a:t>they </a:t>
            </a:r>
            <a:r>
              <a:rPr lang="en-US" sz="2000" dirty="0" smtClean="0"/>
              <a:t>may </a:t>
            </a:r>
            <a:r>
              <a:rPr lang="en-US" sz="2000" dirty="0"/>
              <a:t>not use their skills for personal gain, they can, however, have both good and </a:t>
            </a:r>
            <a:r>
              <a:rPr lang="en-US" sz="2000" dirty="0" smtClean="0"/>
              <a:t>bad </a:t>
            </a:r>
            <a:r>
              <a:rPr lang="en-IN" sz="2000" dirty="0" smtClean="0"/>
              <a:t>intentions</a:t>
            </a:r>
          </a:p>
          <a:p>
            <a:r>
              <a:rPr lang="en-US" sz="2000" dirty="0"/>
              <a:t>For instance, a hacker who hacks into an organization and finds some</a:t>
            </a:r>
          </a:p>
          <a:p>
            <a:pPr marL="0" indent="0">
              <a:buNone/>
            </a:pPr>
            <a:r>
              <a:rPr lang="en-US" sz="2000" dirty="0"/>
              <a:t>    vulnerability may leak it over the Internet or inform the organization </a:t>
            </a:r>
          </a:p>
          <a:p>
            <a:pPr marL="0" indent="0">
              <a:buNone/>
            </a:pPr>
            <a:r>
              <a:rPr lang="en-US" sz="2000" dirty="0"/>
              <a:t>    about it</a:t>
            </a:r>
            <a:r>
              <a:rPr lang="en-US" sz="2000" dirty="0" smtClean="0"/>
              <a:t>.</a:t>
            </a:r>
            <a:endParaRPr lang="en-IN" sz="2000" dirty="0" smtClean="0"/>
          </a:p>
          <a:p>
            <a:r>
              <a:rPr lang="en-US" sz="2000" dirty="0"/>
              <a:t>It all depends upon the hacker. Nevertheless, as soon as hackers use their hacking </a:t>
            </a:r>
            <a:r>
              <a:rPr lang="en-US" sz="2000" dirty="0" smtClean="0"/>
              <a:t>skills for </a:t>
            </a:r>
            <a:r>
              <a:rPr lang="en-US" sz="2000" dirty="0"/>
              <a:t>personal gain they become black hat hackers. There is </a:t>
            </a:r>
            <a:r>
              <a:rPr lang="en-US" sz="2000" dirty="0" smtClean="0"/>
              <a:t>fine </a:t>
            </a:r>
            <a:r>
              <a:rPr lang="en-US" sz="2000" dirty="0"/>
              <a:t>line between these two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Because a gray hat hacker doesn’t use his skills for personal gain, he is not a black </a:t>
            </a:r>
            <a:r>
              <a:rPr lang="en-US" sz="2000" dirty="0" smtClean="0"/>
              <a:t>hat hacker</a:t>
            </a:r>
            <a:r>
              <a:rPr lang="en-US" sz="2000" dirty="0"/>
              <a:t>. Also, because he is not legally authorized to hack the organization’s </a:t>
            </a:r>
            <a:r>
              <a:rPr lang="en-US" sz="2000" dirty="0" err="1" smtClean="0"/>
              <a:t>cybersecurity</a:t>
            </a:r>
            <a:r>
              <a:rPr lang="en-US" sz="2000" dirty="0" smtClean="0"/>
              <a:t> </a:t>
            </a:r>
            <a:r>
              <a:rPr lang="en-US" sz="2000" dirty="0"/>
              <a:t>he can’t be considered a white hat either.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00786093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8664"/>
            <a:ext cx="8596668" cy="875168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4.Green Hat Hackers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3832"/>
            <a:ext cx="8596668" cy="510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hackers are the amateurs in the online world of hacking. Consider them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 kiddies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with a difference. These newbies have a desire to become full-blown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hackers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very curious to learn. You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find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engrossed in the hacking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 bombarding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fellow hackers with questions.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identify them by their spark to grow and learn more about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361604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8664"/>
            <a:ext cx="8596668" cy="875168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5.Blue Hat Hackers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3832"/>
            <a:ext cx="8596668" cy="51085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These are another form of novice hackers much like script kiddies whose main agenda </a:t>
            </a:r>
            <a:r>
              <a:rPr lang="en-US" sz="2000" dirty="0" smtClean="0"/>
              <a:t>is to </a:t>
            </a:r>
            <a:r>
              <a:rPr lang="en-US" sz="2000" dirty="0"/>
              <a:t>take revenge on anyone who makes them angry. They have no desire for learning </a:t>
            </a:r>
            <a:r>
              <a:rPr lang="en-US" sz="2000" dirty="0" smtClean="0"/>
              <a:t>and may </a:t>
            </a:r>
            <a:r>
              <a:rPr lang="en-US" sz="2000" dirty="0"/>
              <a:t>use simple cyber attacks </a:t>
            </a:r>
            <a:r>
              <a:rPr lang="en-US" sz="2000" dirty="0" smtClean="0"/>
              <a:t>like flooding </a:t>
            </a:r>
            <a:r>
              <a:rPr lang="en-US" sz="2000" dirty="0"/>
              <a:t>your IP with overloaded packets which </a:t>
            </a:r>
            <a:r>
              <a:rPr lang="en-US" sz="2000" dirty="0" smtClean="0"/>
              <a:t>will </a:t>
            </a:r>
            <a:r>
              <a:rPr lang="en-IN" sz="2000" dirty="0" smtClean="0"/>
              <a:t>result </a:t>
            </a:r>
            <a:r>
              <a:rPr lang="en-IN" sz="2000" dirty="0"/>
              <a:t>in </a:t>
            </a:r>
            <a:r>
              <a:rPr lang="en-IN" sz="2000" dirty="0" err="1"/>
              <a:t>DoS</a:t>
            </a:r>
            <a:r>
              <a:rPr lang="en-IN" sz="2000" dirty="0"/>
              <a:t> attacks.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3813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8664"/>
            <a:ext cx="8596668" cy="875168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6.Red Hat Hackers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3832"/>
            <a:ext cx="8596668" cy="5108599"/>
          </a:xfrm>
        </p:spPr>
        <p:txBody>
          <a:bodyPr>
            <a:normAutofit/>
          </a:bodyPr>
          <a:lstStyle/>
          <a:p>
            <a:r>
              <a:rPr lang="en-US" sz="2400" dirty="0"/>
              <a:t>Red Hat Hackers have an agenda similar to white hat hackers which in simple words </a:t>
            </a:r>
            <a:r>
              <a:rPr lang="en-US" sz="2400" dirty="0" smtClean="0"/>
              <a:t>is halting </a:t>
            </a:r>
            <a:r>
              <a:rPr lang="en-US" sz="2400" dirty="0"/>
              <a:t>the acts of </a:t>
            </a:r>
            <a:r>
              <a:rPr lang="en-US" sz="2400" dirty="0" err="1"/>
              <a:t>Blackhat</a:t>
            </a:r>
            <a:r>
              <a:rPr lang="en-US" sz="2400" dirty="0"/>
              <a:t> hackers. However, there is a major difference in the way </a:t>
            </a:r>
            <a:r>
              <a:rPr lang="en-US" sz="2400" dirty="0" smtClean="0"/>
              <a:t>they operate</a:t>
            </a:r>
            <a:r>
              <a:rPr lang="en-US" sz="2400" dirty="0"/>
              <a:t>. They are ruthless when it comes to dealing with black hat hackers.</a:t>
            </a:r>
          </a:p>
          <a:p>
            <a:r>
              <a:rPr lang="en-US" sz="2400" dirty="0"/>
              <a:t>Instead of reporting a malicious attack, they believe in taking down the black hat </a:t>
            </a:r>
            <a:r>
              <a:rPr lang="en-US" sz="2400" dirty="0" smtClean="0"/>
              <a:t>hacker completely</a:t>
            </a:r>
            <a:r>
              <a:rPr lang="en-US" sz="2400" dirty="0"/>
              <a:t>. Red hat hacker will launch a series of aggressive cyber attacks and </a:t>
            </a:r>
            <a:r>
              <a:rPr lang="en-US" sz="2400" dirty="0" smtClean="0"/>
              <a:t>malware on </a:t>
            </a:r>
            <a:r>
              <a:rPr lang="en-US" sz="2400" dirty="0"/>
              <a:t>the hacker that the hacker may as well have to replace the whole system.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848116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112</TotalTime>
  <Words>708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Types of Hackers</vt:lpstr>
      <vt:lpstr>Image of a Hacker in our mind</vt:lpstr>
      <vt:lpstr>Slide 3</vt:lpstr>
      <vt:lpstr>1.White Hat Hackers</vt:lpstr>
      <vt:lpstr>2.Black Hat Hackers</vt:lpstr>
      <vt:lpstr>3.Gray Hat Hackers</vt:lpstr>
      <vt:lpstr>4.Green Hat Hackers</vt:lpstr>
      <vt:lpstr>5.Blue Hat Hackers</vt:lpstr>
      <vt:lpstr>6.Red Hat Hackers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Hackers</dc:title>
  <dc:creator>ABHIJIT MARATHE</dc:creator>
  <cp:lastModifiedBy>Dell1</cp:lastModifiedBy>
  <cp:revision>41</cp:revision>
  <dcterms:created xsi:type="dcterms:W3CDTF">2019-07-22T18:30:51Z</dcterms:created>
  <dcterms:modified xsi:type="dcterms:W3CDTF">2019-07-23T03:54:51Z</dcterms:modified>
</cp:coreProperties>
</file>