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8" r:id="rId3"/>
    <p:sldId id="269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2ED6-D1FC-40AE-B49A-127A4A42607F}" type="datetimeFigureOut">
              <a:rPr lang="en-US" smtClean="0"/>
              <a:t>7/4/2019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C08-0EE9-4BA3-999A-5DB1F67C36D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928934"/>
            <a:ext cx="7772400" cy="1470025"/>
          </a:xfrm>
        </p:spPr>
        <p:txBody>
          <a:bodyPr/>
          <a:lstStyle/>
          <a:p>
            <a:r>
              <a:rPr lang="en-IN" dirty="0" smtClean="0"/>
              <a:t>Lecture 02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642918"/>
            <a:ext cx="6400800" cy="928694"/>
          </a:xfrm>
        </p:spPr>
        <p:txBody>
          <a:bodyPr>
            <a:noAutofit/>
          </a:bodyPr>
          <a:lstStyle/>
          <a:p>
            <a:r>
              <a:rPr lang="en-IN" sz="6600" dirty="0" smtClean="0">
                <a:solidFill>
                  <a:schemeClr val="tx1"/>
                </a:solidFill>
              </a:rPr>
              <a:t>CYBER SECURITY AND LAWS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100" y="47148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 smtClean="0">
                <a:latin typeface="+mj-lt"/>
                <a:ea typeface="+mj-ea"/>
                <a:cs typeface="+mj-cs"/>
              </a:rPr>
              <a:t>By</a:t>
            </a:r>
            <a:endParaRPr lang="en-IN" sz="4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 err="1" smtClean="0">
                <a:latin typeface="+mj-lt"/>
                <a:ea typeface="+mj-ea"/>
                <a:cs typeface="+mj-cs"/>
              </a:rPr>
              <a:t>Prof.Neha</a:t>
            </a:r>
            <a:r>
              <a:rPr lang="en-IN" sz="4000" dirty="0" smtClean="0">
                <a:latin typeface="+mj-lt"/>
                <a:ea typeface="+mj-ea"/>
                <a:cs typeface="+mj-cs"/>
              </a:rPr>
              <a:t> </a:t>
            </a:r>
            <a:r>
              <a:rPr lang="en-IN" sz="4000" dirty="0" err="1" smtClean="0">
                <a:latin typeface="+mj-lt"/>
                <a:ea typeface="+mj-ea"/>
                <a:cs typeface="+mj-cs"/>
              </a:rPr>
              <a:t>S.Sakhalkar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Categories of Cybercrimes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64347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Cybercrime against individual</a:t>
            </a:r>
          </a:p>
          <a:p>
            <a:r>
              <a:rPr lang="en-IN" sz="2400" dirty="0" smtClean="0"/>
              <a:t>Cybercrime</a:t>
            </a:r>
            <a:r>
              <a:rPr lang="en-IN" sz="2400" dirty="0"/>
              <a:t> </a:t>
            </a:r>
            <a:r>
              <a:rPr lang="en-IN" sz="2400" dirty="0" smtClean="0"/>
              <a:t>against property</a:t>
            </a:r>
          </a:p>
          <a:p>
            <a:r>
              <a:rPr lang="en-IN" sz="2400" dirty="0" smtClean="0"/>
              <a:t>Cybercrime against organization</a:t>
            </a:r>
          </a:p>
          <a:p>
            <a:r>
              <a:rPr lang="en-IN" sz="2400" dirty="0" smtClean="0"/>
              <a:t>Cybercrime against society</a:t>
            </a:r>
          </a:p>
          <a:p>
            <a:r>
              <a:rPr lang="en-IN" sz="2400" dirty="0" smtClean="0"/>
              <a:t>Crimes emanating from </a:t>
            </a:r>
            <a:r>
              <a:rPr lang="en-IN" sz="2400" dirty="0" err="1" smtClean="0"/>
              <a:t>usenet</a:t>
            </a:r>
            <a:r>
              <a:rPr lang="en-IN" sz="2400" dirty="0" smtClean="0"/>
              <a:t> groups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1.Cybercrimes against individual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643470"/>
          </a:xfrm>
        </p:spPr>
        <p:txBody>
          <a:bodyPr>
            <a:normAutofit/>
          </a:bodyPr>
          <a:lstStyle/>
          <a:p>
            <a:r>
              <a:rPr lang="en-IN" sz="2400" dirty="0"/>
              <a:t>e</a:t>
            </a:r>
            <a:r>
              <a:rPr lang="en-IN" sz="2400" dirty="0" smtClean="0"/>
              <a:t>-mail spoofing and online frauds</a:t>
            </a:r>
          </a:p>
          <a:p>
            <a:r>
              <a:rPr lang="en-IN" sz="2400" dirty="0" err="1" smtClean="0"/>
              <a:t>Phishing,Spear</a:t>
            </a:r>
            <a:r>
              <a:rPr lang="en-IN" sz="2400" dirty="0" smtClean="0"/>
              <a:t> </a:t>
            </a:r>
            <a:r>
              <a:rPr lang="en-IN" sz="2400" dirty="0" err="1" smtClean="0"/>
              <a:t>phishing,Vishing,Smishing</a:t>
            </a:r>
            <a:endParaRPr lang="en-IN" sz="2400" dirty="0" smtClean="0"/>
          </a:p>
          <a:p>
            <a:r>
              <a:rPr lang="en-IN" sz="2400" dirty="0" smtClean="0"/>
              <a:t>Spamming</a:t>
            </a:r>
          </a:p>
          <a:p>
            <a:r>
              <a:rPr lang="en-IN" sz="2400" dirty="0" err="1" smtClean="0"/>
              <a:t>Cyberdefamation</a:t>
            </a:r>
            <a:endParaRPr lang="en-IN" sz="2400" dirty="0" smtClean="0"/>
          </a:p>
          <a:p>
            <a:r>
              <a:rPr lang="en-IN" sz="2400" dirty="0" err="1" smtClean="0"/>
              <a:t>Cyberstalking</a:t>
            </a:r>
            <a:endParaRPr lang="en-IN" sz="2400" dirty="0" smtClean="0"/>
          </a:p>
          <a:p>
            <a:r>
              <a:rPr lang="en-IN" sz="2400" dirty="0" smtClean="0"/>
              <a:t>Computer sabotage</a:t>
            </a:r>
          </a:p>
          <a:p>
            <a:r>
              <a:rPr lang="en-IN" sz="2400" dirty="0" smtClean="0"/>
              <a:t>Pornographic offenses</a:t>
            </a:r>
          </a:p>
          <a:p>
            <a:r>
              <a:rPr lang="en-IN" sz="2400" dirty="0" smtClean="0"/>
              <a:t>Password sniffing</a:t>
            </a:r>
          </a:p>
          <a:p>
            <a:r>
              <a:rPr lang="en-IN" sz="2400" dirty="0" smtClean="0"/>
              <a:t>Identity theft</a:t>
            </a:r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2</a:t>
            </a:r>
            <a:r>
              <a:rPr lang="en-IN" dirty="0" smtClean="0"/>
              <a:t>.Cybercrimes against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64347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Credit card frauds</a:t>
            </a:r>
          </a:p>
          <a:p>
            <a:r>
              <a:rPr lang="en-IN" sz="2400" dirty="0" smtClean="0"/>
              <a:t>IP Crimes</a:t>
            </a:r>
          </a:p>
          <a:p>
            <a:r>
              <a:rPr lang="en-IN" sz="2400" dirty="0" smtClean="0"/>
              <a:t>Internet  time theft</a:t>
            </a:r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3</a:t>
            </a:r>
            <a:r>
              <a:rPr lang="en-IN" dirty="0" smtClean="0"/>
              <a:t>.Cybercrimes against organizations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51435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Unauthorized access of computers</a:t>
            </a:r>
          </a:p>
          <a:p>
            <a:r>
              <a:rPr lang="en-IN" sz="2000" dirty="0" smtClean="0"/>
              <a:t>Password sniffing : Yahoo breach</a:t>
            </a:r>
          </a:p>
          <a:p>
            <a:r>
              <a:rPr lang="en-IN" sz="2000" dirty="0" smtClean="0"/>
              <a:t>Denial-of-service attacks : flooding the bandwidth</a:t>
            </a:r>
          </a:p>
          <a:p>
            <a:r>
              <a:rPr lang="en-IN" sz="2000" dirty="0" smtClean="0"/>
              <a:t>Virus attack</a:t>
            </a:r>
          </a:p>
          <a:p>
            <a:r>
              <a:rPr lang="en-IN" sz="2000" dirty="0"/>
              <a:t>e</a:t>
            </a:r>
            <a:r>
              <a:rPr lang="en-IN" sz="2000" dirty="0" smtClean="0"/>
              <a:t>-mail bombing : crash e-mail account</a:t>
            </a:r>
          </a:p>
          <a:p>
            <a:r>
              <a:rPr lang="en-IN" sz="2000" dirty="0" smtClean="0"/>
              <a:t>Salami attack : bank system software alteration</a:t>
            </a:r>
          </a:p>
          <a:p>
            <a:r>
              <a:rPr lang="en-IN" sz="2000" dirty="0" smtClean="0"/>
              <a:t>Logic bomb : system sabotage purpose</a:t>
            </a:r>
          </a:p>
          <a:p>
            <a:r>
              <a:rPr lang="en-IN" sz="2000" dirty="0" smtClean="0"/>
              <a:t>Trojan horse</a:t>
            </a:r>
          </a:p>
          <a:p>
            <a:r>
              <a:rPr lang="en-IN" sz="2000" dirty="0" smtClean="0"/>
              <a:t>Data Diddling : altering raw data before and after processing </a:t>
            </a:r>
          </a:p>
          <a:p>
            <a:r>
              <a:rPr lang="en-IN" sz="2000" dirty="0" smtClean="0"/>
              <a:t>Industrial espionage : Product </a:t>
            </a:r>
            <a:r>
              <a:rPr lang="en-IN" sz="2000" dirty="0" err="1" smtClean="0"/>
              <a:t>finances,R&amp;D,marketing</a:t>
            </a:r>
            <a:r>
              <a:rPr lang="en-IN" sz="2000" dirty="0" smtClean="0"/>
              <a:t> </a:t>
            </a:r>
            <a:r>
              <a:rPr lang="en-IN" sz="2000" dirty="0" err="1" smtClean="0"/>
              <a:t>strtegies</a:t>
            </a:r>
            <a:endParaRPr lang="en-IN" sz="2000" dirty="0" smtClean="0"/>
          </a:p>
          <a:p>
            <a:r>
              <a:rPr lang="en-IN" sz="2000" dirty="0" smtClean="0"/>
              <a:t>Computer network intrusions : to steal data</a:t>
            </a:r>
          </a:p>
          <a:p>
            <a:r>
              <a:rPr lang="en-IN" sz="2000" dirty="0" smtClean="0"/>
              <a:t>Software piracy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4.Cybercrimes against society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64347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Forgery</a:t>
            </a:r>
          </a:p>
          <a:p>
            <a:r>
              <a:rPr lang="en-IN" sz="2400" dirty="0" err="1" smtClean="0"/>
              <a:t>Cyberterrorism</a:t>
            </a:r>
            <a:endParaRPr lang="en-IN" sz="2400" dirty="0" smtClean="0"/>
          </a:p>
          <a:p>
            <a:r>
              <a:rPr lang="en-IN" sz="2400" dirty="0" smtClean="0"/>
              <a:t>Web jacking</a:t>
            </a:r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Aspects of security</a:t>
            </a:r>
            <a:endParaRPr lang="en-IN" dirty="0"/>
          </a:p>
        </p:txBody>
      </p:sp>
      <p:pic>
        <p:nvPicPr>
          <p:cNvPr id="4" name="Content Placeholder 3" descr="C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85011" y="2009443"/>
            <a:ext cx="3773978" cy="3707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Only those authorized to view information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e.g.credit</a:t>
            </a:r>
            <a:r>
              <a:rPr lang="en-US" dirty="0" smtClean="0"/>
              <a:t> cad fraud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Information is correct and hasn’t been altered by unauthorized users or software</a:t>
            </a:r>
          </a:p>
          <a:p>
            <a:pPr lvl="1">
              <a:buNone/>
            </a:pPr>
            <a:r>
              <a:rPr lang="en-US" dirty="0" err="1" smtClean="0"/>
              <a:t>e.g.yahoo</a:t>
            </a:r>
            <a:r>
              <a:rPr lang="en-US" dirty="0" smtClean="0"/>
              <a:t> breach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Data is accessible to authorized users 24*7</a:t>
            </a:r>
          </a:p>
          <a:p>
            <a:pPr lvl="1">
              <a:buNone/>
            </a:pPr>
            <a:r>
              <a:rPr lang="en-US" smtClean="0"/>
              <a:t>e.g.Website</a:t>
            </a:r>
            <a:r>
              <a:rPr lang="en-US" dirty="0" smtClean="0"/>
              <a:t> hacked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 Last </a:t>
            </a:r>
            <a:r>
              <a:rPr lang="en-IN" dirty="0" err="1" smtClean="0"/>
              <a:t>lecture,we</a:t>
            </a:r>
            <a:r>
              <a:rPr lang="en-IN" dirty="0" smtClean="0"/>
              <a:t> have seen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Autofit/>
          </a:bodyPr>
          <a:lstStyle/>
          <a:p>
            <a:r>
              <a:rPr lang="en-IN" sz="2400" dirty="0" smtClean="0"/>
              <a:t>Why cyber security is vital nowadays</a:t>
            </a:r>
          </a:p>
          <a:p>
            <a:r>
              <a:rPr lang="en-IN" sz="2400" dirty="0" smtClean="0"/>
              <a:t>Why cybercrimes have increased</a:t>
            </a:r>
          </a:p>
          <a:p>
            <a:r>
              <a:rPr lang="en-IN" sz="2400" dirty="0" smtClean="0"/>
              <a:t>What is meant by a cybercrime and it origin</a:t>
            </a:r>
          </a:p>
          <a:p>
            <a:r>
              <a:rPr lang="en-IN" sz="2400" dirty="0" smtClean="0"/>
              <a:t>Why cybercrime is not considered as a crime</a:t>
            </a:r>
          </a:p>
          <a:p>
            <a:r>
              <a:rPr lang="en-IN" sz="2400" dirty="0" smtClean="0"/>
              <a:t>Why hacking can’t be ethical</a:t>
            </a:r>
          </a:p>
          <a:p>
            <a:r>
              <a:rPr lang="en-IN" sz="2400" dirty="0" smtClean="0"/>
              <a:t>Analogy between Information </a:t>
            </a:r>
            <a:r>
              <a:rPr lang="en-IN" sz="2400" dirty="0" err="1" smtClean="0"/>
              <a:t>security,Cybercrime</a:t>
            </a:r>
            <a:r>
              <a:rPr lang="en-IN" sz="2400" dirty="0" smtClean="0"/>
              <a:t> and Cyber security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Outline of today’s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2971808"/>
          </a:xfrm>
        </p:spPr>
        <p:txBody>
          <a:bodyPr>
            <a:noAutofit/>
          </a:bodyPr>
          <a:lstStyle/>
          <a:p>
            <a:r>
              <a:rPr lang="en-IN" dirty="0" smtClean="0"/>
              <a:t>Who are cybercriminals</a:t>
            </a:r>
          </a:p>
          <a:p>
            <a:r>
              <a:rPr lang="en-IN" dirty="0" smtClean="0"/>
              <a:t>Classification of cybercrimes</a:t>
            </a:r>
          </a:p>
          <a:p>
            <a:r>
              <a:rPr lang="en-IN" dirty="0" smtClean="0"/>
              <a:t>Aspects of security*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1142984"/>
            <a:ext cx="7772400" cy="3429024"/>
          </a:xfrm>
        </p:spPr>
        <p:txBody>
          <a:bodyPr>
            <a:normAutofit/>
          </a:bodyPr>
          <a:lstStyle/>
          <a:p>
            <a:r>
              <a:rPr lang="en-IN" sz="7200" dirty="0" smtClean="0"/>
              <a:t>Who are cybercriminals?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Cybercrime involves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Credit card fraud</a:t>
            </a:r>
          </a:p>
          <a:p>
            <a:r>
              <a:rPr lang="en-IN" sz="2000" dirty="0" err="1" smtClean="0"/>
              <a:t>Cyberstalking</a:t>
            </a:r>
            <a:endParaRPr lang="en-IN" sz="2000" dirty="0" smtClean="0"/>
          </a:p>
          <a:p>
            <a:r>
              <a:rPr lang="en-IN" sz="2000" dirty="0" smtClean="0"/>
              <a:t>Defaming online</a:t>
            </a:r>
          </a:p>
          <a:p>
            <a:r>
              <a:rPr lang="en-IN" sz="2000" dirty="0" smtClean="0"/>
              <a:t>Gaining unauthorized access to computer systems</a:t>
            </a:r>
          </a:p>
          <a:p>
            <a:r>
              <a:rPr lang="en-IN" sz="2000" dirty="0" smtClean="0"/>
              <a:t>Ignoring </a:t>
            </a:r>
            <a:r>
              <a:rPr lang="en-IN" sz="2000" dirty="0" err="1" smtClean="0"/>
              <a:t>Copyright,software</a:t>
            </a:r>
            <a:r>
              <a:rPr lang="en-IN" sz="2000" dirty="0" smtClean="0"/>
              <a:t>  licensing and trademark protection</a:t>
            </a:r>
          </a:p>
          <a:p>
            <a:r>
              <a:rPr lang="en-IN" sz="2000" dirty="0" smtClean="0"/>
              <a:t>Overriding encryption to make illegal </a:t>
            </a:r>
            <a:r>
              <a:rPr lang="en-IN" sz="2000" dirty="0" err="1" smtClean="0"/>
              <a:t>copies,software</a:t>
            </a:r>
            <a:r>
              <a:rPr lang="en-IN" sz="2000" dirty="0" smtClean="0"/>
              <a:t> piracy</a:t>
            </a:r>
          </a:p>
          <a:p>
            <a:r>
              <a:rPr lang="en-IN" sz="2000" dirty="0" smtClean="0"/>
              <a:t>Stealing another person’s identity to perform crime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Cybercrime involves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071966"/>
          </a:xfrm>
        </p:spPr>
        <p:txBody>
          <a:bodyPr>
            <a:noAutofit/>
          </a:bodyPr>
          <a:lstStyle/>
          <a:p>
            <a:r>
              <a:rPr lang="en-IN" sz="2000" dirty="0" smtClean="0"/>
              <a:t>Credit card fraud</a:t>
            </a:r>
          </a:p>
          <a:p>
            <a:r>
              <a:rPr lang="en-IN" sz="2000" dirty="0" err="1" smtClean="0"/>
              <a:t>Cyberstalking</a:t>
            </a:r>
            <a:r>
              <a:rPr lang="en-IN" sz="2000" dirty="0" smtClean="0"/>
              <a:t> :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Use of internet to harass individual or organization</a:t>
            </a:r>
          </a:p>
          <a:p>
            <a:r>
              <a:rPr lang="en-IN" sz="2000" dirty="0" smtClean="0"/>
              <a:t>Defaming online :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Publishing offensive information about anybody online</a:t>
            </a:r>
          </a:p>
          <a:p>
            <a:r>
              <a:rPr lang="en-IN" sz="2000" dirty="0" smtClean="0"/>
              <a:t>Gaining unauthorized access to computer systems</a:t>
            </a:r>
          </a:p>
          <a:p>
            <a:r>
              <a:rPr lang="en-IN" sz="2000" dirty="0" smtClean="0"/>
              <a:t>Ignoring </a:t>
            </a:r>
            <a:r>
              <a:rPr lang="en-IN" sz="2000" dirty="0" err="1" smtClean="0"/>
              <a:t>Copyright,software</a:t>
            </a:r>
            <a:r>
              <a:rPr lang="en-IN" sz="2000" dirty="0" smtClean="0"/>
              <a:t>  licensing and trademark protection : for money making</a:t>
            </a:r>
          </a:p>
          <a:p>
            <a:r>
              <a:rPr lang="en-IN" sz="2000" dirty="0" smtClean="0"/>
              <a:t>Overriding encryption to make illegal </a:t>
            </a:r>
            <a:r>
              <a:rPr lang="en-IN" sz="2000" dirty="0" err="1" smtClean="0"/>
              <a:t>copies,software</a:t>
            </a:r>
            <a:r>
              <a:rPr lang="en-IN" sz="2000" dirty="0" smtClean="0"/>
              <a:t> piracy : for money making</a:t>
            </a:r>
          </a:p>
          <a:p>
            <a:r>
              <a:rPr lang="en-IN" sz="2000" dirty="0" smtClean="0"/>
              <a:t>Stealing another person’s identity to perform crime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5429264"/>
            <a:ext cx="85011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Cybercriminals are those who perform above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Motive behind cybercrimes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297180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Greed for money</a:t>
            </a:r>
          </a:p>
          <a:p>
            <a:r>
              <a:rPr lang="en-IN" sz="2000" dirty="0" smtClean="0"/>
              <a:t>Greed for fame</a:t>
            </a:r>
          </a:p>
          <a:p>
            <a:r>
              <a:rPr lang="en-IN" sz="2000" dirty="0" smtClean="0"/>
              <a:t>Desire to gain power</a:t>
            </a:r>
          </a:p>
          <a:p>
            <a:r>
              <a:rPr lang="en-IN" sz="2000" dirty="0" smtClean="0"/>
              <a:t>Desire for a revenge</a:t>
            </a:r>
          </a:p>
          <a:p>
            <a:r>
              <a:rPr lang="en-IN" sz="2000" dirty="0" smtClean="0"/>
              <a:t>Desire for a sense of adventure</a:t>
            </a:r>
          </a:p>
          <a:p>
            <a:r>
              <a:rPr lang="en-IN" sz="2000" dirty="0" smtClean="0"/>
              <a:t>Looking for a thrill to access forbidden information</a:t>
            </a:r>
          </a:p>
          <a:p>
            <a:r>
              <a:rPr lang="en-IN" sz="2000" dirty="0" smtClean="0"/>
              <a:t>Destructive mindset</a:t>
            </a:r>
          </a:p>
          <a:p>
            <a:endParaRPr lang="en-IN" sz="2000" dirty="0" smtClean="0"/>
          </a:p>
          <a:p>
            <a:pPr>
              <a:buNone/>
            </a:pP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Categories of Cybercriminals based on their motive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64347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b="1" dirty="0" smtClean="0"/>
              <a:t>TYPE I : Cybercriminals Hungry for recognition</a:t>
            </a:r>
          </a:p>
          <a:p>
            <a:r>
              <a:rPr lang="en-IN" sz="2000" dirty="0" smtClean="0"/>
              <a:t>Hobby hackers</a:t>
            </a:r>
          </a:p>
          <a:p>
            <a:r>
              <a:rPr lang="en-IN" sz="2000" dirty="0" smtClean="0"/>
              <a:t>IT Professionals</a:t>
            </a:r>
          </a:p>
          <a:p>
            <a:r>
              <a:rPr lang="en-IN" sz="2000" dirty="0" smtClean="0"/>
              <a:t>Politically motivated hackers</a:t>
            </a:r>
          </a:p>
          <a:p>
            <a:pPr>
              <a:buNone/>
            </a:pPr>
            <a:r>
              <a:rPr lang="en-IN" sz="2000" b="1" dirty="0" smtClean="0"/>
              <a:t>TYPE II : Cybercriminals Not interested in fame</a:t>
            </a:r>
          </a:p>
          <a:p>
            <a:r>
              <a:rPr lang="en-IN" sz="2000" dirty="0" smtClean="0"/>
              <a:t>Psychological perverts</a:t>
            </a:r>
          </a:p>
          <a:p>
            <a:r>
              <a:rPr lang="en-IN" sz="2000" dirty="0" smtClean="0"/>
              <a:t>Financially motivated hackers</a:t>
            </a:r>
          </a:p>
          <a:p>
            <a:r>
              <a:rPr lang="en-IN" sz="2000" dirty="0" smtClean="0"/>
              <a:t>Wanting to do national espionage or sabotage :Military purpose</a:t>
            </a:r>
          </a:p>
          <a:p>
            <a:pPr>
              <a:buNone/>
            </a:pPr>
            <a:r>
              <a:rPr lang="en-IN" sz="2000" b="1" dirty="0" smtClean="0"/>
              <a:t>TYPE III : The insiders</a:t>
            </a:r>
          </a:p>
          <a:p>
            <a:r>
              <a:rPr lang="en-IN" sz="2000" dirty="0" smtClean="0"/>
              <a:t>Disgruntled or former employees seeking revenge</a:t>
            </a:r>
          </a:p>
          <a:p>
            <a:r>
              <a:rPr lang="en-IN" sz="2000" dirty="0" smtClean="0"/>
              <a:t>Competing companies using employees to gain economic growth through damage or theft</a:t>
            </a:r>
          </a:p>
          <a:p>
            <a:r>
              <a:rPr lang="en-IN" sz="2000" dirty="0" smtClean="0"/>
              <a:t>Ruined personal relationships</a:t>
            </a:r>
            <a:endParaRPr lang="en-IN" sz="2000" dirty="0"/>
          </a:p>
          <a:p>
            <a:pPr>
              <a:buNone/>
            </a:pP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1142984"/>
            <a:ext cx="7772400" cy="3429024"/>
          </a:xfrm>
        </p:spPr>
        <p:txBody>
          <a:bodyPr>
            <a:normAutofit/>
          </a:bodyPr>
          <a:lstStyle/>
          <a:p>
            <a:r>
              <a:rPr lang="en-IN" sz="7200" dirty="0" smtClean="0"/>
              <a:t>Classification of Cybercrimes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443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02</vt:lpstr>
      <vt:lpstr>In Last lecture,we have seen</vt:lpstr>
      <vt:lpstr>Outline of today’s lecture</vt:lpstr>
      <vt:lpstr>Who are cybercriminals?</vt:lpstr>
      <vt:lpstr>Cybercrime involves</vt:lpstr>
      <vt:lpstr>Cybercrime involves</vt:lpstr>
      <vt:lpstr>Motive behind cybercrimes</vt:lpstr>
      <vt:lpstr>Categories of Cybercriminals based on their motive :</vt:lpstr>
      <vt:lpstr>Classification of Cybercrimes</vt:lpstr>
      <vt:lpstr>Categories of Cybercrimes</vt:lpstr>
      <vt:lpstr>1.Cybercrimes against individual</vt:lpstr>
      <vt:lpstr>2.Cybercrimes against property</vt:lpstr>
      <vt:lpstr>3.Cybercrimes against organizations</vt:lpstr>
      <vt:lpstr>4.Cybercrimes against society</vt:lpstr>
      <vt:lpstr>Aspects of security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Dell1</dc:creator>
  <cp:lastModifiedBy>Dell1</cp:lastModifiedBy>
  <cp:revision>28</cp:revision>
  <dcterms:created xsi:type="dcterms:W3CDTF">2019-07-04T01:33:40Z</dcterms:created>
  <dcterms:modified xsi:type="dcterms:W3CDTF">2019-07-04T03:10:53Z</dcterms:modified>
</cp:coreProperties>
</file>