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68" r:id="rId3"/>
    <p:sldId id="260" r:id="rId4"/>
    <p:sldId id="270" r:id="rId5"/>
    <p:sldId id="271" r:id="rId6"/>
    <p:sldId id="269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8" r:id="rId37"/>
    <p:sldId id="309" r:id="rId38"/>
    <p:sldId id="310" r:id="rId39"/>
    <p:sldId id="301" r:id="rId40"/>
    <p:sldId id="302" r:id="rId41"/>
    <p:sldId id="303" r:id="rId42"/>
    <p:sldId id="304" r:id="rId43"/>
    <p:sldId id="305" r:id="rId44"/>
    <p:sldId id="306" r:id="rId45"/>
    <p:sldId id="30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0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41219577"/>
      </p:ext>
    </p:extLst>
  </p:cSld>
  <p:clrMapOvr>
    <a:masterClrMapping/>
  </p:clrMapOvr>
  <p:transition spd="slow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07631904"/>
      </p:ext>
    </p:extLst>
  </p:cSld>
  <p:clrMapOvr>
    <a:masterClrMapping/>
  </p:clrMapOvr>
  <p:transition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68724833"/>
      </p:ext>
    </p:extLst>
  </p:cSld>
  <p:clrMapOvr>
    <a:masterClrMapping/>
  </p:clrMapOvr>
  <p:transition spd="slow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8636819"/>
      </p:ext>
    </p:extLst>
  </p:cSld>
  <p:clrMapOvr>
    <a:masterClrMapping/>
  </p:clrMapOvr>
  <p:transition spd="slow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87313951"/>
      </p:ext>
    </p:extLst>
  </p:cSld>
  <p:clrMapOvr>
    <a:masterClrMapping/>
  </p:clrMapOvr>
  <p:transition spd="slow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48354039"/>
      </p:ext>
    </p:extLst>
  </p:cSld>
  <p:clrMapOvr>
    <a:masterClrMapping/>
  </p:clrMapOvr>
  <p:transition spd="slow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57183706"/>
      </p:ext>
    </p:extLst>
  </p:cSld>
  <p:clrMapOvr>
    <a:masterClrMapping/>
  </p:clrMapOvr>
  <p:transition spd="slow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54231779"/>
      </p:ext>
    </p:extLst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03011290"/>
      </p:ext>
    </p:extLst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14996570"/>
      </p:ext>
    </p:extLst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6586848"/>
      </p:ext>
    </p:extLst>
  </p:cSld>
  <p:clrMapOvr>
    <a:masterClrMapping/>
  </p:clrMapOvr>
  <p:transition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0676791"/>
      </p:ext>
    </p:extLst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9639308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88681562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88742930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87710890"/>
      </p:ext>
    </p:extLst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33EF-3182-4C0C-A314-8970929F89E1}" type="datetimeFigureOut">
              <a:rPr lang="en-IN" smtClean="0"/>
              <a:pPr/>
              <a:t>14/08/2019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326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ransition spd="slow" advClick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706" y="1373185"/>
            <a:ext cx="8825658" cy="2677648"/>
          </a:xfrm>
        </p:spPr>
        <p:txBody>
          <a:bodyPr/>
          <a:lstStyle/>
          <a:p>
            <a:pPr algn="ctr"/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Cyber</a:t>
            </a:r>
            <a:r>
              <a:rPr lang="en-IN" sz="8000" dirty="0" smtClean="0"/>
              <a:t> Security : Lecture 10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IN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Prof.Neha</a:t>
            </a: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S.Sakhalkar</a:t>
            </a:r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587485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248708"/>
            <a:ext cx="11573314" cy="640080"/>
          </a:xfrm>
        </p:spPr>
        <p:txBody>
          <a:bodyPr>
            <a:no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How hackers exploit the attack vectors in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277" y="999812"/>
            <a:ext cx="11024673" cy="5858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Their methodology goes like this:</a:t>
            </a:r>
          </a:p>
          <a:p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1.Analysis and inspection of the potential target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Hackers employ password sniffing, emails spoofing or social engineering.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basically involves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Active and/or Passive reconnaissance</a:t>
            </a:r>
          </a:p>
          <a:p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2.Encoding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encode and align the best tools to exploit the vulnerability.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involves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scanning and scrutinizing phase</a:t>
            </a:r>
          </a:p>
          <a:p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248708"/>
            <a:ext cx="11573314" cy="640080"/>
          </a:xfrm>
        </p:spPr>
        <p:txBody>
          <a:bodyPr>
            <a:no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How hackers exploit the attack vectors in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277" y="999812"/>
            <a:ext cx="11024673" cy="58581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Their methodology goes like this:</a:t>
            </a:r>
          </a:p>
          <a:p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1.Analysis and inspection of the potential target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Hackers employ password sniffing, emails spoofing or social engineering.</a:t>
            </a:r>
          </a:p>
          <a:p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basically involves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Active and/or Passive reconnaissance</a:t>
            </a:r>
          </a:p>
          <a:p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2.Encoding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encode and align the best tools to exploit the vulnerability.</a:t>
            </a:r>
          </a:p>
          <a:p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involves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scanning and scrutinizing phase</a:t>
            </a:r>
          </a:p>
          <a:p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3.Installation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break our system/network security and plant the malicious software.</a:t>
            </a:r>
          </a:p>
          <a:p>
            <a:pPr marL="342900" indent="-342900"/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248708"/>
            <a:ext cx="11573314" cy="640080"/>
          </a:xfrm>
        </p:spPr>
        <p:txBody>
          <a:bodyPr>
            <a:no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How hackers exploit the attack vectors in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277" y="999812"/>
            <a:ext cx="11024673" cy="58581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Their methodology goes like this:</a:t>
            </a:r>
          </a:p>
          <a:p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1.Analysis and inspection of the potential target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Hackers employ password sniffing, emails spoofing or social engineering.</a:t>
            </a:r>
          </a:p>
          <a:p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basically involves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Active and/or Passive reconnaissance</a:t>
            </a:r>
          </a:p>
          <a:p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2.Encoding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encode and align the best tools to exploit the vulnerability.</a:t>
            </a:r>
          </a:p>
          <a:p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involves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scanning and scrutinizing phase</a:t>
            </a:r>
          </a:p>
          <a:p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3.Installation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break our system/network security and plant the malicious software.</a:t>
            </a:r>
          </a:p>
          <a:p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4.Exploiting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Once they have breached in systems; they proceed to exploit the collected information (sensitive data) to obtain the intended benefits.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Hosts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Attack directly to the system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Hosts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Attack directly to the system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They include :</a:t>
            </a:r>
          </a:p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	Malware: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 Includes all programs that introduce malicious codes (viruses, worms, Trojans) on our computers, causing multiple and invaluable damage.</a:t>
            </a:r>
          </a:p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Hosts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Attack directly to the system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They include :</a:t>
            </a:r>
          </a:p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	Malware: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 Includes all programs that introduce malicious codes (viruses, worms, Trojans) on our computers, causing multiple and invaluable damage.</a:t>
            </a:r>
          </a:p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b="1" dirty="0" err="1" smtClean="0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Employs programs to collect everything that the user types via keyboard. They can even take screenshots.</a:t>
            </a:r>
          </a:p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Hosts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Attack directly to the system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They include :</a:t>
            </a:r>
          </a:p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	Malware: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 Includes all programs that introduce malicious codes (viruses, worms, Trojans) on our computers, causing multiple and invaluable damage.</a:t>
            </a:r>
          </a:p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b="1" dirty="0" err="1" smtClean="0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Employs programs to collect everything that the user types via keyboard. They can even take screenshots.</a:t>
            </a:r>
          </a:p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	Social engineering: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 Obtaining confidential information from a person or organization to use it for malicious purposes. The most striking examples are phishing and spam.</a:t>
            </a:r>
          </a:p>
          <a:p>
            <a:pPr lvl="1"/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Phishing: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 Consist in deceiving the users to obtain their confidential information by spoofing the identity of a body or Internet website.</a:t>
            </a:r>
          </a:p>
          <a:p>
            <a:pPr lvl="1"/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Spam: 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Unsolicited messages, commonly in the shape of ads, sent in a massive and repetitive manner. Email is the most used means for such attacks; but also instant messaging programs; and even unsolicited calls via cell phone.</a:t>
            </a:r>
          </a:p>
          <a:p>
            <a:pPr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Network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Attack the network</a:t>
            </a:r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Network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Attack the network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May  involve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	steal information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	slow down traffic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	network sabotage</a:t>
            </a:r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Network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Attack the network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May  involve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	steal information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	slow down traffic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	network sabotage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They include  TWO types of network attacks :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active attacks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occur when an intruder manages to install malicious codes aimed to sabotage the good performance of networks and computers;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passive attack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occurs when an attacker gets into a network and intercepts data exchange on the network.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974" y="2466535"/>
            <a:ext cx="8596668" cy="2049194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smtClean="0"/>
              <a:t>Attack Vectors</a:t>
            </a:r>
            <a:endParaRPr lang="en-IN" sz="6600" b="1" dirty="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Active Attack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Spoofing: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Active Attack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Spoofing: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Addresses to the use of techniques for identity theft.</a:t>
            </a:r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Active Attack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Spoofing: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Addresses to the use of techniques for identity theft.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Route Modification: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Active Attack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Spoofing: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Addresses to the use of techniques for identity theft.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Route Modification: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Consists of modifying the routing table so that the sender sends message through longer paths causing major delays.</a:t>
            </a:r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Active Attack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Spoofing: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Addresses to the use of techniques for identity theft.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Route Modification: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Consists of modifying the routing table so that the sender sends message through longer paths causing major delays.</a:t>
            </a: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Active Attack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Spoofing: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Addresses to the use of techniques for identity theft.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Route Modification: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Consists of modifying the routing table so that the sender sends message through longer paths causing major delays.</a:t>
            </a: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Attack of Denial of Service 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is to keep busy consuming network bandwidth with constant messages that disrupt normal service delivery.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Active Attack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Spoofing: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Addresses to the use of techniques for identity theft.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Route Modification: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Consists of modifying the routing table so that the sender sends message through longer paths causing major delays.</a:t>
            </a: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Attack of Denial of Service 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is to keep busy consuming network bandwidth with constant messages that disrupt normal service delivery.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Fabrication: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Active Attack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Spoofing: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Addresses to the use of techniques for identity theft.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Route Modification: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Consists of modifying the routing table so that the sender sends message through longer paths causing major delays.</a:t>
            </a: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Attack of Denial of Service 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is to keep busy consuming network bandwidth with constant messages that disrupt normal service delivery.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Fabrication: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False routing message generated to prevent information of reaching its destination.</a:t>
            </a:r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D)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Passive Attack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Sniffing or traffic analysis: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D)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Passive Attack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Sniffing or traffic analysis: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An attacker detects the communication path between sender and receiver.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Finds the amount of data moving between sender and receiver.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There are no changes in the data.</a:t>
            </a:r>
          </a:p>
        </p:txBody>
      </p:sp>
    </p:spTree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586333"/>
            <a:ext cx="10757387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Attack Vector?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548" y="1590655"/>
            <a:ext cx="11024673" cy="4852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path or means by which a hacker (or cracker) can gain access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 computer or network server in order to deliver malicious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Outcome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D)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Passive Attack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Sniffing or traffic analysis: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An attacker detects the communication path between sender and receiver.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Finds the amount of data moving between sender and receiver.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There are no changes in the data.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Eavesdropping: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D)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Passive Attack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Sniffing or traffic analysis: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An attacker detects the communication path between sender and receiver.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Finds the amount of data moving between sender and receiver.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There are no changes in the data.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Eavesdropping: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Occurs in the ad-hoc mobile network.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The main objective of this attack is finding out secret or confidential information by intercepting the means of communication.</a:t>
            </a:r>
          </a:p>
        </p:txBody>
      </p:sp>
    </p:spTree>
  </p:cSld>
  <p:clrMapOvr>
    <a:masterClrMapping/>
  </p:clrMapOvr>
  <p:transition spd="slow"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D)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Passive Attack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Sniffing or traffic analysis: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An attacker detects the communication path between sender and receiver.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Finds the amount of data moving between sender and receiver.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There are no changes in the data.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Eavesdropping: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Occurs in the ad-hoc mobile network.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The main objective of this attack is finding out secret or confidential information by intercepting the means of communication.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Supervision: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16" y="0"/>
            <a:ext cx="11294273" cy="60022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Various Attack vectors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60" y="801859"/>
            <a:ext cx="10928512" cy="60561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D)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 attack vectors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 Passive Attack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Sniffing or traffic analysis: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An attacker detects the communication path between sender and receiver.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Finds the amount of data moving between sender and receiver.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There are no changes in the data.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Eavesdropping: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Occurs in the ad-hoc mobile network.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The main objective of this attack is finding out secret or confidential information by intercepting the means of communication.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Supervision: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Attack where hackers can read confidential data, but cannot edit it.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6" y="623667"/>
            <a:ext cx="8596668" cy="740898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Categories of Attack Vectors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2191"/>
            <a:ext cx="8596668" cy="31230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Many types of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breaches that affect the THREE principles of 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security(CIA) fall into three different attack vectors :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Phishing Attacks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SQL Injection Attacks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DDOS Attacks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6" y="623667"/>
            <a:ext cx="8596668" cy="740898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Categories of Attack Vectors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2191"/>
            <a:ext cx="8596668" cy="4276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SQL  Attacks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Structured query language (SQL) is a programming language used to deal with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backend databases and applications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If a web developer creates an application where the user can interact with a database to add information—and this developer does not take proper precautions—an attacker can perform a “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get request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” or “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 request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” function, which essentially dumps the entire database so they can harvest sensitive information.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9201" cy="712763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YOU are the biggest attack vector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94829"/>
            <a:ext cx="10070383" cy="38807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1.Email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average office worker receives 121 emails per day.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Being a popular attack vector, 1 in 131 emails contains malware.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gives each office worker roughly one chance per day to open the wrong email, click the wrong link and become a malware victim, each and every day.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Multiply that 1 chance a day times the number of office workers (about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75 million in USA alone) and you have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75 million opportunities for malware to spread.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9201" cy="712763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YOU are the biggest attack vector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94829"/>
            <a:ext cx="10070383" cy="38807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2.Web Surfing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the early days of the Internet, people would spend considerable time browsing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sites,clicking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links to other sites, and surfing site to site, without using a search engine to help guide them.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With the advent of Bing, Yahoo,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Baidu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Yandex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Google, things have changed. We now rely on search results to guide us to what we seek.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9201" cy="712763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YOU are the biggest attack vector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37033"/>
            <a:ext cx="10070383" cy="38807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3.Downloads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We, as an Internet society, are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media addicts. We consume videos, watch news, listen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music, download themes and memes, filter our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selfies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a hundred other common types of media.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just can’t seem to get enough!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Wanting to download without buying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14178"/>
            <a:ext cx="8596668" cy="740898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Safety Measures against Attack Vectors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66" y="1181685"/>
            <a:ext cx="10014112" cy="550046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Keep your networks and servers free of redundant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586333"/>
            <a:ext cx="10757387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Attack Vector?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548" y="1590655"/>
            <a:ext cx="11024673" cy="4852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path or means by which a hacker (or cracker) can gain access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 computer or network server in order to deliver malicious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Outcome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enables hackers to exploit system vulnerabilities, including the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human element.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14178"/>
            <a:ext cx="8596668" cy="740898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Safety Measures against Attack Vectors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66" y="1181685"/>
            <a:ext cx="10014112" cy="550046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Keep your networks and servers free of redundant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Update and apply every security patch you find. These solutions correct vulnerabilities discovered over time</a:t>
            </a:r>
          </a:p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14178"/>
            <a:ext cx="8596668" cy="740898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Safety Measures against Attack Vectors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66" y="1181685"/>
            <a:ext cx="10014112" cy="550046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Keep your networks and servers free of redundant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Update and apply every security patch you find. These solutions correct vulnerabilities discovered over time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 constantly updated antivirus</a:t>
            </a:r>
          </a:p>
          <a:p>
            <a:pP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14178"/>
            <a:ext cx="8596668" cy="740898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Safety Measures against Attack Vectors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66" y="1181685"/>
            <a:ext cx="10014112" cy="550046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Keep your networks and servers free of redundant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Update and apply every security patch you find. These solutions correct vulnerabilities discovered over time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 constantly updated antivirus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 Firewalls :This additional tool monitors and controls transfers between private and public networks.</a:t>
            </a:r>
          </a:p>
          <a:p>
            <a:pP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14178"/>
            <a:ext cx="8596668" cy="740898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Safety Measures against Attack Vectors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66" y="1181685"/>
            <a:ext cx="10014112" cy="550046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Keep your networks and servers free of redundant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Update and apply every security patch you find. These solutions correct vulnerabilities discovered over time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 constantly updated antivirus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 Firewalls :This additional tool monitors and controls transfers between private and public networks.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Keep periodic backup of your sensitive data so that it can always be recovered in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Zero Day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events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,failures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or system attacks</a:t>
            </a:r>
          </a:p>
          <a:p>
            <a:pP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14178"/>
            <a:ext cx="8596668" cy="740898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Safety Measures against Attack Vectors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66" y="1181685"/>
            <a:ext cx="10014112" cy="550046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Keep your networks and servers free of redundant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Update and apply every security patch you find. These solutions correct vulnerabilities discovered over time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 constantly updated antivirus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 Firewalls :This additional tool monitors and controls transfers between private and public networks.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Keep periodic backup of your sensitive data so that it can always be recovered in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Zero Day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events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,failures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or system attacks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Train final users on practices in Digital Security by arranging talks on the topic</a:t>
            </a:r>
          </a:p>
          <a:p>
            <a:pP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14178"/>
            <a:ext cx="8596668" cy="740898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Safety Measures against Attack Vectors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66" y="1181685"/>
            <a:ext cx="10014112" cy="550046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Keep your networks and servers free of redundant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Update and apply every security patch you find. These solutions correct vulnerabilities discovered over time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 constantly updated antivirus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 Firewalls :This additional tool monitors and controls transfers between private and public networks.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Keep periodic backup of your sensitive data so that it can always be recovered in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Zero Day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events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,failures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or system attacks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Train final users on practices in Digital Security by arranging talks on the topic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Keep an eye on the latest trends in digital security through specialized magazines or technology websites</a:t>
            </a:r>
          </a:p>
          <a:p>
            <a:pP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586333"/>
            <a:ext cx="10757387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Attack Vector?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548" y="1590655"/>
            <a:ext cx="11024673" cy="4852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path or means by which a hacker (or cracker) can gain access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 computer or network server in order to deliver malicious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Outcome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enables hackers to exploit system vulnerabilities, including the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human element.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 vector is a part of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Reconnaissance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248708"/>
            <a:ext cx="10757387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Vector Includes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277" y="999812"/>
            <a:ext cx="11024673" cy="5858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Viruses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e-mail attachments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pages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pop-up windows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instant messages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chat rooms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Deception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248708"/>
            <a:ext cx="10757387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Vector Includes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277" y="999812"/>
            <a:ext cx="11024673" cy="5858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Viruses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e-mail attachments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pages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pop-up windows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instant messages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chat rooms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Deception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above include programming except deception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Deception involves fooling a human operator into removing or weakening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defenses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248708"/>
            <a:ext cx="10757387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Vector Includes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277" y="999812"/>
            <a:ext cx="11024673" cy="58581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Viruses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e-mail attachments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pages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pop-up windows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instant messages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chat rooms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Deception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above include programming except deception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Deception involves fooling a human operator into removing or weakening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defenses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Deception involves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Engineering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248708"/>
            <a:ext cx="11573314" cy="640080"/>
          </a:xfrm>
        </p:spPr>
        <p:txBody>
          <a:bodyPr>
            <a:no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How hackers exploit the attack vectors in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277" y="999812"/>
            <a:ext cx="11024673" cy="5858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Their methodology goes like this:</a:t>
            </a:r>
          </a:p>
          <a:p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1.Analysis and inspection of the potential target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Hackers employ password sniffing, emails spoofing or social engineering.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basically involves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Active and/or Passive reconnaissance</a:t>
            </a:r>
          </a:p>
          <a:p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543</TotalTime>
  <Words>1087</Words>
  <Application>Microsoft Office PowerPoint</Application>
  <PresentationFormat>Custom</PresentationFormat>
  <Paragraphs>363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Facet</vt:lpstr>
      <vt:lpstr>Cyber Security : Lecture 10</vt:lpstr>
      <vt:lpstr>Attack Vectors</vt:lpstr>
      <vt:lpstr>What is Attack Vector?</vt:lpstr>
      <vt:lpstr>What is Attack Vector?</vt:lpstr>
      <vt:lpstr>What is Attack Vector?</vt:lpstr>
      <vt:lpstr>Attack Vector Includes</vt:lpstr>
      <vt:lpstr>Attack Vector Includes</vt:lpstr>
      <vt:lpstr>Attack Vector Includes</vt:lpstr>
      <vt:lpstr>How hackers exploit the attack vectors in cybersecurity</vt:lpstr>
      <vt:lpstr>How hackers exploit the attack vectors in cybersecurity</vt:lpstr>
      <vt:lpstr>How hackers exploit the attack vectors in cybersecurity</vt:lpstr>
      <vt:lpstr>How hackers exploit the attack vectors in cybersecurity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Various Attack vectors</vt:lpstr>
      <vt:lpstr>Categories of Attack Vectors</vt:lpstr>
      <vt:lpstr>Categories of Attack Vectors</vt:lpstr>
      <vt:lpstr>YOU are the biggest attack vector</vt:lpstr>
      <vt:lpstr>YOU are the biggest attack vector</vt:lpstr>
      <vt:lpstr>YOU are the biggest attack vector</vt:lpstr>
      <vt:lpstr>Safety Measures against Attack Vectors</vt:lpstr>
      <vt:lpstr>Safety Measures against Attack Vectors</vt:lpstr>
      <vt:lpstr>Safety Measures against Attack Vectors</vt:lpstr>
      <vt:lpstr>Safety Measures against Attack Vectors</vt:lpstr>
      <vt:lpstr>Safety Measures against Attack Vectors</vt:lpstr>
      <vt:lpstr>Safety Measures against Attack Vectors</vt:lpstr>
      <vt:lpstr>Safety Measures against Attack Vectors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Hackers</dc:title>
  <dc:creator>ABHIJIT MARATHE</dc:creator>
  <cp:lastModifiedBy>Dell1</cp:lastModifiedBy>
  <cp:revision>198</cp:revision>
  <dcterms:created xsi:type="dcterms:W3CDTF">2019-07-22T18:30:51Z</dcterms:created>
  <dcterms:modified xsi:type="dcterms:W3CDTF">2019-08-14T03:58:49Z</dcterms:modified>
</cp:coreProperties>
</file>