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68" r:id="rId3"/>
    <p:sldId id="260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DFFCE-9E06-4EDE-95B8-2172A29A0F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AB6CFC-5700-4815-BFF4-9017C6DA5D68}">
      <dgm:prSet phldrT="[Text]"/>
      <dgm:spPr/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Botnet</a:t>
          </a:r>
          <a:r>
            <a:rPr lang="en-IN" dirty="0" smtClean="0">
              <a:solidFill>
                <a:schemeClr val="tx1"/>
              </a:solidFill>
            </a:rPr>
            <a:t> </a:t>
          </a:r>
        </a:p>
        <a:p>
          <a:r>
            <a:rPr lang="en-IN" dirty="0" smtClean="0">
              <a:solidFill>
                <a:schemeClr val="tx1"/>
              </a:solidFill>
            </a:rPr>
            <a:t>Creation</a:t>
          </a:r>
          <a:endParaRPr lang="en-IN" dirty="0">
            <a:solidFill>
              <a:schemeClr val="tx1"/>
            </a:solidFill>
          </a:endParaRPr>
        </a:p>
      </dgm:t>
    </dgm:pt>
    <dgm:pt modelId="{FE26E436-4E26-4415-BEB7-55B4E072B951}" type="parTrans" cxnId="{015D864F-6806-4303-BD75-159C65B6F597}">
      <dgm:prSet/>
      <dgm:spPr/>
      <dgm:t>
        <a:bodyPr/>
        <a:lstStyle/>
        <a:p>
          <a:endParaRPr lang="en-IN"/>
        </a:p>
      </dgm:t>
    </dgm:pt>
    <dgm:pt modelId="{B0542DC2-9C30-42C0-A7AF-68EA3D90D169}" type="sibTrans" cxnId="{015D864F-6806-4303-BD75-159C65B6F597}">
      <dgm:prSet/>
      <dgm:spPr/>
      <dgm:t>
        <a:bodyPr/>
        <a:lstStyle/>
        <a:p>
          <a:endParaRPr lang="en-IN"/>
        </a:p>
      </dgm:t>
    </dgm:pt>
    <dgm:pt modelId="{41EF9A7B-7BD0-4519-BF6A-7DC46CB5F20E}" type="asst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Renting</a:t>
          </a:r>
          <a:endParaRPr lang="en-IN" dirty="0">
            <a:solidFill>
              <a:schemeClr val="tx1"/>
            </a:solidFill>
          </a:endParaRPr>
        </a:p>
      </dgm:t>
    </dgm:pt>
    <dgm:pt modelId="{276B90CA-58B2-4757-8158-E7218E9F60D4}" type="parTrans" cxnId="{97CA1CF7-8ACE-4094-95CC-5D115C397A10}">
      <dgm:prSet/>
      <dgm:spPr/>
      <dgm:t>
        <a:bodyPr/>
        <a:lstStyle/>
        <a:p>
          <a:endParaRPr lang="en-IN"/>
        </a:p>
      </dgm:t>
    </dgm:pt>
    <dgm:pt modelId="{F647D8E3-ADCD-401D-BC7F-ECA01CD4831D}" type="sibTrans" cxnId="{97CA1CF7-8ACE-4094-95CC-5D115C397A10}">
      <dgm:prSet/>
      <dgm:spPr/>
      <dgm:t>
        <a:bodyPr/>
        <a:lstStyle/>
        <a:p>
          <a:endParaRPr lang="en-IN"/>
        </a:p>
      </dgm:t>
    </dgm:pt>
    <dgm:pt modelId="{AD218DDF-051F-4F83-A127-14EDE8B75C84}">
      <dgm:prSet phldrT="[Text]"/>
      <dgm:spPr/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DDoS</a:t>
          </a:r>
          <a:r>
            <a:rPr lang="en-IN" dirty="0" smtClean="0">
              <a:solidFill>
                <a:schemeClr val="tx1"/>
              </a:solidFill>
            </a:rPr>
            <a:t> Attacks</a:t>
          </a:r>
          <a:endParaRPr lang="en-IN" dirty="0">
            <a:solidFill>
              <a:schemeClr val="tx1"/>
            </a:solidFill>
          </a:endParaRPr>
        </a:p>
      </dgm:t>
    </dgm:pt>
    <dgm:pt modelId="{46373E39-0D43-4519-9B76-D0FB0CD459F4}" type="parTrans" cxnId="{F2B761BB-64C0-40B9-92A9-9ED7628837CC}">
      <dgm:prSet/>
      <dgm:spPr/>
      <dgm:t>
        <a:bodyPr/>
        <a:lstStyle/>
        <a:p>
          <a:endParaRPr lang="en-IN"/>
        </a:p>
      </dgm:t>
    </dgm:pt>
    <dgm:pt modelId="{4AB625D5-6477-4432-9B82-E260279DB909}" type="sibTrans" cxnId="{F2B761BB-64C0-40B9-92A9-9ED7628837CC}">
      <dgm:prSet/>
      <dgm:spPr/>
      <dgm:t>
        <a:bodyPr/>
        <a:lstStyle/>
        <a:p>
          <a:endParaRPr lang="en-IN"/>
        </a:p>
      </dgm:t>
    </dgm:pt>
    <dgm:pt modelId="{B3F79823-2BD6-4951-B908-26C894A07079}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Phishing Attacks</a:t>
          </a:r>
          <a:endParaRPr lang="en-IN" dirty="0">
            <a:solidFill>
              <a:schemeClr val="tx1"/>
            </a:solidFill>
          </a:endParaRPr>
        </a:p>
      </dgm:t>
    </dgm:pt>
    <dgm:pt modelId="{294C0CCC-9A68-459F-B3C2-A1D7308DB61A}" type="parTrans" cxnId="{73B3CE92-041A-4E2A-95FA-4A8135DA799F}">
      <dgm:prSet/>
      <dgm:spPr/>
      <dgm:t>
        <a:bodyPr/>
        <a:lstStyle/>
        <a:p>
          <a:endParaRPr lang="en-IN"/>
        </a:p>
      </dgm:t>
    </dgm:pt>
    <dgm:pt modelId="{865DF582-7850-4FB5-9872-9A39221B445D}" type="sibTrans" cxnId="{73B3CE92-041A-4E2A-95FA-4A8135DA799F}">
      <dgm:prSet/>
      <dgm:spPr/>
      <dgm:t>
        <a:bodyPr/>
        <a:lstStyle/>
        <a:p>
          <a:endParaRPr lang="en-IN"/>
        </a:p>
      </dgm:t>
    </dgm:pt>
    <dgm:pt modelId="{CC63BF87-CA88-440C-B775-C6FBA39F3227}">
      <dgm:prSet phldrT="[Text]"/>
      <dgm:spPr/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Spamdexing</a:t>
          </a:r>
          <a:endParaRPr lang="en-IN" dirty="0">
            <a:solidFill>
              <a:schemeClr val="tx1"/>
            </a:solidFill>
          </a:endParaRPr>
        </a:p>
      </dgm:t>
    </dgm:pt>
    <dgm:pt modelId="{072AEDD7-4970-41CA-8FBB-A250A388B4A9}" type="parTrans" cxnId="{062F680C-47AB-4D71-BE81-69945DA6CA28}">
      <dgm:prSet/>
      <dgm:spPr/>
      <dgm:t>
        <a:bodyPr/>
        <a:lstStyle/>
        <a:p>
          <a:endParaRPr lang="en-IN"/>
        </a:p>
      </dgm:t>
    </dgm:pt>
    <dgm:pt modelId="{E92DA7D6-BC28-407C-94A5-2A885963B06E}" type="sibTrans" cxnId="{062F680C-47AB-4D71-BE81-69945DA6CA28}">
      <dgm:prSet/>
      <dgm:spPr/>
      <dgm:t>
        <a:bodyPr/>
        <a:lstStyle/>
        <a:p>
          <a:endParaRPr lang="en-IN"/>
        </a:p>
      </dgm:t>
    </dgm:pt>
    <dgm:pt modelId="{8A3DDADF-A02B-47FA-9788-9A4B8CC0A79A}" type="asst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Selling</a:t>
          </a:r>
          <a:endParaRPr lang="en-IN" dirty="0">
            <a:solidFill>
              <a:schemeClr val="tx1"/>
            </a:solidFill>
          </a:endParaRPr>
        </a:p>
      </dgm:t>
    </dgm:pt>
    <dgm:pt modelId="{540627F4-EA6D-4781-AC1D-C502A6A9848F}" type="parTrans" cxnId="{A59AEE2C-C27E-421B-BA35-BC87BB5F59B3}">
      <dgm:prSet/>
      <dgm:spPr/>
      <dgm:t>
        <a:bodyPr/>
        <a:lstStyle/>
        <a:p>
          <a:endParaRPr lang="en-IN"/>
        </a:p>
      </dgm:t>
    </dgm:pt>
    <dgm:pt modelId="{CDB6C5CC-2F36-4EC9-A591-114957B739BB}" type="sibTrans" cxnId="{A59AEE2C-C27E-421B-BA35-BC87BB5F59B3}">
      <dgm:prSet/>
      <dgm:spPr/>
      <dgm:t>
        <a:bodyPr/>
        <a:lstStyle/>
        <a:p>
          <a:endParaRPr lang="en-IN"/>
        </a:p>
      </dgm:t>
    </dgm:pt>
    <dgm:pt modelId="{C2477A3F-0044-46DF-A5C0-124D9FEDFD7D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Spam attacks</a:t>
          </a:r>
          <a:endParaRPr lang="en-IN" dirty="0">
            <a:solidFill>
              <a:schemeClr val="tx1"/>
            </a:solidFill>
          </a:endParaRPr>
        </a:p>
      </dgm:t>
    </dgm:pt>
    <dgm:pt modelId="{899CB33A-A343-42CD-A7C0-0B0B9B47497E}" type="parTrans" cxnId="{B22138AA-8545-4689-850D-C68EC53C8A76}">
      <dgm:prSet/>
      <dgm:spPr/>
      <dgm:t>
        <a:bodyPr/>
        <a:lstStyle/>
        <a:p>
          <a:endParaRPr lang="en-IN"/>
        </a:p>
      </dgm:t>
    </dgm:pt>
    <dgm:pt modelId="{FCEDF5E6-6CE5-401B-8322-ADC0A8B86DA1}" type="sibTrans" cxnId="{B22138AA-8545-4689-850D-C68EC53C8A76}">
      <dgm:prSet/>
      <dgm:spPr/>
      <dgm:t>
        <a:bodyPr/>
        <a:lstStyle/>
        <a:p>
          <a:endParaRPr lang="en-IN"/>
        </a:p>
      </dgm:t>
    </dgm:pt>
    <dgm:pt modelId="{EFD1BC44-3CBF-47D4-A1A4-5DDA1D0E90EF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Stealing confidential Information</a:t>
          </a:r>
          <a:endParaRPr lang="en-IN" dirty="0">
            <a:solidFill>
              <a:schemeClr val="tx1"/>
            </a:solidFill>
          </a:endParaRPr>
        </a:p>
      </dgm:t>
    </dgm:pt>
    <dgm:pt modelId="{0FBA723D-DCF2-4737-BD41-750DF1C72937}" type="parTrans" cxnId="{F449A468-6250-4C6D-8CF1-CF22D8F30FA1}">
      <dgm:prSet/>
      <dgm:spPr/>
      <dgm:t>
        <a:bodyPr/>
        <a:lstStyle/>
        <a:p>
          <a:endParaRPr lang="en-IN"/>
        </a:p>
      </dgm:t>
    </dgm:pt>
    <dgm:pt modelId="{B121BC1A-0E2D-4637-8587-993BEA843046}" type="sibTrans" cxnId="{F449A468-6250-4C6D-8CF1-CF22D8F30FA1}">
      <dgm:prSet/>
      <dgm:spPr/>
      <dgm:t>
        <a:bodyPr/>
        <a:lstStyle/>
        <a:p>
          <a:endParaRPr lang="en-IN"/>
        </a:p>
      </dgm:t>
    </dgm:pt>
    <dgm:pt modelId="{289FD997-1920-4A8B-A4BB-2659EFBB49B8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Malware and Adware</a:t>
          </a:r>
          <a:endParaRPr lang="en-IN" dirty="0">
            <a:solidFill>
              <a:schemeClr val="tx1"/>
            </a:solidFill>
          </a:endParaRPr>
        </a:p>
      </dgm:t>
    </dgm:pt>
    <dgm:pt modelId="{E2FCDFF0-2507-4408-86B2-93603D4D58B9}" type="parTrans" cxnId="{9E5CC580-8005-41E1-9D03-AF29EED62314}">
      <dgm:prSet/>
      <dgm:spPr/>
      <dgm:t>
        <a:bodyPr/>
        <a:lstStyle/>
        <a:p>
          <a:endParaRPr lang="en-IN"/>
        </a:p>
      </dgm:t>
    </dgm:pt>
    <dgm:pt modelId="{83AC1A8F-6646-4D0F-A003-E3A29631BD74}" type="sibTrans" cxnId="{9E5CC580-8005-41E1-9D03-AF29EED62314}">
      <dgm:prSet/>
      <dgm:spPr/>
      <dgm:t>
        <a:bodyPr/>
        <a:lstStyle/>
        <a:p>
          <a:endParaRPr lang="en-IN"/>
        </a:p>
      </dgm:t>
    </dgm:pt>
    <dgm:pt modelId="{A467058E-3E1D-445D-BC93-9FF1819DE1EE}" type="pres">
      <dgm:prSet presAssocID="{BA3DFFCE-9E06-4EDE-95B8-2172A29A0F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0CBD0E4-E19C-4757-8938-189A6DAF2C6E}" type="pres">
      <dgm:prSet presAssocID="{2EAB6CFC-5700-4815-BFF4-9017C6DA5D68}" presName="hierRoot1" presStyleCnt="0">
        <dgm:presLayoutVars>
          <dgm:hierBranch val="init"/>
        </dgm:presLayoutVars>
      </dgm:prSet>
      <dgm:spPr/>
    </dgm:pt>
    <dgm:pt modelId="{21B7FAA3-70A2-418C-93DE-22F232D87A5E}" type="pres">
      <dgm:prSet presAssocID="{2EAB6CFC-5700-4815-BFF4-9017C6DA5D68}" presName="rootComposite1" presStyleCnt="0"/>
      <dgm:spPr/>
    </dgm:pt>
    <dgm:pt modelId="{E712A342-5E54-4443-965B-13627DFC6A16}" type="pres">
      <dgm:prSet presAssocID="{2EAB6CFC-5700-4815-BFF4-9017C6DA5D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63F5A8D-CB3F-4478-80A6-FD4E895FA198}" type="pres">
      <dgm:prSet presAssocID="{2EAB6CFC-5700-4815-BFF4-9017C6DA5D6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885E3C53-3FF8-4DBA-A76E-BEB68C23E180}" type="pres">
      <dgm:prSet presAssocID="{2EAB6CFC-5700-4815-BFF4-9017C6DA5D68}" presName="hierChild2" presStyleCnt="0"/>
      <dgm:spPr/>
    </dgm:pt>
    <dgm:pt modelId="{4CC9AF7C-CB9C-44FD-A96D-767EC2B8C17D}" type="pres">
      <dgm:prSet presAssocID="{46373E39-0D43-4519-9B76-D0FB0CD459F4}" presName="Name37" presStyleLbl="parChTrans1D2" presStyleIdx="0" presStyleCnt="8"/>
      <dgm:spPr/>
      <dgm:t>
        <a:bodyPr/>
        <a:lstStyle/>
        <a:p>
          <a:endParaRPr lang="en-IN"/>
        </a:p>
      </dgm:t>
    </dgm:pt>
    <dgm:pt modelId="{B712F05C-8EE6-47D3-A4A1-597762EF6A75}" type="pres">
      <dgm:prSet presAssocID="{AD218DDF-051F-4F83-A127-14EDE8B75C84}" presName="hierRoot2" presStyleCnt="0">
        <dgm:presLayoutVars>
          <dgm:hierBranch val="init"/>
        </dgm:presLayoutVars>
      </dgm:prSet>
      <dgm:spPr/>
    </dgm:pt>
    <dgm:pt modelId="{9D759FD3-DE97-4BEA-B36A-816BBADDC2BF}" type="pres">
      <dgm:prSet presAssocID="{AD218DDF-051F-4F83-A127-14EDE8B75C84}" presName="rootComposite" presStyleCnt="0"/>
      <dgm:spPr/>
    </dgm:pt>
    <dgm:pt modelId="{DC542B48-E8D4-4B67-83F1-283EDBA4B43A}" type="pres">
      <dgm:prSet presAssocID="{AD218DDF-051F-4F83-A127-14EDE8B75C84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D386C1-5181-4065-8097-3FAF467C122A}" type="pres">
      <dgm:prSet presAssocID="{AD218DDF-051F-4F83-A127-14EDE8B75C84}" presName="rootConnector" presStyleLbl="node2" presStyleIdx="0" presStyleCnt="6"/>
      <dgm:spPr/>
      <dgm:t>
        <a:bodyPr/>
        <a:lstStyle/>
        <a:p>
          <a:endParaRPr lang="en-IN"/>
        </a:p>
      </dgm:t>
    </dgm:pt>
    <dgm:pt modelId="{4FD545C0-05AA-4898-BE90-D49B1BA6E48B}" type="pres">
      <dgm:prSet presAssocID="{AD218DDF-051F-4F83-A127-14EDE8B75C84}" presName="hierChild4" presStyleCnt="0"/>
      <dgm:spPr/>
    </dgm:pt>
    <dgm:pt modelId="{D0A0353F-FD91-453B-A681-33B311B28EF1}" type="pres">
      <dgm:prSet presAssocID="{AD218DDF-051F-4F83-A127-14EDE8B75C84}" presName="hierChild5" presStyleCnt="0"/>
      <dgm:spPr/>
    </dgm:pt>
    <dgm:pt modelId="{8AB3E814-C270-43B4-9B34-E8C14A41675E}" type="pres">
      <dgm:prSet presAssocID="{899CB33A-A343-42CD-A7C0-0B0B9B47497E}" presName="Name37" presStyleLbl="parChTrans1D2" presStyleIdx="1" presStyleCnt="8"/>
      <dgm:spPr/>
      <dgm:t>
        <a:bodyPr/>
        <a:lstStyle/>
        <a:p>
          <a:endParaRPr lang="en-IN"/>
        </a:p>
      </dgm:t>
    </dgm:pt>
    <dgm:pt modelId="{03BAAD30-DDCA-4945-AEBE-4CFCD05A46A0}" type="pres">
      <dgm:prSet presAssocID="{C2477A3F-0044-46DF-A5C0-124D9FEDFD7D}" presName="hierRoot2" presStyleCnt="0">
        <dgm:presLayoutVars>
          <dgm:hierBranch val="init"/>
        </dgm:presLayoutVars>
      </dgm:prSet>
      <dgm:spPr/>
    </dgm:pt>
    <dgm:pt modelId="{F0E62BEA-4983-4697-B119-D765AB4DB5D1}" type="pres">
      <dgm:prSet presAssocID="{C2477A3F-0044-46DF-A5C0-124D9FEDFD7D}" presName="rootComposite" presStyleCnt="0"/>
      <dgm:spPr/>
    </dgm:pt>
    <dgm:pt modelId="{8AC77A29-3CD6-425B-BBEF-2A1E0FFA4803}" type="pres">
      <dgm:prSet presAssocID="{C2477A3F-0044-46DF-A5C0-124D9FEDFD7D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D4C7BE-2A5F-4A66-94EF-249E28036C41}" type="pres">
      <dgm:prSet presAssocID="{C2477A3F-0044-46DF-A5C0-124D9FEDFD7D}" presName="rootConnector" presStyleLbl="node2" presStyleIdx="1" presStyleCnt="6"/>
      <dgm:spPr/>
      <dgm:t>
        <a:bodyPr/>
        <a:lstStyle/>
        <a:p>
          <a:endParaRPr lang="en-IN"/>
        </a:p>
      </dgm:t>
    </dgm:pt>
    <dgm:pt modelId="{5F06045A-6179-45EC-A79F-4899B6224A25}" type="pres">
      <dgm:prSet presAssocID="{C2477A3F-0044-46DF-A5C0-124D9FEDFD7D}" presName="hierChild4" presStyleCnt="0"/>
      <dgm:spPr/>
    </dgm:pt>
    <dgm:pt modelId="{51519864-D47D-4421-8162-E799108EE6A2}" type="pres">
      <dgm:prSet presAssocID="{C2477A3F-0044-46DF-A5C0-124D9FEDFD7D}" presName="hierChild5" presStyleCnt="0"/>
      <dgm:spPr/>
    </dgm:pt>
    <dgm:pt modelId="{F10FFCFA-9F7B-4A53-AA9C-9FEA5334E115}" type="pres">
      <dgm:prSet presAssocID="{E2FCDFF0-2507-4408-86B2-93603D4D58B9}" presName="Name37" presStyleLbl="parChTrans1D2" presStyleIdx="2" presStyleCnt="8"/>
      <dgm:spPr/>
      <dgm:t>
        <a:bodyPr/>
        <a:lstStyle/>
        <a:p>
          <a:endParaRPr lang="en-IN"/>
        </a:p>
      </dgm:t>
    </dgm:pt>
    <dgm:pt modelId="{ED0176B1-1FF3-4458-8936-4493C32704B7}" type="pres">
      <dgm:prSet presAssocID="{289FD997-1920-4A8B-A4BB-2659EFBB49B8}" presName="hierRoot2" presStyleCnt="0">
        <dgm:presLayoutVars>
          <dgm:hierBranch val="init"/>
        </dgm:presLayoutVars>
      </dgm:prSet>
      <dgm:spPr/>
    </dgm:pt>
    <dgm:pt modelId="{7BB725C3-E92D-4EE2-9972-7A588E5BC8DA}" type="pres">
      <dgm:prSet presAssocID="{289FD997-1920-4A8B-A4BB-2659EFBB49B8}" presName="rootComposite" presStyleCnt="0"/>
      <dgm:spPr/>
    </dgm:pt>
    <dgm:pt modelId="{0DFFA6B6-180F-4673-B9A9-7A643F50C22D}" type="pres">
      <dgm:prSet presAssocID="{289FD997-1920-4A8B-A4BB-2659EFBB49B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B75DAFD-923A-4642-9B9E-995783CEEB6B}" type="pres">
      <dgm:prSet presAssocID="{289FD997-1920-4A8B-A4BB-2659EFBB49B8}" presName="rootConnector" presStyleLbl="node2" presStyleIdx="2" presStyleCnt="6"/>
      <dgm:spPr/>
      <dgm:t>
        <a:bodyPr/>
        <a:lstStyle/>
        <a:p>
          <a:endParaRPr lang="en-IN"/>
        </a:p>
      </dgm:t>
    </dgm:pt>
    <dgm:pt modelId="{C9999FC6-25C8-4F20-B6CA-0756922F8D8B}" type="pres">
      <dgm:prSet presAssocID="{289FD997-1920-4A8B-A4BB-2659EFBB49B8}" presName="hierChild4" presStyleCnt="0"/>
      <dgm:spPr/>
    </dgm:pt>
    <dgm:pt modelId="{7ED510FD-CAAA-4E95-84D1-C506A6C74C84}" type="pres">
      <dgm:prSet presAssocID="{289FD997-1920-4A8B-A4BB-2659EFBB49B8}" presName="hierChild5" presStyleCnt="0"/>
      <dgm:spPr/>
    </dgm:pt>
    <dgm:pt modelId="{A6FE63AA-E3A9-4BFC-8542-38A5A4F41471}" type="pres">
      <dgm:prSet presAssocID="{0FBA723D-DCF2-4737-BD41-750DF1C72937}" presName="Name37" presStyleLbl="parChTrans1D2" presStyleIdx="3" presStyleCnt="8"/>
      <dgm:spPr/>
      <dgm:t>
        <a:bodyPr/>
        <a:lstStyle/>
        <a:p>
          <a:endParaRPr lang="en-IN"/>
        </a:p>
      </dgm:t>
    </dgm:pt>
    <dgm:pt modelId="{581D467D-095E-4563-ADEF-C021303C2650}" type="pres">
      <dgm:prSet presAssocID="{EFD1BC44-3CBF-47D4-A1A4-5DDA1D0E90EF}" presName="hierRoot2" presStyleCnt="0">
        <dgm:presLayoutVars>
          <dgm:hierBranch val="init"/>
        </dgm:presLayoutVars>
      </dgm:prSet>
      <dgm:spPr/>
    </dgm:pt>
    <dgm:pt modelId="{3AFA0C84-E9BB-49FB-BBB1-D816DE6D1901}" type="pres">
      <dgm:prSet presAssocID="{EFD1BC44-3CBF-47D4-A1A4-5DDA1D0E90EF}" presName="rootComposite" presStyleCnt="0"/>
      <dgm:spPr/>
    </dgm:pt>
    <dgm:pt modelId="{B64B52A8-9DA3-43E9-A127-5519A7474B10}" type="pres">
      <dgm:prSet presAssocID="{EFD1BC44-3CBF-47D4-A1A4-5DDA1D0E90E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1B9E7B4-CB6C-46C2-84FD-0E9343A02340}" type="pres">
      <dgm:prSet presAssocID="{EFD1BC44-3CBF-47D4-A1A4-5DDA1D0E90EF}" presName="rootConnector" presStyleLbl="node2" presStyleIdx="3" presStyleCnt="6"/>
      <dgm:spPr/>
      <dgm:t>
        <a:bodyPr/>
        <a:lstStyle/>
        <a:p>
          <a:endParaRPr lang="en-IN"/>
        </a:p>
      </dgm:t>
    </dgm:pt>
    <dgm:pt modelId="{DF84B297-B442-403D-8428-1FF95B323617}" type="pres">
      <dgm:prSet presAssocID="{EFD1BC44-3CBF-47D4-A1A4-5DDA1D0E90EF}" presName="hierChild4" presStyleCnt="0"/>
      <dgm:spPr/>
    </dgm:pt>
    <dgm:pt modelId="{413007C5-4A21-445F-8CA0-EC5AE86C92C6}" type="pres">
      <dgm:prSet presAssocID="{EFD1BC44-3CBF-47D4-A1A4-5DDA1D0E90EF}" presName="hierChild5" presStyleCnt="0"/>
      <dgm:spPr/>
    </dgm:pt>
    <dgm:pt modelId="{7474693C-509D-40E8-8CE3-74F617B548BB}" type="pres">
      <dgm:prSet presAssocID="{294C0CCC-9A68-459F-B3C2-A1D7308DB61A}" presName="Name37" presStyleLbl="parChTrans1D2" presStyleIdx="4" presStyleCnt="8"/>
      <dgm:spPr/>
      <dgm:t>
        <a:bodyPr/>
        <a:lstStyle/>
        <a:p>
          <a:endParaRPr lang="en-IN"/>
        </a:p>
      </dgm:t>
    </dgm:pt>
    <dgm:pt modelId="{B0AA058A-79AF-4A2B-93C9-FDEDBF8F9BC4}" type="pres">
      <dgm:prSet presAssocID="{B3F79823-2BD6-4951-B908-26C894A07079}" presName="hierRoot2" presStyleCnt="0">
        <dgm:presLayoutVars>
          <dgm:hierBranch val="init"/>
        </dgm:presLayoutVars>
      </dgm:prSet>
      <dgm:spPr/>
    </dgm:pt>
    <dgm:pt modelId="{FA770BB8-046D-4464-8645-428CAB257244}" type="pres">
      <dgm:prSet presAssocID="{B3F79823-2BD6-4951-B908-26C894A07079}" presName="rootComposite" presStyleCnt="0"/>
      <dgm:spPr/>
    </dgm:pt>
    <dgm:pt modelId="{D4C5489C-EAC8-440F-807E-A86851EE8CB4}" type="pres">
      <dgm:prSet presAssocID="{B3F79823-2BD6-4951-B908-26C894A0707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8C95A3-2D7F-43A8-AD64-4ACEB9B8B68A}" type="pres">
      <dgm:prSet presAssocID="{B3F79823-2BD6-4951-B908-26C894A07079}" presName="rootConnector" presStyleLbl="node2" presStyleIdx="4" presStyleCnt="6"/>
      <dgm:spPr/>
      <dgm:t>
        <a:bodyPr/>
        <a:lstStyle/>
        <a:p>
          <a:endParaRPr lang="en-IN"/>
        </a:p>
      </dgm:t>
    </dgm:pt>
    <dgm:pt modelId="{5A8A92E8-768A-470B-95D3-85CC0FA950D9}" type="pres">
      <dgm:prSet presAssocID="{B3F79823-2BD6-4951-B908-26C894A07079}" presName="hierChild4" presStyleCnt="0"/>
      <dgm:spPr/>
    </dgm:pt>
    <dgm:pt modelId="{8D5EEA49-00DD-4073-BAB6-3CCD54A357C7}" type="pres">
      <dgm:prSet presAssocID="{B3F79823-2BD6-4951-B908-26C894A07079}" presName="hierChild5" presStyleCnt="0"/>
      <dgm:spPr/>
    </dgm:pt>
    <dgm:pt modelId="{3413CF28-093B-43F3-A2CD-3351835295FE}" type="pres">
      <dgm:prSet presAssocID="{072AEDD7-4970-41CA-8FBB-A250A388B4A9}" presName="Name37" presStyleLbl="parChTrans1D2" presStyleIdx="5" presStyleCnt="8"/>
      <dgm:spPr/>
      <dgm:t>
        <a:bodyPr/>
        <a:lstStyle/>
        <a:p>
          <a:endParaRPr lang="en-IN"/>
        </a:p>
      </dgm:t>
    </dgm:pt>
    <dgm:pt modelId="{2BE7A07F-582F-4811-B12B-AFD344858351}" type="pres">
      <dgm:prSet presAssocID="{CC63BF87-CA88-440C-B775-C6FBA39F3227}" presName="hierRoot2" presStyleCnt="0">
        <dgm:presLayoutVars>
          <dgm:hierBranch val="init"/>
        </dgm:presLayoutVars>
      </dgm:prSet>
      <dgm:spPr/>
    </dgm:pt>
    <dgm:pt modelId="{BDA84C5F-2027-44F0-AA2C-89CD8D18835F}" type="pres">
      <dgm:prSet presAssocID="{CC63BF87-CA88-440C-B775-C6FBA39F3227}" presName="rootComposite" presStyleCnt="0"/>
      <dgm:spPr/>
    </dgm:pt>
    <dgm:pt modelId="{E30BB174-38A7-49FC-A099-D3F264E840C3}" type="pres">
      <dgm:prSet presAssocID="{CC63BF87-CA88-440C-B775-C6FBA39F32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2A9EACC-8BF7-427E-8A8F-D1DFE7A11BCA}" type="pres">
      <dgm:prSet presAssocID="{CC63BF87-CA88-440C-B775-C6FBA39F3227}" presName="rootConnector" presStyleLbl="node2" presStyleIdx="5" presStyleCnt="6"/>
      <dgm:spPr/>
      <dgm:t>
        <a:bodyPr/>
        <a:lstStyle/>
        <a:p>
          <a:endParaRPr lang="en-IN"/>
        </a:p>
      </dgm:t>
    </dgm:pt>
    <dgm:pt modelId="{74981B5A-D626-4D70-A127-2DC563843C15}" type="pres">
      <dgm:prSet presAssocID="{CC63BF87-CA88-440C-B775-C6FBA39F3227}" presName="hierChild4" presStyleCnt="0"/>
      <dgm:spPr/>
    </dgm:pt>
    <dgm:pt modelId="{C62A5EA6-AECA-4092-B501-EE5AA6AEF691}" type="pres">
      <dgm:prSet presAssocID="{CC63BF87-CA88-440C-B775-C6FBA39F3227}" presName="hierChild5" presStyleCnt="0"/>
      <dgm:spPr/>
    </dgm:pt>
    <dgm:pt modelId="{984939DD-90C7-4248-90C8-D7DD4E573CD7}" type="pres">
      <dgm:prSet presAssocID="{2EAB6CFC-5700-4815-BFF4-9017C6DA5D68}" presName="hierChild3" presStyleCnt="0"/>
      <dgm:spPr/>
    </dgm:pt>
    <dgm:pt modelId="{3C234679-C9EC-4EDE-B157-28398DDB70F6}" type="pres">
      <dgm:prSet presAssocID="{276B90CA-58B2-4757-8158-E7218E9F60D4}" presName="Name111" presStyleLbl="parChTrans1D2" presStyleIdx="6" presStyleCnt="8"/>
      <dgm:spPr/>
      <dgm:t>
        <a:bodyPr/>
        <a:lstStyle/>
        <a:p>
          <a:endParaRPr lang="en-IN"/>
        </a:p>
      </dgm:t>
    </dgm:pt>
    <dgm:pt modelId="{02F04377-7D1B-4F88-B589-37879177E157}" type="pres">
      <dgm:prSet presAssocID="{41EF9A7B-7BD0-4519-BF6A-7DC46CB5F20E}" presName="hierRoot3" presStyleCnt="0">
        <dgm:presLayoutVars>
          <dgm:hierBranch val="init"/>
        </dgm:presLayoutVars>
      </dgm:prSet>
      <dgm:spPr/>
    </dgm:pt>
    <dgm:pt modelId="{1E5D7301-554C-4DE7-A47F-3CBC591BBE59}" type="pres">
      <dgm:prSet presAssocID="{41EF9A7B-7BD0-4519-BF6A-7DC46CB5F20E}" presName="rootComposite3" presStyleCnt="0"/>
      <dgm:spPr/>
    </dgm:pt>
    <dgm:pt modelId="{58E91555-AA0D-47F6-A5B8-4DA7A9C3443A}" type="pres">
      <dgm:prSet presAssocID="{41EF9A7B-7BD0-4519-BF6A-7DC46CB5F20E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30035EC-1CAD-4020-B275-368751174305}" type="pres">
      <dgm:prSet presAssocID="{41EF9A7B-7BD0-4519-BF6A-7DC46CB5F20E}" presName="rootConnector3" presStyleLbl="asst1" presStyleIdx="0" presStyleCnt="2"/>
      <dgm:spPr/>
      <dgm:t>
        <a:bodyPr/>
        <a:lstStyle/>
        <a:p>
          <a:endParaRPr lang="en-IN"/>
        </a:p>
      </dgm:t>
    </dgm:pt>
    <dgm:pt modelId="{6F6A2A5C-10BC-406A-B690-40699602B70A}" type="pres">
      <dgm:prSet presAssocID="{41EF9A7B-7BD0-4519-BF6A-7DC46CB5F20E}" presName="hierChild6" presStyleCnt="0"/>
      <dgm:spPr/>
    </dgm:pt>
    <dgm:pt modelId="{B1844935-DF1E-4F12-8134-363601F36AAD}" type="pres">
      <dgm:prSet presAssocID="{41EF9A7B-7BD0-4519-BF6A-7DC46CB5F20E}" presName="hierChild7" presStyleCnt="0"/>
      <dgm:spPr/>
    </dgm:pt>
    <dgm:pt modelId="{35717694-570D-46B6-96A8-1A4BE61C2DBE}" type="pres">
      <dgm:prSet presAssocID="{540627F4-EA6D-4781-AC1D-C502A6A9848F}" presName="Name111" presStyleLbl="parChTrans1D2" presStyleIdx="7" presStyleCnt="8"/>
      <dgm:spPr/>
      <dgm:t>
        <a:bodyPr/>
        <a:lstStyle/>
        <a:p>
          <a:endParaRPr lang="en-IN"/>
        </a:p>
      </dgm:t>
    </dgm:pt>
    <dgm:pt modelId="{42B6691D-E373-4501-85FD-FDF58D8311AB}" type="pres">
      <dgm:prSet presAssocID="{8A3DDADF-A02B-47FA-9788-9A4B8CC0A79A}" presName="hierRoot3" presStyleCnt="0">
        <dgm:presLayoutVars>
          <dgm:hierBranch val="init"/>
        </dgm:presLayoutVars>
      </dgm:prSet>
      <dgm:spPr/>
    </dgm:pt>
    <dgm:pt modelId="{8E45FF0C-DD0F-4B09-9295-75E1EB3ED06E}" type="pres">
      <dgm:prSet presAssocID="{8A3DDADF-A02B-47FA-9788-9A4B8CC0A79A}" presName="rootComposite3" presStyleCnt="0"/>
      <dgm:spPr/>
    </dgm:pt>
    <dgm:pt modelId="{0AF3FEAC-FE42-4AD2-BE77-A268B5DB0CEF}" type="pres">
      <dgm:prSet presAssocID="{8A3DDADF-A02B-47FA-9788-9A4B8CC0A79A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35244A-475B-4CE3-BFF9-934E1D05CD9F}" type="pres">
      <dgm:prSet presAssocID="{8A3DDADF-A02B-47FA-9788-9A4B8CC0A79A}" presName="rootConnector3" presStyleLbl="asst1" presStyleIdx="1" presStyleCnt="2"/>
      <dgm:spPr/>
      <dgm:t>
        <a:bodyPr/>
        <a:lstStyle/>
        <a:p>
          <a:endParaRPr lang="en-IN"/>
        </a:p>
      </dgm:t>
    </dgm:pt>
    <dgm:pt modelId="{31C67AA9-EF39-4A0F-839D-8E161BE8FA04}" type="pres">
      <dgm:prSet presAssocID="{8A3DDADF-A02B-47FA-9788-9A4B8CC0A79A}" presName="hierChild6" presStyleCnt="0"/>
      <dgm:spPr/>
    </dgm:pt>
    <dgm:pt modelId="{56DC3D17-2B87-496F-BCF8-9529A1C8EA80}" type="pres">
      <dgm:prSet presAssocID="{8A3DDADF-A02B-47FA-9788-9A4B8CC0A79A}" presName="hierChild7" presStyleCnt="0"/>
      <dgm:spPr/>
    </dgm:pt>
  </dgm:ptLst>
  <dgm:cxnLst>
    <dgm:cxn modelId="{2B4602D1-ABD7-4862-A088-6EC0035E9F86}" type="presOf" srcId="{EFD1BC44-3CBF-47D4-A1A4-5DDA1D0E90EF}" destId="{51B9E7B4-CB6C-46C2-84FD-0E9343A02340}" srcOrd="1" destOrd="0" presId="urn:microsoft.com/office/officeart/2005/8/layout/orgChart1"/>
    <dgm:cxn modelId="{062F680C-47AB-4D71-BE81-69945DA6CA28}" srcId="{2EAB6CFC-5700-4815-BFF4-9017C6DA5D68}" destId="{CC63BF87-CA88-440C-B775-C6FBA39F3227}" srcOrd="7" destOrd="0" parTransId="{072AEDD7-4970-41CA-8FBB-A250A388B4A9}" sibTransId="{E92DA7D6-BC28-407C-94A5-2A885963B06E}"/>
    <dgm:cxn modelId="{47E6A300-7CAF-41FF-9D2D-F909A67299F8}" type="presOf" srcId="{CC63BF87-CA88-440C-B775-C6FBA39F3227}" destId="{72A9EACC-8BF7-427E-8A8F-D1DFE7A11BCA}" srcOrd="1" destOrd="0" presId="urn:microsoft.com/office/officeart/2005/8/layout/orgChart1"/>
    <dgm:cxn modelId="{B3934F65-6A52-4B0C-A925-02D10C2B9707}" type="presOf" srcId="{8A3DDADF-A02B-47FA-9788-9A4B8CC0A79A}" destId="{0AF3FEAC-FE42-4AD2-BE77-A268B5DB0CEF}" srcOrd="0" destOrd="0" presId="urn:microsoft.com/office/officeart/2005/8/layout/orgChart1"/>
    <dgm:cxn modelId="{BE90B7F9-048A-4728-8163-01AA89A6EE9E}" type="presOf" srcId="{2EAB6CFC-5700-4815-BFF4-9017C6DA5D68}" destId="{263F5A8D-CB3F-4478-80A6-FD4E895FA198}" srcOrd="1" destOrd="0" presId="urn:microsoft.com/office/officeart/2005/8/layout/orgChart1"/>
    <dgm:cxn modelId="{C112C190-EF88-4D44-972A-B0C5ECE8858D}" type="presOf" srcId="{41EF9A7B-7BD0-4519-BF6A-7DC46CB5F20E}" destId="{530035EC-1CAD-4020-B275-368751174305}" srcOrd="1" destOrd="0" presId="urn:microsoft.com/office/officeart/2005/8/layout/orgChart1"/>
    <dgm:cxn modelId="{C67344ED-D07B-4B6D-823B-B42E9A4D5120}" type="presOf" srcId="{899CB33A-A343-42CD-A7C0-0B0B9B47497E}" destId="{8AB3E814-C270-43B4-9B34-E8C14A41675E}" srcOrd="0" destOrd="0" presId="urn:microsoft.com/office/officeart/2005/8/layout/orgChart1"/>
    <dgm:cxn modelId="{907BFE60-199B-44AB-8FF4-4AE204E82DBE}" type="presOf" srcId="{C2477A3F-0044-46DF-A5C0-124D9FEDFD7D}" destId="{E5D4C7BE-2A5F-4A66-94EF-249E28036C41}" srcOrd="1" destOrd="0" presId="urn:microsoft.com/office/officeart/2005/8/layout/orgChart1"/>
    <dgm:cxn modelId="{48F50425-6E16-44D4-9000-976D0C93358D}" type="presOf" srcId="{E2FCDFF0-2507-4408-86B2-93603D4D58B9}" destId="{F10FFCFA-9F7B-4A53-AA9C-9FEA5334E115}" srcOrd="0" destOrd="0" presId="urn:microsoft.com/office/officeart/2005/8/layout/orgChart1"/>
    <dgm:cxn modelId="{F449A468-6250-4C6D-8CF1-CF22D8F30FA1}" srcId="{2EAB6CFC-5700-4815-BFF4-9017C6DA5D68}" destId="{EFD1BC44-3CBF-47D4-A1A4-5DDA1D0E90EF}" srcOrd="5" destOrd="0" parTransId="{0FBA723D-DCF2-4737-BD41-750DF1C72937}" sibTransId="{B121BC1A-0E2D-4637-8587-993BEA843046}"/>
    <dgm:cxn modelId="{90360AEE-5161-4E18-A789-6FA8213DBA43}" type="presOf" srcId="{46373E39-0D43-4519-9B76-D0FB0CD459F4}" destId="{4CC9AF7C-CB9C-44FD-A96D-767EC2B8C17D}" srcOrd="0" destOrd="0" presId="urn:microsoft.com/office/officeart/2005/8/layout/orgChart1"/>
    <dgm:cxn modelId="{133032EB-A135-44FF-92BD-FAF83F01E657}" type="presOf" srcId="{0FBA723D-DCF2-4737-BD41-750DF1C72937}" destId="{A6FE63AA-E3A9-4BFC-8542-38A5A4F41471}" srcOrd="0" destOrd="0" presId="urn:microsoft.com/office/officeart/2005/8/layout/orgChart1"/>
    <dgm:cxn modelId="{D2C74641-D926-4C7B-9C67-2862DC18D585}" type="presOf" srcId="{EFD1BC44-3CBF-47D4-A1A4-5DDA1D0E90EF}" destId="{B64B52A8-9DA3-43E9-A127-5519A7474B10}" srcOrd="0" destOrd="0" presId="urn:microsoft.com/office/officeart/2005/8/layout/orgChart1"/>
    <dgm:cxn modelId="{B19E6D14-E4C8-4112-85C6-7BAB06996878}" type="presOf" srcId="{540627F4-EA6D-4781-AC1D-C502A6A9848F}" destId="{35717694-570D-46B6-96A8-1A4BE61C2DBE}" srcOrd="0" destOrd="0" presId="urn:microsoft.com/office/officeart/2005/8/layout/orgChart1"/>
    <dgm:cxn modelId="{43728A75-0842-443B-B741-58C919182A36}" type="presOf" srcId="{8A3DDADF-A02B-47FA-9788-9A4B8CC0A79A}" destId="{5C35244A-475B-4CE3-BFF9-934E1D05CD9F}" srcOrd="1" destOrd="0" presId="urn:microsoft.com/office/officeart/2005/8/layout/orgChart1"/>
    <dgm:cxn modelId="{F711F6C8-435E-40A8-8632-0034B0BA7153}" type="presOf" srcId="{B3F79823-2BD6-4951-B908-26C894A07079}" destId="{D4C5489C-EAC8-440F-807E-A86851EE8CB4}" srcOrd="0" destOrd="0" presId="urn:microsoft.com/office/officeart/2005/8/layout/orgChart1"/>
    <dgm:cxn modelId="{9E5CC580-8005-41E1-9D03-AF29EED62314}" srcId="{2EAB6CFC-5700-4815-BFF4-9017C6DA5D68}" destId="{289FD997-1920-4A8B-A4BB-2659EFBB49B8}" srcOrd="4" destOrd="0" parTransId="{E2FCDFF0-2507-4408-86B2-93603D4D58B9}" sibTransId="{83AC1A8F-6646-4D0F-A003-E3A29631BD74}"/>
    <dgm:cxn modelId="{B22138AA-8545-4689-850D-C68EC53C8A76}" srcId="{2EAB6CFC-5700-4815-BFF4-9017C6DA5D68}" destId="{C2477A3F-0044-46DF-A5C0-124D9FEDFD7D}" srcOrd="3" destOrd="0" parTransId="{899CB33A-A343-42CD-A7C0-0B0B9B47497E}" sibTransId="{FCEDF5E6-6CE5-401B-8322-ADC0A8B86DA1}"/>
    <dgm:cxn modelId="{579B3014-0102-4BFE-8522-8F53073CD88A}" type="presOf" srcId="{276B90CA-58B2-4757-8158-E7218E9F60D4}" destId="{3C234679-C9EC-4EDE-B157-28398DDB70F6}" srcOrd="0" destOrd="0" presId="urn:microsoft.com/office/officeart/2005/8/layout/orgChart1"/>
    <dgm:cxn modelId="{87FDF573-0BC3-44AF-972F-80E4E2423DDE}" type="presOf" srcId="{AD218DDF-051F-4F83-A127-14EDE8B75C84}" destId="{A6D386C1-5181-4065-8097-3FAF467C122A}" srcOrd="1" destOrd="0" presId="urn:microsoft.com/office/officeart/2005/8/layout/orgChart1"/>
    <dgm:cxn modelId="{F2B761BB-64C0-40B9-92A9-9ED7628837CC}" srcId="{2EAB6CFC-5700-4815-BFF4-9017C6DA5D68}" destId="{AD218DDF-051F-4F83-A127-14EDE8B75C84}" srcOrd="2" destOrd="0" parTransId="{46373E39-0D43-4519-9B76-D0FB0CD459F4}" sibTransId="{4AB625D5-6477-4432-9B82-E260279DB909}"/>
    <dgm:cxn modelId="{14B5E34E-ED02-4C02-ADAE-FC6BA93E1655}" type="presOf" srcId="{072AEDD7-4970-41CA-8FBB-A250A388B4A9}" destId="{3413CF28-093B-43F3-A2CD-3351835295FE}" srcOrd="0" destOrd="0" presId="urn:microsoft.com/office/officeart/2005/8/layout/orgChart1"/>
    <dgm:cxn modelId="{5A1399A9-5DEF-4DF6-A62D-FD43B11ED922}" type="presOf" srcId="{41EF9A7B-7BD0-4519-BF6A-7DC46CB5F20E}" destId="{58E91555-AA0D-47F6-A5B8-4DA7A9C3443A}" srcOrd="0" destOrd="0" presId="urn:microsoft.com/office/officeart/2005/8/layout/orgChart1"/>
    <dgm:cxn modelId="{73B3CE92-041A-4E2A-95FA-4A8135DA799F}" srcId="{2EAB6CFC-5700-4815-BFF4-9017C6DA5D68}" destId="{B3F79823-2BD6-4951-B908-26C894A07079}" srcOrd="6" destOrd="0" parTransId="{294C0CCC-9A68-459F-B3C2-A1D7308DB61A}" sibTransId="{865DF582-7850-4FB5-9872-9A39221B445D}"/>
    <dgm:cxn modelId="{5C71CBAB-282F-4DD5-A158-D163636A5A6E}" type="presOf" srcId="{CC63BF87-CA88-440C-B775-C6FBA39F3227}" destId="{E30BB174-38A7-49FC-A099-D3F264E840C3}" srcOrd="0" destOrd="0" presId="urn:microsoft.com/office/officeart/2005/8/layout/orgChart1"/>
    <dgm:cxn modelId="{82927E9E-2022-4C0C-9B23-E88A70641DA4}" type="presOf" srcId="{289FD997-1920-4A8B-A4BB-2659EFBB49B8}" destId="{0DFFA6B6-180F-4673-B9A9-7A643F50C22D}" srcOrd="0" destOrd="0" presId="urn:microsoft.com/office/officeart/2005/8/layout/orgChart1"/>
    <dgm:cxn modelId="{D9E590B1-913B-4FD2-AB9E-5862FB381ACA}" type="presOf" srcId="{B3F79823-2BD6-4951-B908-26C894A07079}" destId="{8E8C95A3-2D7F-43A8-AD64-4ACEB9B8B68A}" srcOrd="1" destOrd="0" presId="urn:microsoft.com/office/officeart/2005/8/layout/orgChart1"/>
    <dgm:cxn modelId="{A7429726-DFCA-495E-A7B2-9234B83624B7}" type="presOf" srcId="{2EAB6CFC-5700-4815-BFF4-9017C6DA5D68}" destId="{E712A342-5E54-4443-965B-13627DFC6A16}" srcOrd="0" destOrd="0" presId="urn:microsoft.com/office/officeart/2005/8/layout/orgChart1"/>
    <dgm:cxn modelId="{A59AEE2C-C27E-421B-BA35-BC87BB5F59B3}" srcId="{2EAB6CFC-5700-4815-BFF4-9017C6DA5D68}" destId="{8A3DDADF-A02B-47FA-9788-9A4B8CC0A79A}" srcOrd="1" destOrd="0" parTransId="{540627F4-EA6D-4781-AC1D-C502A6A9848F}" sibTransId="{CDB6C5CC-2F36-4EC9-A591-114957B739BB}"/>
    <dgm:cxn modelId="{4C07DEE0-C1BB-48F4-8609-53DC6106CEB6}" type="presOf" srcId="{289FD997-1920-4A8B-A4BB-2659EFBB49B8}" destId="{EB75DAFD-923A-4642-9B9E-995783CEEB6B}" srcOrd="1" destOrd="0" presId="urn:microsoft.com/office/officeart/2005/8/layout/orgChart1"/>
    <dgm:cxn modelId="{D33B50AE-A8D8-4A37-94EF-54E186938D9D}" type="presOf" srcId="{AD218DDF-051F-4F83-A127-14EDE8B75C84}" destId="{DC542B48-E8D4-4B67-83F1-283EDBA4B43A}" srcOrd="0" destOrd="0" presId="urn:microsoft.com/office/officeart/2005/8/layout/orgChart1"/>
    <dgm:cxn modelId="{97CA1CF7-8ACE-4094-95CC-5D115C397A10}" srcId="{2EAB6CFC-5700-4815-BFF4-9017C6DA5D68}" destId="{41EF9A7B-7BD0-4519-BF6A-7DC46CB5F20E}" srcOrd="0" destOrd="0" parTransId="{276B90CA-58B2-4757-8158-E7218E9F60D4}" sibTransId="{F647D8E3-ADCD-401D-BC7F-ECA01CD4831D}"/>
    <dgm:cxn modelId="{32EBC973-ACE3-44E6-B9B3-E634ED3FFBD0}" type="presOf" srcId="{C2477A3F-0044-46DF-A5C0-124D9FEDFD7D}" destId="{8AC77A29-3CD6-425B-BBEF-2A1E0FFA4803}" srcOrd="0" destOrd="0" presId="urn:microsoft.com/office/officeart/2005/8/layout/orgChart1"/>
    <dgm:cxn modelId="{015D864F-6806-4303-BD75-159C65B6F597}" srcId="{BA3DFFCE-9E06-4EDE-95B8-2172A29A0FCB}" destId="{2EAB6CFC-5700-4815-BFF4-9017C6DA5D68}" srcOrd="0" destOrd="0" parTransId="{FE26E436-4E26-4415-BEB7-55B4E072B951}" sibTransId="{B0542DC2-9C30-42C0-A7AF-68EA3D90D169}"/>
    <dgm:cxn modelId="{0514A6E0-2CA8-4982-9A88-1E7627B8AE08}" type="presOf" srcId="{BA3DFFCE-9E06-4EDE-95B8-2172A29A0FCB}" destId="{A467058E-3E1D-445D-BC93-9FF1819DE1EE}" srcOrd="0" destOrd="0" presId="urn:microsoft.com/office/officeart/2005/8/layout/orgChart1"/>
    <dgm:cxn modelId="{2E5FE45F-54DF-4621-9EEF-9337C962A13A}" type="presOf" srcId="{294C0CCC-9A68-459F-B3C2-A1D7308DB61A}" destId="{7474693C-509D-40E8-8CE3-74F617B548BB}" srcOrd="0" destOrd="0" presId="urn:microsoft.com/office/officeart/2005/8/layout/orgChart1"/>
    <dgm:cxn modelId="{360E6D74-A699-4DB5-B912-0867F9CC9521}" type="presParOf" srcId="{A467058E-3E1D-445D-BC93-9FF1819DE1EE}" destId="{C0CBD0E4-E19C-4757-8938-189A6DAF2C6E}" srcOrd="0" destOrd="0" presId="urn:microsoft.com/office/officeart/2005/8/layout/orgChart1"/>
    <dgm:cxn modelId="{93AB1F44-B3D8-4727-8BE5-C11FE894F21E}" type="presParOf" srcId="{C0CBD0E4-E19C-4757-8938-189A6DAF2C6E}" destId="{21B7FAA3-70A2-418C-93DE-22F232D87A5E}" srcOrd="0" destOrd="0" presId="urn:microsoft.com/office/officeart/2005/8/layout/orgChart1"/>
    <dgm:cxn modelId="{49D55B92-013C-4684-9B5E-7C88455F5338}" type="presParOf" srcId="{21B7FAA3-70A2-418C-93DE-22F232D87A5E}" destId="{E712A342-5E54-4443-965B-13627DFC6A16}" srcOrd="0" destOrd="0" presId="urn:microsoft.com/office/officeart/2005/8/layout/orgChart1"/>
    <dgm:cxn modelId="{F285F71D-7730-4B86-B8E9-2F17D142E5B9}" type="presParOf" srcId="{21B7FAA3-70A2-418C-93DE-22F232D87A5E}" destId="{263F5A8D-CB3F-4478-80A6-FD4E895FA198}" srcOrd="1" destOrd="0" presId="urn:microsoft.com/office/officeart/2005/8/layout/orgChart1"/>
    <dgm:cxn modelId="{2F23EF5B-277F-4D46-AC3D-85BEFBAAF5B7}" type="presParOf" srcId="{C0CBD0E4-E19C-4757-8938-189A6DAF2C6E}" destId="{885E3C53-3FF8-4DBA-A76E-BEB68C23E180}" srcOrd="1" destOrd="0" presId="urn:microsoft.com/office/officeart/2005/8/layout/orgChart1"/>
    <dgm:cxn modelId="{3224B5F5-1CAB-49C0-8E49-061E0E271BE1}" type="presParOf" srcId="{885E3C53-3FF8-4DBA-A76E-BEB68C23E180}" destId="{4CC9AF7C-CB9C-44FD-A96D-767EC2B8C17D}" srcOrd="0" destOrd="0" presId="urn:microsoft.com/office/officeart/2005/8/layout/orgChart1"/>
    <dgm:cxn modelId="{15040510-C7D2-43F4-A330-64AAD633792D}" type="presParOf" srcId="{885E3C53-3FF8-4DBA-A76E-BEB68C23E180}" destId="{B712F05C-8EE6-47D3-A4A1-597762EF6A75}" srcOrd="1" destOrd="0" presId="urn:microsoft.com/office/officeart/2005/8/layout/orgChart1"/>
    <dgm:cxn modelId="{EB0FA502-73D3-43A2-B5DC-056A273398B4}" type="presParOf" srcId="{B712F05C-8EE6-47D3-A4A1-597762EF6A75}" destId="{9D759FD3-DE97-4BEA-B36A-816BBADDC2BF}" srcOrd="0" destOrd="0" presId="urn:microsoft.com/office/officeart/2005/8/layout/orgChart1"/>
    <dgm:cxn modelId="{0F676CAC-3F0A-4C1D-ABAF-B65F3399C8D3}" type="presParOf" srcId="{9D759FD3-DE97-4BEA-B36A-816BBADDC2BF}" destId="{DC542B48-E8D4-4B67-83F1-283EDBA4B43A}" srcOrd="0" destOrd="0" presId="urn:microsoft.com/office/officeart/2005/8/layout/orgChart1"/>
    <dgm:cxn modelId="{1372E9E7-58D8-4538-9331-BD1AFA9C7D14}" type="presParOf" srcId="{9D759FD3-DE97-4BEA-B36A-816BBADDC2BF}" destId="{A6D386C1-5181-4065-8097-3FAF467C122A}" srcOrd="1" destOrd="0" presId="urn:microsoft.com/office/officeart/2005/8/layout/orgChart1"/>
    <dgm:cxn modelId="{B4DF720F-7024-447E-A560-F2E6C5FB0BB7}" type="presParOf" srcId="{B712F05C-8EE6-47D3-A4A1-597762EF6A75}" destId="{4FD545C0-05AA-4898-BE90-D49B1BA6E48B}" srcOrd="1" destOrd="0" presId="urn:microsoft.com/office/officeart/2005/8/layout/orgChart1"/>
    <dgm:cxn modelId="{4D1E741A-BC70-4320-A78B-893CE1C8C841}" type="presParOf" srcId="{B712F05C-8EE6-47D3-A4A1-597762EF6A75}" destId="{D0A0353F-FD91-453B-A681-33B311B28EF1}" srcOrd="2" destOrd="0" presId="urn:microsoft.com/office/officeart/2005/8/layout/orgChart1"/>
    <dgm:cxn modelId="{B87F754D-1E63-4E38-A613-630C1F4E728D}" type="presParOf" srcId="{885E3C53-3FF8-4DBA-A76E-BEB68C23E180}" destId="{8AB3E814-C270-43B4-9B34-E8C14A41675E}" srcOrd="2" destOrd="0" presId="urn:microsoft.com/office/officeart/2005/8/layout/orgChart1"/>
    <dgm:cxn modelId="{36807A4F-2EC4-437E-95F2-FB816294E7E4}" type="presParOf" srcId="{885E3C53-3FF8-4DBA-A76E-BEB68C23E180}" destId="{03BAAD30-DDCA-4945-AEBE-4CFCD05A46A0}" srcOrd="3" destOrd="0" presId="urn:microsoft.com/office/officeart/2005/8/layout/orgChart1"/>
    <dgm:cxn modelId="{E98607AE-1233-4EAD-A533-83DF1DBF8645}" type="presParOf" srcId="{03BAAD30-DDCA-4945-AEBE-4CFCD05A46A0}" destId="{F0E62BEA-4983-4697-B119-D765AB4DB5D1}" srcOrd="0" destOrd="0" presId="urn:microsoft.com/office/officeart/2005/8/layout/orgChart1"/>
    <dgm:cxn modelId="{F5181CE7-BD34-4D54-A3BF-7BD46BA393F6}" type="presParOf" srcId="{F0E62BEA-4983-4697-B119-D765AB4DB5D1}" destId="{8AC77A29-3CD6-425B-BBEF-2A1E0FFA4803}" srcOrd="0" destOrd="0" presId="urn:microsoft.com/office/officeart/2005/8/layout/orgChart1"/>
    <dgm:cxn modelId="{32D81381-E5EF-46EE-817D-B08158372282}" type="presParOf" srcId="{F0E62BEA-4983-4697-B119-D765AB4DB5D1}" destId="{E5D4C7BE-2A5F-4A66-94EF-249E28036C41}" srcOrd="1" destOrd="0" presId="urn:microsoft.com/office/officeart/2005/8/layout/orgChart1"/>
    <dgm:cxn modelId="{92C03BAD-8371-4491-8E8C-085C68DE5BFF}" type="presParOf" srcId="{03BAAD30-DDCA-4945-AEBE-4CFCD05A46A0}" destId="{5F06045A-6179-45EC-A79F-4899B6224A25}" srcOrd="1" destOrd="0" presId="urn:microsoft.com/office/officeart/2005/8/layout/orgChart1"/>
    <dgm:cxn modelId="{C8D3FB47-24B0-4B34-A0B1-9396BDF980C5}" type="presParOf" srcId="{03BAAD30-DDCA-4945-AEBE-4CFCD05A46A0}" destId="{51519864-D47D-4421-8162-E799108EE6A2}" srcOrd="2" destOrd="0" presId="urn:microsoft.com/office/officeart/2005/8/layout/orgChart1"/>
    <dgm:cxn modelId="{DA663764-63F2-4575-88E0-77256C10DB55}" type="presParOf" srcId="{885E3C53-3FF8-4DBA-A76E-BEB68C23E180}" destId="{F10FFCFA-9F7B-4A53-AA9C-9FEA5334E115}" srcOrd="4" destOrd="0" presId="urn:microsoft.com/office/officeart/2005/8/layout/orgChart1"/>
    <dgm:cxn modelId="{296CD651-5D5E-4CA4-AC27-317902C3948E}" type="presParOf" srcId="{885E3C53-3FF8-4DBA-A76E-BEB68C23E180}" destId="{ED0176B1-1FF3-4458-8936-4493C32704B7}" srcOrd="5" destOrd="0" presId="urn:microsoft.com/office/officeart/2005/8/layout/orgChart1"/>
    <dgm:cxn modelId="{182D338D-4C90-4D40-8512-C332BF41B197}" type="presParOf" srcId="{ED0176B1-1FF3-4458-8936-4493C32704B7}" destId="{7BB725C3-E92D-4EE2-9972-7A588E5BC8DA}" srcOrd="0" destOrd="0" presId="urn:microsoft.com/office/officeart/2005/8/layout/orgChart1"/>
    <dgm:cxn modelId="{8B138828-FA00-4283-989D-A3EC4D17492A}" type="presParOf" srcId="{7BB725C3-E92D-4EE2-9972-7A588E5BC8DA}" destId="{0DFFA6B6-180F-4673-B9A9-7A643F50C22D}" srcOrd="0" destOrd="0" presId="urn:microsoft.com/office/officeart/2005/8/layout/orgChart1"/>
    <dgm:cxn modelId="{19638B2B-DA5D-45A1-A7F5-7E2D338A17FC}" type="presParOf" srcId="{7BB725C3-E92D-4EE2-9972-7A588E5BC8DA}" destId="{EB75DAFD-923A-4642-9B9E-995783CEEB6B}" srcOrd="1" destOrd="0" presId="urn:microsoft.com/office/officeart/2005/8/layout/orgChart1"/>
    <dgm:cxn modelId="{5B4679E7-D903-4208-A456-B85F95EDCED6}" type="presParOf" srcId="{ED0176B1-1FF3-4458-8936-4493C32704B7}" destId="{C9999FC6-25C8-4F20-B6CA-0756922F8D8B}" srcOrd="1" destOrd="0" presId="urn:microsoft.com/office/officeart/2005/8/layout/orgChart1"/>
    <dgm:cxn modelId="{F47DDD3F-66EB-4EC6-89E1-F77134F106D0}" type="presParOf" srcId="{ED0176B1-1FF3-4458-8936-4493C32704B7}" destId="{7ED510FD-CAAA-4E95-84D1-C506A6C74C84}" srcOrd="2" destOrd="0" presId="urn:microsoft.com/office/officeart/2005/8/layout/orgChart1"/>
    <dgm:cxn modelId="{3840E561-219B-4349-9593-2088E75667CD}" type="presParOf" srcId="{885E3C53-3FF8-4DBA-A76E-BEB68C23E180}" destId="{A6FE63AA-E3A9-4BFC-8542-38A5A4F41471}" srcOrd="6" destOrd="0" presId="urn:microsoft.com/office/officeart/2005/8/layout/orgChart1"/>
    <dgm:cxn modelId="{045625E9-1082-41C6-B4F5-6697864B8736}" type="presParOf" srcId="{885E3C53-3FF8-4DBA-A76E-BEB68C23E180}" destId="{581D467D-095E-4563-ADEF-C021303C2650}" srcOrd="7" destOrd="0" presId="urn:microsoft.com/office/officeart/2005/8/layout/orgChart1"/>
    <dgm:cxn modelId="{D96B335B-3E72-440C-9C09-B77F2B494011}" type="presParOf" srcId="{581D467D-095E-4563-ADEF-C021303C2650}" destId="{3AFA0C84-E9BB-49FB-BBB1-D816DE6D1901}" srcOrd="0" destOrd="0" presId="urn:microsoft.com/office/officeart/2005/8/layout/orgChart1"/>
    <dgm:cxn modelId="{5576EEA8-18F9-4CCC-8146-C70C9A7CDDB2}" type="presParOf" srcId="{3AFA0C84-E9BB-49FB-BBB1-D816DE6D1901}" destId="{B64B52A8-9DA3-43E9-A127-5519A7474B10}" srcOrd="0" destOrd="0" presId="urn:microsoft.com/office/officeart/2005/8/layout/orgChart1"/>
    <dgm:cxn modelId="{17FA7FF9-438A-44DC-8E50-F670D5898F39}" type="presParOf" srcId="{3AFA0C84-E9BB-49FB-BBB1-D816DE6D1901}" destId="{51B9E7B4-CB6C-46C2-84FD-0E9343A02340}" srcOrd="1" destOrd="0" presId="urn:microsoft.com/office/officeart/2005/8/layout/orgChart1"/>
    <dgm:cxn modelId="{E9922BB6-1CDB-41F7-9088-9FC9C2D8E16D}" type="presParOf" srcId="{581D467D-095E-4563-ADEF-C021303C2650}" destId="{DF84B297-B442-403D-8428-1FF95B323617}" srcOrd="1" destOrd="0" presId="urn:microsoft.com/office/officeart/2005/8/layout/orgChart1"/>
    <dgm:cxn modelId="{0AA90910-3B5A-4950-AEDC-89DB95F78C1A}" type="presParOf" srcId="{581D467D-095E-4563-ADEF-C021303C2650}" destId="{413007C5-4A21-445F-8CA0-EC5AE86C92C6}" srcOrd="2" destOrd="0" presId="urn:microsoft.com/office/officeart/2005/8/layout/orgChart1"/>
    <dgm:cxn modelId="{087D9E81-EE83-4AFC-B64E-1D163B75BE50}" type="presParOf" srcId="{885E3C53-3FF8-4DBA-A76E-BEB68C23E180}" destId="{7474693C-509D-40E8-8CE3-74F617B548BB}" srcOrd="8" destOrd="0" presId="urn:microsoft.com/office/officeart/2005/8/layout/orgChart1"/>
    <dgm:cxn modelId="{9C72D2F7-7C31-4EB2-8D7B-F41362AC412B}" type="presParOf" srcId="{885E3C53-3FF8-4DBA-A76E-BEB68C23E180}" destId="{B0AA058A-79AF-4A2B-93C9-FDEDBF8F9BC4}" srcOrd="9" destOrd="0" presId="urn:microsoft.com/office/officeart/2005/8/layout/orgChart1"/>
    <dgm:cxn modelId="{ACD483A1-3DC9-448D-B141-84EBB15C6F79}" type="presParOf" srcId="{B0AA058A-79AF-4A2B-93C9-FDEDBF8F9BC4}" destId="{FA770BB8-046D-4464-8645-428CAB257244}" srcOrd="0" destOrd="0" presId="urn:microsoft.com/office/officeart/2005/8/layout/orgChart1"/>
    <dgm:cxn modelId="{9FF0381D-6158-4587-A4C9-0CB64C07CF63}" type="presParOf" srcId="{FA770BB8-046D-4464-8645-428CAB257244}" destId="{D4C5489C-EAC8-440F-807E-A86851EE8CB4}" srcOrd="0" destOrd="0" presId="urn:microsoft.com/office/officeart/2005/8/layout/orgChart1"/>
    <dgm:cxn modelId="{C2E6124E-5696-4C49-910C-2B2460C2DE18}" type="presParOf" srcId="{FA770BB8-046D-4464-8645-428CAB257244}" destId="{8E8C95A3-2D7F-43A8-AD64-4ACEB9B8B68A}" srcOrd="1" destOrd="0" presId="urn:microsoft.com/office/officeart/2005/8/layout/orgChart1"/>
    <dgm:cxn modelId="{EDE3FAC4-1323-4ABC-B56F-F7941B48D274}" type="presParOf" srcId="{B0AA058A-79AF-4A2B-93C9-FDEDBF8F9BC4}" destId="{5A8A92E8-768A-470B-95D3-85CC0FA950D9}" srcOrd="1" destOrd="0" presId="urn:microsoft.com/office/officeart/2005/8/layout/orgChart1"/>
    <dgm:cxn modelId="{8B03EFA8-46C3-4AA8-9522-6C395761A734}" type="presParOf" srcId="{B0AA058A-79AF-4A2B-93C9-FDEDBF8F9BC4}" destId="{8D5EEA49-00DD-4073-BAB6-3CCD54A357C7}" srcOrd="2" destOrd="0" presId="urn:microsoft.com/office/officeart/2005/8/layout/orgChart1"/>
    <dgm:cxn modelId="{22750B6B-1993-4E0C-9D9E-E52909894C7E}" type="presParOf" srcId="{885E3C53-3FF8-4DBA-A76E-BEB68C23E180}" destId="{3413CF28-093B-43F3-A2CD-3351835295FE}" srcOrd="10" destOrd="0" presId="urn:microsoft.com/office/officeart/2005/8/layout/orgChart1"/>
    <dgm:cxn modelId="{C3E846C7-E5C2-47CA-9BCF-8A758A35288F}" type="presParOf" srcId="{885E3C53-3FF8-4DBA-A76E-BEB68C23E180}" destId="{2BE7A07F-582F-4811-B12B-AFD344858351}" srcOrd="11" destOrd="0" presId="urn:microsoft.com/office/officeart/2005/8/layout/orgChart1"/>
    <dgm:cxn modelId="{2A8E054A-F465-4763-8D2E-36D78746141B}" type="presParOf" srcId="{2BE7A07F-582F-4811-B12B-AFD344858351}" destId="{BDA84C5F-2027-44F0-AA2C-89CD8D18835F}" srcOrd="0" destOrd="0" presId="urn:microsoft.com/office/officeart/2005/8/layout/orgChart1"/>
    <dgm:cxn modelId="{A8B0FD7C-EEAD-4DD8-8068-D83EE0F48944}" type="presParOf" srcId="{BDA84C5F-2027-44F0-AA2C-89CD8D18835F}" destId="{E30BB174-38A7-49FC-A099-D3F264E840C3}" srcOrd="0" destOrd="0" presId="urn:microsoft.com/office/officeart/2005/8/layout/orgChart1"/>
    <dgm:cxn modelId="{6B6A0996-355C-4ACB-8169-BE001133B3F7}" type="presParOf" srcId="{BDA84C5F-2027-44F0-AA2C-89CD8D18835F}" destId="{72A9EACC-8BF7-427E-8A8F-D1DFE7A11BCA}" srcOrd="1" destOrd="0" presId="urn:microsoft.com/office/officeart/2005/8/layout/orgChart1"/>
    <dgm:cxn modelId="{613B53A4-BE45-4D51-B46B-7B1DD5FE1E70}" type="presParOf" srcId="{2BE7A07F-582F-4811-B12B-AFD344858351}" destId="{74981B5A-D626-4D70-A127-2DC563843C15}" srcOrd="1" destOrd="0" presId="urn:microsoft.com/office/officeart/2005/8/layout/orgChart1"/>
    <dgm:cxn modelId="{7A8D5465-6067-4476-93ED-E793337A5351}" type="presParOf" srcId="{2BE7A07F-582F-4811-B12B-AFD344858351}" destId="{C62A5EA6-AECA-4092-B501-EE5AA6AEF691}" srcOrd="2" destOrd="0" presId="urn:microsoft.com/office/officeart/2005/8/layout/orgChart1"/>
    <dgm:cxn modelId="{919E0812-26D2-46A0-8CCF-5A17A2A5595C}" type="presParOf" srcId="{C0CBD0E4-E19C-4757-8938-189A6DAF2C6E}" destId="{984939DD-90C7-4248-90C8-D7DD4E573CD7}" srcOrd="2" destOrd="0" presId="urn:microsoft.com/office/officeart/2005/8/layout/orgChart1"/>
    <dgm:cxn modelId="{C1A7C0C1-0D44-4F29-8245-B21EECD909BC}" type="presParOf" srcId="{984939DD-90C7-4248-90C8-D7DD4E573CD7}" destId="{3C234679-C9EC-4EDE-B157-28398DDB70F6}" srcOrd="0" destOrd="0" presId="urn:microsoft.com/office/officeart/2005/8/layout/orgChart1"/>
    <dgm:cxn modelId="{4A882BD5-523B-4F3C-970A-CE7BA59C7F8E}" type="presParOf" srcId="{984939DD-90C7-4248-90C8-D7DD4E573CD7}" destId="{02F04377-7D1B-4F88-B589-37879177E157}" srcOrd="1" destOrd="0" presId="urn:microsoft.com/office/officeart/2005/8/layout/orgChart1"/>
    <dgm:cxn modelId="{02EB9736-F984-4A79-8D6E-3A0709E40C47}" type="presParOf" srcId="{02F04377-7D1B-4F88-B589-37879177E157}" destId="{1E5D7301-554C-4DE7-A47F-3CBC591BBE59}" srcOrd="0" destOrd="0" presId="urn:microsoft.com/office/officeart/2005/8/layout/orgChart1"/>
    <dgm:cxn modelId="{34833E58-D0C2-4577-B632-D727CE146A1F}" type="presParOf" srcId="{1E5D7301-554C-4DE7-A47F-3CBC591BBE59}" destId="{58E91555-AA0D-47F6-A5B8-4DA7A9C3443A}" srcOrd="0" destOrd="0" presId="urn:microsoft.com/office/officeart/2005/8/layout/orgChart1"/>
    <dgm:cxn modelId="{D515ADF9-1BE3-4B04-AF90-88E7050676D3}" type="presParOf" srcId="{1E5D7301-554C-4DE7-A47F-3CBC591BBE59}" destId="{530035EC-1CAD-4020-B275-368751174305}" srcOrd="1" destOrd="0" presId="urn:microsoft.com/office/officeart/2005/8/layout/orgChart1"/>
    <dgm:cxn modelId="{E3E725B2-CD4D-4E2A-8562-FFBB919E4CA9}" type="presParOf" srcId="{02F04377-7D1B-4F88-B589-37879177E157}" destId="{6F6A2A5C-10BC-406A-B690-40699602B70A}" srcOrd="1" destOrd="0" presId="urn:microsoft.com/office/officeart/2005/8/layout/orgChart1"/>
    <dgm:cxn modelId="{0A320BE6-3AAC-4106-A111-4D00BE037622}" type="presParOf" srcId="{02F04377-7D1B-4F88-B589-37879177E157}" destId="{B1844935-DF1E-4F12-8134-363601F36AAD}" srcOrd="2" destOrd="0" presId="urn:microsoft.com/office/officeart/2005/8/layout/orgChart1"/>
    <dgm:cxn modelId="{89A9F2CC-5127-4A0F-8F71-86D8D844FC4C}" type="presParOf" srcId="{984939DD-90C7-4248-90C8-D7DD4E573CD7}" destId="{35717694-570D-46B6-96A8-1A4BE61C2DBE}" srcOrd="2" destOrd="0" presId="urn:microsoft.com/office/officeart/2005/8/layout/orgChart1"/>
    <dgm:cxn modelId="{EB66F21A-0A3A-4F68-820C-2704AA0FF5BD}" type="presParOf" srcId="{984939DD-90C7-4248-90C8-D7DD4E573CD7}" destId="{42B6691D-E373-4501-85FD-FDF58D8311AB}" srcOrd="3" destOrd="0" presId="urn:microsoft.com/office/officeart/2005/8/layout/orgChart1"/>
    <dgm:cxn modelId="{18AE1CB4-E1FD-4FDF-8639-B9F8D7315E00}" type="presParOf" srcId="{42B6691D-E373-4501-85FD-FDF58D8311AB}" destId="{8E45FF0C-DD0F-4B09-9295-75E1EB3ED06E}" srcOrd="0" destOrd="0" presId="urn:microsoft.com/office/officeart/2005/8/layout/orgChart1"/>
    <dgm:cxn modelId="{DB6FA1B9-3C31-4348-BE31-6893A0146110}" type="presParOf" srcId="{8E45FF0C-DD0F-4B09-9295-75E1EB3ED06E}" destId="{0AF3FEAC-FE42-4AD2-BE77-A268B5DB0CEF}" srcOrd="0" destOrd="0" presId="urn:microsoft.com/office/officeart/2005/8/layout/orgChart1"/>
    <dgm:cxn modelId="{6C6933DE-77AB-4145-85F7-DCEFBFEB3E19}" type="presParOf" srcId="{8E45FF0C-DD0F-4B09-9295-75E1EB3ED06E}" destId="{5C35244A-475B-4CE3-BFF9-934E1D05CD9F}" srcOrd="1" destOrd="0" presId="urn:microsoft.com/office/officeart/2005/8/layout/orgChart1"/>
    <dgm:cxn modelId="{E13F43ED-01C8-42C7-8AF2-F859AC4A6EA9}" type="presParOf" srcId="{42B6691D-E373-4501-85FD-FDF58D8311AB}" destId="{31C67AA9-EF39-4A0F-839D-8E161BE8FA04}" srcOrd="1" destOrd="0" presId="urn:microsoft.com/office/officeart/2005/8/layout/orgChart1"/>
    <dgm:cxn modelId="{AF65C273-8E94-4D26-AABF-D387AC9A351E}" type="presParOf" srcId="{42B6691D-E373-4501-85FD-FDF58D8311AB}" destId="{56DC3D17-2B87-496F-BCF8-9529A1C8EA80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3DFFCE-9E06-4EDE-95B8-2172A29A0F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AB6CFC-5700-4815-BFF4-9017C6DA5D68}">
      <dgm:prSet phldrT="[Text]"/>
      <dgm:spPr/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Botnet</a:t>
          </a:r>
          <a:r>
            <a:rPr lang="en-IN" dirty="0" smtClean="0">
              <a:solidFill>
                <a:schemeClr val="tx1"/>
              </a:solidFill>
            </a:rPr>
            <a:t> </a:t>
          </a:r>
        </a:p>
        <a:p>
          <a:r>
            <a:rPr lang="en-IN" dirty="0" smtClean="0">
              <a:solidFill>
                <a:schemeClr val="tx1"/>
              </a:solidFill>
            </a:rPr>
            <a:t>Creation</a:t>
          </a:r>
          <a:endParaRPr lang="en-IN" dirty="0">
            <a:solidFill>
              <a:schemeClr val="tx1"/>
            </a:solidFill>
          </a:endParaRPr>
        </a:p>
      </dgm:t>
    </dgm:pt>
    <dgm:pt modelId="{FE26E436-4E26-4415-BEB7-55B4E072B951}" type="parTrans" cxnId="{015D864F-6806-4303-BD75-159C65B6F597}">
      <dgm:prSet/>
      <dgm:spPr/>
      <dgm:t>
        <a:bodyPr/>
        <a:lstStyle/>
        <a:p>
          <a:endParaRPr lang="en-IN"/>
        </a:p>
      </dgm:t>
    </dgm:pt>
    <dgm:pt modelId="{B0542DC2-9C30-42C0-A7AF-68EA3D90D169}" type="sibTrans" cxnId="{015D864F-6806-4303-BD75-159C65B6F597}">
      <dgm:prSet/>
      <dgm:spPr/>
      <dgm:t>
        <a:bodyPr/>
        <a:lstStyle/>
        <a:p>
          <a:endParaRPr lang="en-IN"/>
        </a:p>
      </dgm:t>
    </dgm:pt>
    <dgm:pt modelId="{41EF9A7B-7BD0-4519-BF6A-7DC46CB5F20E}" type="asst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Renting</a:t>
          </a:r>
          <a:endParaRPr lang="en-IN" dirty="0">
            <a:solidFill>
              <a:schemeClr val="tx1"/>
            </a:solidFill>
          </a:endParaRPr>
        </a:p>
      </dgm:t>
    </dgm:pt>
    <dgm:pt modelId="{276B90CA-58B2-4757-8158-E7218E9F60D4}" type="parTrans" cxnId="{97CA1CF7-8ACE-4094-95CC-5D115C397A10}">
      <dgm:prSet/>
      <dgm:spPr/>
      <dgm:t>
        <a:bodyPr/>
        <a:lstStyle/>
        <a:p>
          <a:endParaRPr lang="en-IN"/>
        </a:p>
      </dgm:t>
    </dgm:pt>
    <dgm:pt modelId="{F647D8E3-ADCD-401D-BC7F-ECA01CD4831D}" type="sibTrans" cxnId="{97CA1CF7-8ACE-4094-95CC-5D115C397A10}">
      <dgm:prSet/>
      <dgm:spPr/>
      <dgm:t>
        <a:bodyPr/>
        <a:lstStyle/>
        <a:p>
          <a:endParaRPr lang="en-IN"/>
        </a:p>
      </dgm:t>
    </dgm:pt>
    <dgm:pt modelId="{AD218DDF-051F-4F83-A127-14EDE8B75C84}">
      <dgm:prSet phldrT="[Text]"/>
      <dgm:spPr/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DDoS</a:t>
          </a:r>
          <a:r>
            <a:rPr lang="en-IN" dirty="0" smtClean="0">
              <a:solidFill>
                <a:schemeClr val="tx1"/>
              </a:solidFill>
            </a:rPr>
            <a:t> Attacks</a:t>
          </a:r>
          <a:endParaRPr lang="en-IN" dirty="0">
            <a:solidFill>
              <a:schemeClr val="tx1"/>
            </a:solidFill>
          </a:endParaRPr>
        </a:p>
      </dgm:t>
    </dgm:pt>
    <dgm:pt modelId="{46373E39-0D43-4519-9B76-D0FB0CD459F4}" type="parTrans" cxnId="{F2B761BB-64C0-40B9-92A9-9ED7628837CC}">
      <dgm:prSet/>
      <dgm:spPr/>
      <dgm:t>
        <a:bodyPr/>
        <a:lstStyle/>
        <a:p>
          <a:endParaRPr lang="en-IN"/>
        </a:p>
      </dgm:t>
    </dgm:pt>
    <dgm:pt modelId="{4AB625D5-6477-4432-9B82-E260279DB909}" type="sibTrans" cxnId="{F2B761BB-64C0-40B9-92A9-9ED7628837CC}">
      <dgm:prSet/>
      <dgm:spPr/>
      <dgm:t>
        <a:bodyPr/>
        <a:lstStyle/>
        <a:p>
          <a:endParaRPr lang="en-IN"/>
        </a:p>
      </dgm:t>
    </dgm:pt>
    <dgm:pt modelId="{B3F79823-2BD6-4951-B908-26C894A07079}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Phishing Attacks</a:t>
          </a:r>
          <a:endParaRPr lang="en-IN" dirty="0">
            <a:solidFill>
              <a:schemeClr val="tx1"/>
            </a:solidFill>
          </a:endParaRPr>
        </a:p>
      </dgm:t>
    </dgm:pt>
    <dgm:pt modelId="{294C0CCC-9A68-459F-B3C2-A1D7308DB61A}" type="parTrans" cxnId="{73B3CE92-041A-4E2A-95FA-4A8135DA799F}">
      <dgm:prSet/>
      <dgm:spPr/>
      <dgm:t>
        <a:bodyPr/>
        <a:lstStyle/>
        <a:p>
          <a:endParaRPr lang="en-IN"/>
        </a:p>
      </dgm:t>
    </dgm:pt>
    <dgm:pt modelId="{865DF582-7850-4FB5-9872-9A39221B445D}" type="sibTrans" cxnId="{73B3CE92-041A-4E2A-95FA-4A8135DA799F}">
      <dgm:prSet/>
      <dgm:spPr/>
      <dgm:t>
        <a:bodyPr/>
        <a:lstStyle/>
        <a:p>
          <a:endParaRPr lang="en-IN"/>
        </a:p>
      </dgm:t>
    </dgm:pt>
    <dgm:pt modelId="{CC63BF87-CA88-440C-B775-C6FBA39F3227}">
      <dgm:prSet phldrT="[Text]"/>
      <dgm:spPr/>
      <dgm:t>
        <a:bodyPr/>
        <a:lstStyle/>
        <a:p>
          <a:r>
            <a:rPr lang="en-IN" dirty="0" err="1" smtClean="0">
              <a:solidFill>
                <a:schemeClr val="tx1"/>
              </a:solidFill>
            </a:rPr>
            <a:t>Spamdexing</a:t>
          </a:r>
          <a:endParaRPr lang="en-IN" dirty="0" smtClean="0">
            <a:solidFill>
              <a:schemeClr val="tx1"/>
            </a:solidFill>
          </a:endParaRPr>
        </a:p>
        <a:p>
          <a:r>
            <a:rPr lang="en-IN" dirty="0" smtClean="0">
              <a:solidFill>
                <a:schemeClr val="tx1"/>
              </a:solidFill>
            </a:rPr>
            <a:t>(Search Engine Spam)</a:t>
          </a:r>
          <a:endParaRPr lang="en-IN" dirty="0">
            <a:solidFill>
              <a:schemeClr val="tx1"/>
            </a:solidFill>
          </a:endParaRPr>
        </a:p>
      </dgm:t>
    </dgm:pt>
    <dgm:pt modelId="{072AEDD7-4970-41CA-8FBB-A250A388B4A9}" type="parTrans" cxnId="{062F680C-47AB-4D71-BE81-69945DA6CA28}">
      <dgm:prSet/>
      <dgm:spPr/>
      <dgm:t>
        <a:bodyPr/>
        <a:lstStyle/>
        <a:p>
          <a:endParaRPr lang="en-IN"/>
        </a:p>
      </dgm:t>
    </dgm:pt>
    <dgm:pt modelId="{E92DA7D6-BC28-407C-94A5-2A885963B06E}" type="sibTrans" cxnId="{062F680C-47AB-4D71-BE81-69945DA6CA28}">
      <dgm:prSet/>
      <dgm:spPr/>
      <dgm:t>
        <a:bodyPr/>
        <a:lstStyle/>
        <a:p>
          <a:endParaRPr lang="en-IN"/>
        </a:p>
      </dgm:t>
    </dgm:pt>
    <dgm:pt modelId="{8A3DDADF-A02B-47FA-9788-9A4B8CC0A79A}" type="asst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Selling</a:t>
          </a:r>
          <a:endParaRPr lang="en-IN" dirty="0">
            <a:solidFill>
              <a:schemeClr val="tx1"/>
            </a:solidFill>
          </a:endParaRPr>
        </a:p>
      </dgm:t>
    </dgm:pt>
    <dgm:pt modelId="{540627F4-EA6D-4781-AC1D-C502A6A9848F}" type="parTrans" cxnId="{A59AEE2C-C27E-421B-BA35-BC87BB5F59B3}">
      <dgm:prSet/>
      <dgm:spPr/>
      <dgm:t>
        <a:bodyPr/>
        <a:lstStyle/>
        <a:p>
          <a:endParaRPr lang="en-IN"/>
        </a:p>
      </dgm:t>
    </dgm:pt>
    <dgm:pt modelId="{CDB6C5CC-2F36-4EC9-A591-114957B739BB}" type="sibTrans" cxnId="{A59AEE2C-C27E-421B-BA35-BC87BB5F59B3}">
      <dgm:prSet/>
      <dgm:spPr/>
      <dgm:t>
        <a:bodyPr/>
        <a:lstStyle/>
        <a:p>
          <a:endParaRPr lang="en-IN"/>
        </a:p>
      </dgm:t>
    </dgm:pt>
    <dgm:pt modelId="{C2477A3F-0044-46DF-A5C0-124D9FEDFD7D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Spam attacks</a:t>
          </a:r>
          <a:endParaRPr lang="en-IN" dirty="0">
            <a:solidFill>
              <a:schemeClr val="tx1"/>
            </a:solidFill>
          </a:endParaRPr>
        </a:p>
      </dgm:t>
    </dgm:pt>
    <dgm:pt modelId="{899CB33A-A343-42CD-A7C0-0B0B9B47497E}" type="parTrans" cxnId="{B22138AA-8545-4689-850D-C68EC53C8A76}">
      <dgm:prSet/>
      <dgm:spPr/>
      <dgm:t>
        <a:bodyPr/>
        <a:lstStyle/>
        <a:p>
          <a:endParaRPr lang="en-IN"/>
        </a:p>
      </dgm:t>
    </dgm:pt>
    <dgm:pt modelId="{FCEDF5E6-6CE5-401B-8322-ADC0A8B86DA1}" type="sibTrans" cxnId="{B22138AA-8545-4689-850D-C68EC53C8A76}">
      <dgm:prSet/>
      <dgm:spPr/>
      <dgm:t>
        <a:bodyPr/>
        <a:lstStyle/>
        <a:p>
          <a:endParaRPr lang="en-IN"/>
        </a:p>
      </dgm:t>
    </dgm:pt>
    <dgm:pt modelId="{EFD1BC44-3CBF-47D4-A1A4-5DDA1D0E90EF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Stealing confidential Information</a:t>
          </a:r>
          <a:endParaRPr lang="en-IN" dirty="0">
            <a:solidFill>
              <a:schemeClr val="tx1"/>
            </a:solidFill>
          </a:endParaRPr>
        </a:p>
      </dgm:t>
    </dgm:pt>
    <dgm:pt modelId="{0FBA723D-DCF2-4737-BD41-750DF1C72937}" type="parTrans" cxnId="{F449A468-6250-4C6D-8CF1-CF22D8F30FA1}">
      <dgm:prSet/>
      <dgm:spPr/>
      <dgm:t>
        <a:bodyPr/>
        <a:lstStyle/>
        <a:p>
          <a:endParaRPr lang="en-IN"/>
        </a:p>
      </dgm:t>
    </dgm:pt>
    <dgm:pt modelId="{B121BC1A-0E2D-4637-8587-993BEA843046}" type="sibTrans" cxnId="{F449A468-6250-4C6D-8CF1-CF22D8F30FA1}">
      <dgm:prSet/>
      <dgm:spPr/>
      <dgm:t>
        <a:bodyPr/>
        <a:lstStyle/>
        <a:p>
          <a:endParaRPr lang="en-IN"/>
        </a:p>
      </dgm:t>
    </dgm:pt>
    <dgm:pt modelId="{289FD997-1920-4A8B-A4BB-2659EFBB49B8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Malware and Adware</a:t>
          </a:r>
          <a:endParaRPr lang="en-IN" dirty="0">
            <a:solidFill>
              <a:schemeClr val="tx1"/>
            </a:solidFill>
          </a:endParaRPr>
        </a:p>
      </dgm:t>
    </dgm:pt>
    <dgm:pt modelId="{E2FCDFF0-2507-4408-86B2-93603D4D58B9}" type="parTrans" cxnId="{9E5CC580-8005-41E1-9D03-AF29EED62314}">
      <dgm:prSet/>
      <dgm:spPr/>
      <dgm:t>
        <a:bodyPr/>
        <a:lstStyle/>
        <a:p>
          <a:endParaRPr lang="en-IN"/>
        </a:p>
      </dgm:t>
    </dgm:pt>
    <dgm:pt modelId="{83AC1A8F-6646-4D0F-A003-E3A29631BD74}" type="sibTrans" cxnId="{9E5CC580-8005-41E1-9D03-AF29EED62314}">
      <dgm:prSet/>
      <dgm:spPr/>
      <dgm:t>
        <a:bodyPr/>
        <a:lstStyle/>
        <a:p>
          <a:endParaRPr lang="en-IN"/>
        </a:p>
      </dgm:t>
    </dgm:pt>
    <dgm:pt modelId="{A467058E-3E1D-445D-BC93-9FF1819DE1EE}" type="pres">
      <dgm:prSet presAssocID="{BA3DFFCE-9E06-4EDE-95B8-2172A29A0F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0CBD0E4-E19C-4757-8938-189A6DAF2C6E}" type="pres">
      <dgm:prSet presAssocID="{2EAB6CFC-5700-4815-BFF4-9017C6DA5D68}" presName="hierRoot1" presStyleCnt="0">
        <dgm:presLayoutVars>
          <dgm:hierBranch val="init"/>
        </dgm:presLayoutVars>
      </dgm:prSet>
      <dgm:spPr/>
    </dgm:pt>
    <dgm:pt modelId="{21B7FAA3-70A2-418C-93DE-22F232D87A5E}" type="pres">
      <dgm:prSet presAssocID="{2EAB6CFC-5700-4815-BFF4-9017C6DA5D68}" presName="rootComposite1" presStyleCnt="0"/>
      <dgm:spPr/>
    </dgm:pt>
    <dgm:pt modelId="{E712A342-5E54-4443-965B-13627DFC6A16}" type="pres">
      <dgm:prSet presAssocID="{2EAB6CFC-5700-4815-BFF4-9017C6DA5D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63F5A8D-CB3F-4478-80A6-FD4E895FA198}" type="pres">
      <dgm:prSet presAssocID="{2EAB6CFC-5700-4815-BFF4-9017C6DA5D6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885E3C53-3FF8-4DBA-A76E-BEB68C23E180}" type="pres">
      <dgm:prSet presAssocID="{2EAB6CFC-5700-4815-BFF4-9017C6DA5D68}" presName="hierChild2" presStyleCnt="0"/>
      <dgm:spPr/>
    </dgm:pt>
    <dgm:pt modelId="{4CC9AF7C-CB9C-44FD-A96D-767EC2B8C17D}" type="pres">
      <dgm:prSet presAssocID="{46373E39-0D43-4519-9B76-D0FB0CD459F4}" presName="Name37" presStyleLbl="parChTrans1D2" presStyleIdx="0" presStyleCnt="8"/>
      <dgm:spPr/>
      <dgm:t>
        <a:bodyPr/>
        <a:lstStyle/>
        <a:p>
          <a:endParaRPr lang="en-IN"/>
        </a:p>
      </dgm:t>
    </dgm:pt>
    <dgm:pt modelId="{B712F05C-8EE6-47D3-A4A1-597762EF6A75}" type="pres">
      <dgm:prSet presAssocID="{AD218DDF-051F-4F83-A127-14EDE8B75C84}" presName="hierRoot2" presStyleCnt="0">
        <dgm:presLayoutVars>
          <dgm:hierBranch val="init"/>
        </dgm:presLayoutVars>
      </dgm:prSet>
      <dgm:spPr/>
    </dgm:pt>
    <dgm:pt modelId="{9D759FD3-DE97-4BEA-B36A-816BBADDC2BF}" type="pres">
      <dgm:prSet presAssocID="{AD218DDF-051F-4F83-A127-14EDE8B75C84}" presName="rootComposite" presStyleCnt="0"/>
      <dgm:spPr/>
    </dgm:pt>
    <dgm:pt modelId="{DC542B48-E8D4-4B67-83F1-283EDBA4B43A}" type="pres">
      <dgm:prSet presAssocID="{AD218DDF-051F-4F83-A127-14EDE8B75C84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D386C1-5181-4065-8097-3FAF467C122A}" type="pres">
      <dgm:prSet presAssocID="{AD218DDF-051F-4F83-A127-14EDE8B75C84}" presName="rootConnector" presStyleLbl="node2" presStyleIdx="0" presStyleCnt="6"/>
      <dgm:spPr/>
      <dgm:t>
        <a:bodyPr/>
        <a:lstStyle/>
        <a:p>
          <a:endParaRPr lang="en-IN"/>
        </a:p>
      </dgm:t>
    </dgm:pt>
    <dgm:pt modelId="{4FD545C0-05AA-4898-BE90-D49B1BA6E48B}" type="pres">
      <dgm:prSet presAssocID="{AD218DDF-051F-4F83-A127-14EDE8B75C84}" presName="hierChild4" presStyleCnt="0"/>
      <dgm:spPr/>
    </dgm:pt>
    <dgm:pt modelId="{D0A0353F-FD91-453B-A681-33B311B28EF1}" type="pres">
      <dgm:prSet presAssocID="{AD218DDF-051F-4F83-A127-14EDE8B75C84}" presName="hierChild5" presStyleCnt="0"/>
      <dgm:spPr/>
    </dgm:pt>
    <dgm:pt modelId="{8AB3E814-C270-43B4-9B34-E8C14A41675E}" type="pres">
      <dgm:prSet presAssocID="{899CB33A-A343-42CD-A7C0-0B0B9B47497E}" presName="Name37" presStyleLbl="parChTrans1D2" presStyleIdx="1" presStyleCnt="8"/>
      <dgm:spPr/>
      <dgm:t>
        <a:bodyPr/>
        <a:lstStyle/>
        <a:p>
          <a:endParaRPr lang="en-IN"/>
        </a:p>
      </dgm:t>
    </dgm:pt>
    <dgm:pt modelId="{03BAAD30-DDCA-4945-AEBE-4CFCD05A46A0}" type="pres">
      <dgm:prSet presAssocID="{C2477A3F-0044-46DF-A5C0-124D9FEDFD7D}" presName="hierRoot2" presStyleCnt="0">
        <dgm:presLayoutVars>
          <dgm:hierBranch val="init"/>
        </dgm:presLayoutVars>
      </dgm:prSet>
      <dgm:spPr/>
    </dgm:pt>
    <dgm:pt modelId="{F0E62BEA-4983-4697-B119-D765AB4DB5D1}" type="pres">
      <dgm:prSet presAssocID="{C2477A3F-0044-46DF-A5C0-124D9FEDFD7D}" presName="rootComposite" presStyleCnt="0"/>
      <dgm:spPr/>
    </dgm:pt>
    <dgm:pt modelId="{8AC77A29-3CD6-425B-BBEF-2A1E0FFA4803}" type="pres">
      <dgm:prSet presAssocID="{C2477A3F-0044-46DF-A5C0-124D9FEDFD7D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D4C7BE-2A5F-4A66-94EF-249E28036C41}" type="pres">
      <dgm:prSet presAssocID="{C2477A3F-0044-46DF-A5C0-124D9FEDFD7D}" presName="rootConnector" presStyleLbl="node2" presStyleIdx="1" presStyleCnt="6"/>
      <dgm:spPr/>
      <dgm:t>
        <a:bodyPr/>
        <a:lstStyle/>
        <a:p>
          <a:endParaRPr lang="en-IN"/>
        </a:p>
      </dgm:t>
    </dgm:pt>
    <dgm:pt modelId="{5F06045A-6179-45EC-A79F-4899B6224A25}" type="pres">
      <dgm:prSet presAssocID="{C2477A3F-0044-46DF-A5C0-124D9FEDFD7D}" presName="hierChild4" presStyleCnt="0"/>
      <dgm:spPr/>
    </dgm:pt>
    <dgm:pt modelId="{51519864-D47D-4421-8162-E799108EE6A2}" type="pres">
      <dgm:prSet presAssocID="{C2477A3F-0044-46DF-A5C0-124D9FEDFD7D}" presName="hierChild5" presStyleCnt="0"/>
      <dgm:spPr/>
    </dgm:pt>
    <dgm:pt modelId="{F10FFCFA-9F7B-4A53-AA9C-9FEA5334E115}" type="pres">
      <dgm:prSet presAssocID="{E2FCDFF0-2507-4408-86B2-93603D4D58B9}" presName="Name37" presStyleLbl="parChTrans1D2" presStyleIdx="2" presStyleCnt="8"/>
      <dgm:spPr/>
      <dgm:t>
        <a:bodyPr/>
        <a:lstStyle/>
        <a:p>
          <a:endParaRPr lang="en-IN"/>
        </a:p>
      </dgm:t>
    </dgm:pt>
    <dgm:pt modelId="{ED0176B1-1FF3-4458-8936-4493C32704B7}" type="pres">
      <dgm:prSet presAssocID="{289FD997-1920-4A8B-A4BB-2659EFBB49B8}" presName="hierRoot2" presStyleCnt="0">
        <dgm:presLayoutVars>
          <dgm:hierBranch val="init"/>
        </dgm:presLayoutVars>
      </dgm:prSet>
      <dgm:spPr/>
    </dgm:pt>
    <dgm:pt modelId="{7BB725C3-E92D-4EE2-9972-7A588E5BC8DA}" type="pres">
      <dgm:prSet presAssocID="{289FD997-1920-4A8B-A4BB-2659EFBB49B8}" presName="rootComposite" presStyleCnt="0"/>
      <dgm:spPr/>
    </dgm:pt>
    <dgm:pt modelId="{0DFFA6B6-180F-4673-B9A9-7A643F50C22D}" type="pres">
      <dgm:prSet presAssocID="{289FD997-1920-4A8B-A4BB-2659EFBB49B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B75DAFD-923A-4642-9B9E-995783CEEB6B}" type="pres">
      <dgm:prSet presAssocID="{289FD997-1920-4A8B-A4BB-2659EFBB49B8}" presName="rootConnector" presStyleLbl="node2" presStyleIdx="2" presStyleCnt="6"/>
      <dgm:spPr/>
      <dgm:t>
        <a:bodyPr/>
        <a:lstStyle/>
        <a:p>
          <a:endParaRPr lang="en-IN"/>
        </a:p>
      </dgm:t>
    </dgm:pt>
    <dgm:pt modelId="{C9999FC6-25C8-4F20-B6CA-0756922F8D8B}" type="pres">
      <dgm:prSet presAssocID="{289FD997-1920-4A8B-A4BB-2659EFBB49B8}" presName="hierChild4" presStyleCnt="0"/>
      <dgm:spPr/>
    </dgm:pt>
    <dgm:pt modelId="{7ED510FD-CAAA-4E95-84D1-C506A6C74C84}" type="pres">
      <dgm:prSet presAssocID="{289FD997-1920-4A8B-A4BB-2659EFBB49B8}" presName="hierChild5" presStyleCnt="0"/>
      <dgm:spPr/>
    </dgm:pt>
    <dgm:pt modelId="{A6FE63AA-E3A9-4BFC-8542-38A5A4F41471}" type="pres">
      <dgm:prSet presAssocID="{0FBA723D-DCF2-4737-BD41-750DF1C72937}" presName="Name37" presStyleLbl="parChTrans1D2" presStyleIdx="3" presStyleCnt="8"/>
      <dgm:spPr/>
      <dgm:t>
        <a:bodyPr/>
        <a:lstStyle/>
        <a:p>
          <a:endParaRPr lang="en-IN"/>
        </a:p>
      </dgm:t>
    </dgm:pt>
    <dgm:pt modelId="{581D467D-095E-4563-ADEF-C021303C2650}" type="pres">
      <dgm:prSet presAssocID="{EFD1BC44-3CBF-47D4-A1A4-5DDA1D0E90EF}" presName="hierRoot2" presStyleCnt="0">
        <dgm:presLayoutVars>
          <dgm:hierBranch val="init"/>
        </dgm:presLayoutVars>
      </dgm:prSet>
      <dgm:spPr/>
    </dgm:pt>
    <dgm:pt modelId="{3AFA0C84-E9BB-49FB-BBB1-D816DE6D1901}" type="pres">
      <dgm:prSet presAssocID="{EFD1BC44-3CBF-47D4-A1A4-5DDA1D0E90EF}" presName="rootComposite" presStyleCnt="0"/>
      <dgm:spPr/>
    </dgm:pt>
    <dgm:pt modelId="{B64B52A8-9DA3-43E9-A127-5519A7474B10}" type="pres">
      <dgm:prSet presAssocID="{EFD1BC44-3CBF-47D4-A1A4-5DDA1D0E90E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1B9E7B4-CB6C-46C2-84FD-0E9343A02340}" type="pres">
      <dgm:prSet presAssocID="{EFD1BC44-3CBF-47D4-A1A4-5DDA1D0E90EF}" presName="rootConnector" presStyleLbl="node2" presStyleIdx="3" presStyleCnt="6"/>
      <dgm:spPr/>
      <dgm:t>
        <a:bodyPr/>
        <a:lstStyle/>
        <a:p>
          <a:endParaRPr lang="en-IN"/>
        </a:p>
      </dgm:t>
    </dgm:pt>
    <dgm:pt modelId="{DF84B297-B442-403D-8428-1FF95B323617}" type="pres">
      <dgm:prSet presAssocID="{EFD1BC44-3CBF-47D4-A1A4-5DDA1D0E90EF}" presName="hierChild4" presStyleCnt="0"/>
      <dgm:spPr/>
    </dgm:pt>
    <dgm:pt modelId="{413007C5-4A21-445F-8CA0-EC5AE86C92C6}" type="pres">
      <dgm:prSet presAssocID="{EFD1BC44-3CBF-47D4-A1A4-5DDA1D0E90EF}" presName="hierChild5" presStyleCnt="0"/>
      <dgm:spPr/>
    </dgm:pt>
    <dgm:pt modelId="{7474693C-509D-40E8-8CE3-74F617B548BB}" type="pres">
      <dgm:prSet presAssocID="{294C0CCC-9A68-459F-B3C2-A1D7308DB61A}" presName="Name37" presStyleLbl="parChTrans1D2" presStyleIdx="4" presStyleCnt="8"/>
      <dgm:spPr/>
      <dgm:t>
        <a:bodyPr/>
        <a:lstStyle/>
        <a:p>
          <a:endParaRPr lang="en-IN"/>
        </a:p>
      </dgm:t>
    </dgm:pt>
    <dgm:pt modelId="{B0AA058A-79AF-4A2B-93C9-FDEDBF8F9BC4}" type="pres">
      <dgm:prSet presAssocID="{B3F79823-2BD6-4951-B908-26C894A07079}" presName="hierRoot2" presStyleCnt="0">
        <dgm:presLayoutVars>
          <dgm:hierBranch val="init"/>
        </dgm:presLayoutVars>
      </dgm:prSet>
      <dgm:spPr/>
    </dgm:pt>
    <dgm:pt modelId="{FA770BB8-046D-4464-8645-428CAB257244}" type="pres">
      <dgm:prSet presAssocID="{B3F79823-2BD6-4951-B908-26C894A07079}" presName="rootComposite" presStyleCnt="0"/>
      <dgm:spPr/>
    </dgm:pt>
    <dgm:pt modelId="{D4C5489C-EAC8-440F-807E-A86851EE8CB4}" type="pres">
      <dgm:prSet presAssocID="{B3F79823-2BD6-4951-B908-26C894A0707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8C95A3-2D7F-43A8-AD64-4ACEB9B8B68A}" type="pres">
      <dgm:prSet presAssocID="{B3F79823-2BD6-4951-B908-26C894A07079}" presName="rootConnector" presStyleLbl="node2" presStyleIdx="4" presStyleCnt="6"/>
      <dgm:spPr/>
      <dgm:t>
        <a:bodyPr/>
        <a:lstStyle/>
        <a:p>
          <a:endParaRPr lang="en-IN"/>
        </a:p>
      </dgm:t>
    </dgm:pt>
    <dgm:pt modelId="{5A8A92E8-768A-470B-95D3-85CC0FA950D9}" type="pres">
      <dgm:prSet presAssocID="{B3F79823-2BD6-4951-B908-26C894A07079}" presName="hierChild4" presStyleCnt="0"/>
      <dgm:spPr/>
    </dgm:pt>
    <dgm:pt modelId="{8D5EEA49-00DD-4073-BAB6-3CCD54A357C7}" type="pres">
      <dgm:prSet presAssocID="{B3F79823-2BD6-4951-B908-26C894A07079}" presName="hierChild5" presStyleCnt="0"/>
      <dgm:spPr/>
    </dgm:pt>
    <dgm:pt modelId="{3413CF28-093B-43F3-A2CD-3351835295FE}" type="pres">
      <dgm:prSet presAssocID="{072AEDD7-4970-41CA-8FBB-A250A388B4A9}" presName="Name37" presStyleLbl="parChTrans1D2" presStyleIdx="5" presStyleCnt="8"/>
      <dgm:spPr/>
      <dgm:t>
        <a:bodyPr/>
        <a:lstStyle/>
        <a:p>
          <a:endParaRPr lang="en-IN"/>
        </a:p>
      </dgm:t>
    </dgm:pt>
    <dgm:pt modelId="{2BE7A07F-582F-4811-B12B-AFD344858351}" type="pres">
      <dgm:prSet presAssocID="{CC63BF87-CA88-440C-B775-C6FBA39F3227}" presName="hierRoot2" presStyleCnt="0">
        <dgm:presLayoutVars>
          <dgm:hierBranch val="init"/>
        </dgm:presLayoutVars>
      </dgm:prSet>
      <dgm:spPr/>
    </dgm:pt>
    <dgm:pt modelId="{BDA84C5F-2027-44F0-AA2C-89CD8D18835F}" type="pres">
      <dgm:prSet presAssocID="{CC63BF87-CA88-440C-B775-C6FBA39F3227}" presName="rootComposite" presStyleCnt="0"/>
      <dgm:spPr/>
    </dgm:pt>
    <dgm:pt modelId="{E30BB174-38A7-49FC-A099-D3F264E840C3}" type="pres">
      <dgm:prSet presAssocID="{CC63BF87-CA88-440C-B775-C6FBA39F32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2A9EACC-8BF7-427E-8A8F-D1DFE7A11BCA}" type="pres">
      <dgm:prSet presAssocID="{CC63BF87-CA88-440C-B775-C6FBA39F3227}" presName="rootConnector" presStyleLbl="node2" presStyleIdx="5" presStyleCnt="6"/>
      <dgm:spPr/>
      <dgm:t>
        <a:bodyPr/>
        <a:lstStyle/>
        <a:p>
          <a:endParaRPr lang="en-IN"/>
        </a:p>
      </dgm:t>
    </dgm:pt>
    <dgm:pt modelId="{74981B5A-D626-4D70-A127-2DC563843C15}" type="pres">
      <dgm:prSet presAssocID="{CC63BF87-CA88-440C-B775-C6FBA39F3227}" presName="hierChild4" presStyleCnt="0"/>
      <dgm:spPr/>
    </dgm:pt>
    <dgm:pt modelId="{C62A5EA6-AECA-4092-B501-EE5AA6AEF691}" type="pres">
      <dgm:prSet presAssocID="{CC63BF87-CA88-440C-B775-C6FBA39F3227}" presName="hierChild5" presStyleCnt="0"/>
      <dgm:spPr/>
    </dgm:pt>
    <dgm:pt modelId="{984939DD-90C7-4248-90C8-D7DD4E573CD7}" type="pres">
      <dgm:prSet presAssocID="{2EAB6CFC-5700-4815-BFF4-9017C6DA5D68}" presName="hierChild3" presStyleCnt="0"/>
      <dgm:spPr/>
    </dgm:pt>
    <dgm:pt modelId="{3C234679-C9EC-4EDE-B157-28398DDB70F6}" type="pres">
      <dgm:prSet presAssocID="{276B90CA-58B2-4757-8158-E7218E9F60D4}" presName="Name111" presStyleLbl="parChTrans1D2" presStyleIdx="6" presStyleCnt="8"/>
      <dgm:spPr/>
      <dgm:t>
        <a:bodyPr/>
        <a:lstStyle/>
        <a:p>
          <a:endParaRPr lang="en-IN"/>
        </a:p>
      </dgm:t>
    </dgm:pt>
    <dgm:pt modelId="{02F04377-7D1B-4F88-B589-37879177E157}" type="pres">
      <dgm:prSet presAssocID="{41EF9A7B-7BD0-4519-BF6A-7DC46CB5F20E}" presName="hierRoot3" presStyleCnt="0">
        <dgm:presLayoutVars>
          <dgm:hierBranch val="init"/>
        </dgm:presLayoutVars>
      </dgm:prSet>
      <dgm:spPr/>
    </dgm:pt>
    <dgm:pt modelId="{1E5D7301-554C-4DE7-A47F-3CBC591BBE59}" type="pres">
      <dgm:prSet presAssocID="{41EF9A7B-7BD0-4519-BF6A-7DC46CB5F20E}" presName="rootComposite3" presStyleCnt="0"/>
      <dgm:spPr/>
    </dgm:pt>
    <dgm:pt modelId="{58E91555-AA0D-47F6-A5B8-4DA7A9C3443A}" type="pres">
      <dgm:prSet presAssocID="{41EF9A7B-7BD0-4519-BF6A-7DC46CB5F20E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30035EC-1CAD-4020-B275-368751174305}" type="pres">
      <dgm:prSet presAssocID="{41EF9A7B-7BD0-4519-BF6A-7DC46CB5F20E}" presName="rootConnector3" presStyleLbl="asst1" presStyleIdx="0" presStyleCnt="2"/>
      <dgm:spPr/>
      <dgm:t>
        <a:bodyPr/>
        <a:lstStyle/>
        <a:p>
          <a:endParaRPr lang="en-IN"/>
        </a:p>
      </dgm:t>
    </dgm:pt>
    <dgm:pt modelId="{6F6A2A5C-10BC-406A-B690-40699602B70A}" type="pres">
      <dgm:prSet presAssocID="{41EF9A7B-7BD0-4519-BF6A-7DC46CB5F20E}" presName="hierChild6" presStyleCnt="0"/>
      <dgm:spPr/>
    </dgm:pt>
    <dgm:pt modelId="{B1844935-DF1E-4F12-8134-363601F36AAD}" type="pres">
      <dgm:prSet presAssocID="{41EF9A7B-7BD0-4519-BF6A-7DC46CB5F20E}" presName="hierChild7" presStyleCnt="0"/>
      <dgm:spPr/>
    </dgm:pt>
    <dgm:pt modelId="{35717694-570D-46B6-96A8-1A4BE61C2DBE}" type="pres">
      <dgm:prSet presAssocID="{540627F4-EA6D-4781-AC1D-C502A6A9848F}" presName="Name111" presStyleLbl="parChTrans1D2" presStyleIdx="7" presStyleCnt="8"/>
      <dgm:spPr/>
      <dgm:t>
        <a:bodyPr/>
        <a:lstStyle/>
        <a:p>
          <a:endParaRPr lang="en-IN"/>
        </a:p>
      </dgm:t>
    </dgm:pt>
    <dgm:pt modelId="{42B6691D-E373-4501-85FD-FDF58D8311AB}" type="pres">
      <dgm:prSet presAssocID="{8A3DDADF-A02B-47FA-9788-9A4B8CC0A79A}" presName="hierRoot3" presStyleCnt="0">
        <dgm:presLayoutVars>
          <dgm:hierBranch val="init"/>
        </dgm:presLayoutVars>
      </dgm:prSet>
      <dgm:spPr/>
    </dgm:pt>
    <dgm:pt modelId="{8E45FF0C-DD0F-4B09-9295-75E1EB3ED06E}" type="pres">
      <dgm:prSet presAssocID="{8A3DDADF-A02B-47FA-9788-9A4B8CC0A79A}" presName="rootComposite3" presStyleCnt="0"/>
      <dgm:spPr/>
    </dgm:pt>
    <dgm:pt modelId="{0AF3FEAC-FE42-4AD2-BE77-A268B5DB0CEF}" type="pres">
      <dgm:prSet presAssocID="{8A3DDADF-A02B-47FA-9788-9A4B8CC0A79A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35244A-475B-4CE3-BFF9-934E1D05CD9F}" type="pres">
      <dgm:prSet presAssocID="{8A3DDADF-A02B-47FA-9788-9A4B8CC0A79A}" presName="rootConnector3" presStyleLbl="asst1" presStyleIdx="1" presStyleCnt="2"/>
      <dgm:spPr/>
      <dgm:t>
        <a:bodyPr/>
        <a:lstStyle/>
        <a:p>
          <a:endParaRPr lang="en-IN"/>
        </a:p>
      </dgm:t>
    </dgm:pt>
    <dgm:pt modelId="{31C67AA9-EF39-4A0F-839D-8E161BE8FA04}" type="pres">
      <dgm:prSet presAssocID="{8A3DDADF-A02B-47FA-9788-9A4B8CC0A79A}" presName="hierChild6" presStyleCnt="0"/>
      <dgm:spPr/>
    </dgm:pt>
    <dgm:pt modelId="{56DC3D17-2B87-496F-BCF8-9529A1C8EA80}" type="pres">
      <dgm:prSet presAssocID="{8A3DDADF-A02B-47FA-9788-9A4B8CC0A79A}" presName="hierChild7" presStyleCnt="0"/>
      <dgm:spPr/>
    </dgm:pt>
  </dgm:ptLst>
  <dgm:cxnLst>
    <dgm:cxn modelId="{E4371158-DAB5-402F-B0E1-29C74A8C7BF6}" type="presOf" srcId="{EFD1BC44-3CBF-47D4-A1A4-5DDA1D0E90EF}" destId="{B64B52A8-9DA3-43E9-A127-5519A7474B10}" srcOrd="0" destOrd="0" presId="urn:microsoft.com/office/officeart/2005/8/layout/orgChart1"/>
    <dgm:cxn modelId="{DA46BA86-E036-4059-A12F-0035CE6BCD2D}" type="presOf" srcId="{46373E39-0D43-4519-9B76-D0FB0CD459F4}" destId="{4CC9AF7C-CB9C-44FD-A96D-767EC2B8C17D}" srcOrd="0" destOrd="0" presId="urn:microsoft.com/office/officeart/2005/8/layout/orgChart1"/>
    <dgm:cxn modelId="{062F680C-47AB-4D71-BE81-69945DA6CA28}" srcId="{2EAB6CFC-5700-4815-BFF4-9017C6DA5D68}" destId="{CC63BF87-CA88-440C-B775-C6FBA39F3227}" srcOrd="7" destOrd="0" parTransId="{072AEDD7-4970-41CA-8FBB-A250A388B4A9}" sibTransId="{E92DA7D6-BC28-407C-94A5-2A885963B06E}"/>
    <dgm:cxn modelId="{F1743D3F-17C7-44E9-B3D2-269A541EA3FF}" type="presOf" srcId="{289FD997-1920-4A8B-A4BB-2659EFBB49B8}" destId="{0DFFA6B6-180F-4673-B9A9-7A643F50C22D}" srcOrd="0" destOrd="0" presId="urn:microsoft.com/office/officeart/2005/8/layout/orgChart1"/>
    <dgm:cxn modelId="{388E86A9-C2BA-4B6F-BC6E-30D40135742D}" type="presOf" srcId="{B3F79823-2BD6-4951-B908-26C894A07079}" destId="{D4C5489C-EAC8-440F-807E-A86851EE8CB4}" srcOrd="0" destOrd="0" presId="urn:microsoft.com/office/officeart/2005/8/layout/orgChart1"/>
    <dgm:cxn modelId="{731D4681-EF2E-4FD5-BB20-F6763EA8A163}" type="presOf" srcId="{294C0CCC-9A68-459F-B3C2-A1D7308DB61A}" destId="{7474693C-509D-40E8-8CE3-74F617B548BB}" srcOrd="0" destOrd="0" presId="urn:microsoft.com/office/officeart/2005/8/layout/orgChart1"/>
    <dgm:cxn modelId="{39154DE2-4801-4A3C-A4F6-BA3FCB897FD9}" type="presOf" srcId="{C2477A3F-0044-46DF-A5C0-124D9FEDFD7D}" destId="{8AC77A29-3CD6-425B-BBEF-2A1E0FFA4803}" srcOrd="0" destOrd="0" presId="urn:microsoft.com/office/officeart/2005/8/layout/orgChart1"/>
    <dgm:cxn modelId="{9100B076-F899-42A4-A662-FCFFB3C29D94}" type="presOf" srcId="{CC63BF87-CA88-440C-B775-C6FBA39F3227}" destId="{E30BB174-38A7-49FC-A099-D3F264E840C3}" srcOrd="0" destOrd="0" presId="urn:microsoft.com/office/officeart/2005/8/layout/orgChart1"/>
    <dgm:cxn modelId="{703CD715-2F91-4EB5-BCF9-A3F971F59FFB}" type="presOf" srcId="{E2FCDFF0-2507-4408-86B2-93603D4D58B9}" destId="{F10FFCFA-9F7B-4A53-AA9C-9FEA5334E115}" srcOrd="0" destOrd="0" presId="urn:microsoft.com/office/officeart/2005/8/layout/orgChart1"/>
    <dgm:cxn modelId="{A6F9C9B8-9F57-441C-93B5-68312B2FE20C}" type="presOf" srcId="{AD218DDF-051F-4F83-A127-14EDE8B75C84}" destId="{A6D386C1-5181-4065-8097-3FAF467C122A}" srcOrd="1" destOrd="0" presId="urn:microsoft.com/office/officeart/2005/8/layout/orgChart1"/>
    <dgm:cxn modelId="{BE7210E0-5878-4020-AB19-30B86F1B8C6E}" type="presOf" srcId="{540627F4-EA6D-4781-AC1D-C502A6A9848F}" destId="{35717694-570D-46B6-96A8-1A4BE61C2DBE}" srcOrd="0" destOrd="0" presId="urn:microsoft.com/office/officeart/2005/8/layout/orgChart1"/>
    <dgm:cxn modelId="{F449A468-6250-4C6D-8CF1-CF22D8F30FA1}" srcId="{2EAB6CFC-5700-4815-BFF4-9017C6DA5D68}" destId="{EFD1BC44-3CBF-47D4-A1A4-5DDA1D0E90EF}" srcOrd="5" destOrd="0" parTransId="{0FBA723D-DCF2-4737-BD41-750DF1C72937}" sibTransId="{B121BC1A-0E2D-4637-8587-993BEA843046}"/>
    <dgm:cxn modelId="{7E26E27B-5671-43D0-9145-39F4378C826B}" type="presOf" srcId="{BA3DFFCE-9E06-4EDE-95B8-2172A29A0FCB}" destId="{A467058E-3E1D-445D-BC93-9FF1819DE1EE}" srcOrd="0" destOrd="0" presId="urn:microsoft.com/office/officeart/2005/8/layout/orgChart1"/>
    <dgm:cxn modelId="{20AB486C-3A96-499A-9221-CB75D8F6B71B}" type="presOf" srcId="{2EAB6CFC-5700-4815-BFF4-9017C6DA5D68}" destId="{E712A342-5E54-4443-965B-13627DFC6A16}" srcOrd="0" destOrd="0" presId="urn:microsoft.com/office/officeart/2005/8/layout/orgChart1"/>
    <dgm:cxn modelId="{A4BB242A-0D9E-4F6D-9FF6-375B430B461B}" type="presOf" srcId="{276B90CA-58B2-4757-8158-E7218E9F60D4}" destId="{3C234679-C9EC-4EDE-B157-28398DDB70F6}" srcOrd="0" destOrd="0" presId="urn:microsoft.com/office/officeart/2005/8/layout/orgChart1"/>
    <dgm:cxn modelId="{F6940A2B-E6E9-4917-8A74-ED690CD219E2}" type="presOf" srcId="{EFD1BC44-3CBF-47D4-A1A4-5DDA1D0E90EF}" destId="{51B9E7B4-CB6C-46C2-84FD-0E9343A02340}" srcOrd="1" destOrd="0" presId="urn:microsoft.com/office/officeart/2005/8/layout/orgChart1"/>
    <dgm:cxn modelId="{9E5988D0-31C4-4339-87AD-5C5686344588}" type="presOf" srcId="{8A3DDADF-A02B-47FA-9788-9A4B8CC0A79A}" destId="{0AF3FEAC-FE42-4AD2-BE77-A268B5DB0CEF}" srcOrd="0" destOrd="0" presId="urn:microsoft.com/office/officeart/2005/8/layout/orgChart1"/>
    <dgm:cxn modelId="{9E5CC580-8005-41E1-9D03-AF29EED62314}" srcId="{2EAB6CFC-5700-4815-BFF4-9017C6DA5D68}" destId="{289FD997-1920-4A8B-A4BB-2659EFBB49B8}" srcOrd="4" destOrd="0" parTransId="{E2FCDFF0-2507-4408-86B2-93603D4D58B9}" sibTransId="{83AC1A8F-6646-4D0F-A003-E3A29631BD74}"/>
    <dgm:cxn modelId="{B22138AA-8545-4689-850D-C68EC53C8A76}" srcId="{2EAB6CFC-5700-4815-BFF4-9017C6DA5D68}" destId="{C2477A3F-0044-46DF-A5C0-124D9FEDFD7D}" srcOrd="3" destOrd="0" parTransId="{899CB33A-A343-42CD-A7C0-0B0B9B47497E}" sibTransId="{FCEDF5E6-6CE5-401B-8322-ADC0A8B86DA1}"/>
    <dgm:cxn modelId="{8C9F3B15-CE32-41F5-A9B1-D1C050E8F3CF}" type="presOf" srcId="{0FBA723D-DCF2-4737-BD41-750DF1C72937}" destId="{A6FE63AA-E3A9-4BFC-8542-38A5A4F41471}" srcOrd="0" destOrd="0" presId="urn:microsoft.com/office/officeart/2005/8/layout/orgChart1"/>
    <dgm:cxn modelId="{F2B761BB-64C0-40B9-92A9-9ED7628837CC}" srcId="{2EAB6CFC-5700-4815-BFF4-9017C6DA5D68}" destId="{AD218DDF-051F-4F83-A127-14EDE8B75C84}" srcOrd="2" destOrd="0" parTransId="{46373E39-0D43-4519-9B76-D0FB0CD459F4}" sibTransId="{4AB625D5-6477-4432-9B82-E260279DB909}"/>
    <dgm:cxn modelId="{73B3CE92-041A-4E2A-95FA-4A8135DA799F}" srcId="{2EAB6CFC-5700-4815-BFF4-9017C6DA5D68}" destId="{B3F79823-2BD6-4951-B908-26C894A07079}" srcOrd="6" destOrd="0" parTransId="{294C0CCC-9A68-459F-B3C2-A1D7308DB61A}" sibTransId="{865DF582-7850-4FB5-9872-9A39221B445D}"/>
    <dgm:cxn modelId="{A59AEE2C-C27E-421B-BA35-BC87BB5F59B3}" srcId="{2EAB6CFC-5700-4815-BFF4-9017C6DA5D68}" destId="{8A3DDADF-A02B-47FA-9788-9A4B8CC0A79A}" srcOrd="1" destOrd="0" parTransId="{540627F4-EA6D-4781-AC1D-C502A6A9848F}" sibTransId="{CDB6C5CC-2F36-4EC9-A591-114957B739BB}"/>
    <dgm:cxn modelId="{50B66F0E-88F5-4BBE-BFCD-19101D3DBEC1}" type="presOf" srcId="{8A3DDADF-A02B-47FA-9788-9A4B8CC0A79A}" destId="{5C35244A-475B-4CE3-BFF9-934E1D05CD9F}" srcOrd="1" destOrd="0" presId="urn:microsoft.com/office/officeart/2005/8/layout/orgChart1"/>
    <dgm:cxn modelId="{2B5B7510-7408-4AA0-B3ED-2F6587776EE9}" type="presOf" srcId="{289FD997-1920-4A8B-A4BB-2659EFBB49B8}" destId="{EB75DAFD-923A-4642-9B9E-995783CEEB6B}" srcOrd="1" destOrd="0" presId="urn:microsoft.com/office/officeart/2005/8/layout/orgChart1"/>
    <dgm:cxn modelId="{E7D5ED46-5D0E-4C03-8444-6A438C5474D4}" type="presOf" srcId="{C2477A3F-0044-46DF-A5C0-124D9FEDFD7D}" destId="{E5D4C7BE-2A5F-4A66-94EF-249E28036C41}" srcOrd="1" destOrd="0" presId="urn:microsoft.com/office/officeart/2005/8/layout/orgChart1"/>
    <dgm:cxn modelId="{061F5E1A-1668-4ACC-9FF8-4051B3BF91C6}" type="presOf" srcId="{CC63BF87-CA88-440C-B775-C6FBA39F3227}" destId="{72A9EACC-8BF7-427E-8A8F-D1DFE7A11BCA}" srcOrd="1" destOrd="0" presId="urn:microsoft.com/office/officeart/2005/8/layout/orgChart1"/>
    <dgm:cxn modelId="{85A52BBD-21D1-4F53-82D0-EFE5815BD3E8}" type="presOf" srcId="{B3F79823-2BD6-4951-B908-26C894A07079}" destId="{8E8C95A3-2D7F-43A8-AD64-4ACEB9B8B68A}" srcOrd="1" destOrd="0" presId="urn:microsoft.com/office/officeart/2005/8/layout/orgChart1"/>
    <dgm:cxn modelId="{92AF7DED-1954-4956-AC17-1E915EDC78FF}" type="presOf" srcId="{2EAB6CFC-5700-4815-BFF4-9017C6DA5D68}" destId="{263F5A8D-CB3F-4478-80A6-FD4E895FA198}" srcOrd="1" destOrd="0" presId="urn:microsoft.com/office/officeart/2005/8/layout/orgChart1"/>
    <dgm:cxn modelId="{71503FF1-E41B-448F-8497-05CDE5321444}" type="presOf" srcId="{41EF9A7B-7BD0-4519-BF6A-7DC46CB5F20E}" destId="{58E91555-AA0D-47F6-A5B8-4DA7A9C3443A}" srcOrd="0" destOrd="0" presId="urn:microsoft.com/office/officeart/2005/8/layout/orgChart1"/>
    <dgm:cxn modelId="{97CA1CF7-8ACE-4094-95CC-5D115C397A10}" srcId="{2EAB6CFC-5700-4815-BFF4-9017C6DA5D68}" destId="{41EF9A7B-7BD0-4519-BF6A-7DC46CB5F20E}" srcOrd="0" destOrd="0" parTransId="{276B90CA-58B2-4757-8158-E7218E9F60D4}" sibTransId="{F647D8E3-ADCD-401D-BC7F-ECA01CD4831D}"/>
    <dgm:cxn modelId="{015D864F-6806-4303-BD75-159C65B6F597}" srcId="{BA3DFFCE-9E06-4EDE-95B8-2172A29A0FCB}" destId="{2EAB6CFC-5700-4815-BFF4-9017C6DA5D68}" srcOrd="0" destOrd="0" parTransId="{FE26E436-4E26-4415-BEB7-55B4E072B951}" sibTransId="{B0542DC2-9C30-42C0-A7AF-68EA3D90D169}"/>
    <dgm:cxn modelId="{7623AB52-F51F-4F08-8A7D-7152ECD74AC1}" type="presOf" srcId="{072AEDD7-4970-41CA-8FBB-A250A388B4A9}" destId="{3413CF28-093B-43F3-A2CD-3351835295FE}" srcOrd="0" destOrd="0" presId="urn:microsoft.com/office/officeart/2005/8/layout/orgChart1"/>
    <dgm:cxn modelId="{0CF4A3EC-E8CC-409E-8E7A-DC6E735FCAC7}" type="presOf" srcId="{41EF9A7B-7BD0-4519-BF6A-7DC46CB5F20E}" destId="{530035EC-1CAD-4020-B275-368751174305}" srcOrd="1" destOrd="0" presId="urn:microsoft.com/office/officeart/2005/8/layout/orgChart1"/>
    <dgm:cxn modelId="{DD9D5694-EE47-4719-BEC6-3C6410A66725}" type="presOf" srcId="{899CB33A-A343-42CD-A7C0-0B0B9B47497E}" destId="{8AB3E814-C270-43B4-9B34-E8C14A41675E}" srcOrd="0" destOrd="0" presId="urn:microsoft.com/office/officeart/2005/8/layout/orgChart1"/>
    <dgm:cxn modelId="{E5CB964E-F049-483F-8BAB-11B1FA487C73}" type="presOf" srcId="{AD218DDF-051F-4F83-A127-14EDE8B75C84}" destId="{DC542B48-E8D4-4B67-83F1-283EDBA4B43A}" srcOrd="0" destOrd="0" presId="urn:microsoft.com/office/officeart/2005/8/layout/orgChart1"/>
    <dgm:cxn modelId="{DF8C7C19-3333-4113-A325-78281EED8172}" type="presParOf" srcId="{A467058E-3E1D-445D-BC93-9FF1819DE1EE}" destId="{C0CBD0E4-E19C-4757-8938-189A6DAF2C6E}" srcOrd="0" destOrd="0" presId="urn:microsoft.com/office/officeart/2005/8/layout/orgChart1"/>
    <dgm:cxn modelId="{5C122679-D8E5-461D-B3E8-1CAFFCD0504F}" type="presParOf" srcId="{C0CBD0E4-E19C-4757-8938-189A6DAF2C6E}" destId="{21B7FAA3-70A2-418C-93DE-22F232D87A5E}" srcOrd="0" destOrd="0" presId="urn:microsoft.com/office/officeart/2005/8/layout/orgChart1"/>
    <dgm:cxn modelId="{9991F060-4090-4C79-BA06-7F49C60E0CE5}" type="presParOf" srcId="{21B7FAA3-70A2-418C-93DE-22F232D87A5E}" destId="{E712A342-5E54-4443-965B-13627DFC6A16}" srcOrd="0" destOrd="0" presId="urn:microsoft.com/office/officeart/2005/8/layout/orgChart1"/>
    <dgm:cxn modelId="{C25035F4-439C-453D-8BB0-D9755CD1F74A}" type="presParOf" srcId="{21B7FAA3-70A2-418C-93DE-22F232D87A5E}" destId="{263F5A8D-CB3F-4478-80A6-FD4E895FA198}" srcOrd="1" destOrd="0" presId="urn:microsoft.com/office/officeart/2005/8/layout/orgChart1"/>
    <dgm:cxn modelId="{E5B4319D-9A36-4631-9556-A3FB1ED3E7FC}" type="presParOf" srcId="{C0CBD0E4-E19C-4757-8938-189A6DAF2C6E}" destId="{885E3C53-3FF8-4DBA-A76E-BEB68C23E180}" srcOrd="1" destOrd="0" presId="urn:microsoft.com/office/officeart/2005/8/layout/orgChart1"/>
    <dgm:cxn modelId="{96068691-D8FE-40CD-9DA0-6EDC659A4F33}" type="presParOf" srcId="{885E3C53-3FF8-4DBA-A76E-BEB68C23E180}" destId="{4CC9AF7C-CB9C-44FD-A96D-767EC2B8C17D}" srcOrd="0" destOrd="0" presId="urn:microsoft.com/office/officeart/2005/8/layout/orgChart1"/>
    <dgm:cxn modelId="{F8E833D1-AF0E-4CC2-A207-9606B619BD2F}" type="presParOf" srcId="{885E3C53-3FF8-4DBA-A76E-BEB68C23E180}" destId="{B712F05C-8EE6-47D3-A4A1-597762EF6A75}" srcOrd="1" destOrd="0" presId="urn:microsoft.com/office/officeart/2005/8/layout/orgChart1"/>
    <dgm:cxn modelId="{B5E3C6BB-2FD5-4818-A47D-47B6A469E801}" type="presParOf" srcId="{B712F05C-8EE6-47D3-A4A1-597762EF6A75}" destId="{9D759FD3-DE97-4BEA-B36A-816BBADDC2BF}" srcOrd="0" destOrd="0" presId="urn:microsoft.com/office/officeart/2005/8/layout/orgChart1"/>
    <dgm:cxn modelId="{11925F25-21FC-4F14-B256-B2D7D17FBA26}" type="presParOf" srcId="{9D759FD3-DE97-4BEA-B36A-816BBADDC2BF}" destId="{DC542B48-E8D4-4B67-83F1-283EDBA4B43A}" srcOrd="0" destOrd="0" presId="urn:microsoft.com/office/officeart/2005/8/layout/orgChart1"/>
    <dgm:cxn modelId="{15D808C0-942E-4DEA-A25D-0645DEDC55C8}" type="presParOf" srcId="{9D759FD3-DE97-4BEA-B36A-816BBADDC2BF}" destId="{A6D386C1-5181-4065-8097-3FAF467C122A}" srcOrd="1" destOrd="0" presId="urn:microsoft.com/office/officeart/2005/8/layout/orgChart1"/>
    <dgm:cxn modelId="{E46D57E2-3684-48DA-9902-35E16D755C7D}" type="presParOf" srcId="{B712F05C-8EE6-47D3-A4A1-597762EF6A75}" destId="{4FD545C0-05AA-4898-BE90-D49B1BA6E48B}" srcOrd="1" destOrd="0" presId="urn:microsoft.com/office/officeart/2005/8/layout/orgChart1"/>
    <dgm:cxn modelId="{0027B9CB-B1AA-4790-AAF7-DCACD3A5797D}" type="presParOf" srcId="{B712F05C-8EE6-47D3-A4A1-597762EF6A75}" destId="{D0A0353F-FD91-453B-A681-33B311B28EF1}" srcOrd="2" destOrd="0" presId="urn:microsoft.com/office/officeart/2005/8/layout/orgChart1"/>
    <dgm:cxn modelId="{6680382D-D4DF-405F-B3F7-A36E9D7C81F9}" type="presParOf" srcId="{885E3C53-3FF8-4DBA-A76E-BEB68C23E180}" destId="{8AB3E814-C270-43B4-9B34-E8C14A41675E}" srcOrd="2" destOrd="0" presId="urn:microsoft.com/office/officeart/2005/8/layout/orgChart1"/>
    <dgm:cxn modelId="{93654DDE-D7BB-4723-ABBD-01B32122D031}" type="presParOf" srcId="{885E3C53-3FF8-4DBA-A76E-BEB68C23E180}" destId="{03BAAD30-DDCA-4945-AEBE-4CFCD05A46A0}" srcOrd="3" destOrd="0" presId="urn:microsoft.com/office/officeart/2005/8/layout/orgChart1"/>
    <dgm:cxn modelId="{013FE9C9-9B44-40CF-80B2-20948CB94650}" type="presParOf" srcId="{03BAAD30-DDCA-4945-AEBE-4CFCD05A46A0}" destId="{F0E62BEA-4983-4697-B119-D765AB4DB5D1}" srcOrd="0" destOrd="0" presId="urn:microsoft.com/office/officeart/2005/8/layout/orgChart1"/>
    <dgm:cxn modelId="{B03190C6-A38B-4DB3-B7F3-F546B09D2BC5}" type="presParOf" srcId="{F0E62BEA-4983-4697-B119-D765AB4DB5D1}" destId="{8AC77A29-3CD6-425B-BBEF-2A1E0FFA4803}" srcOrd="0" destOrd="0" presId="urn:microsoft.com/office/officeart/2005/8/layout/orgChart1"/>
    <dgm:cxn modelId="{E7A599C1-50CD-4AEF-85D6-5712B6D14E88}" type="presParOf" srcId="{F0E62BEA-4983-4697-B119-D765AB4DB5D1}" destId="{E5D4C7BE-2A5F-4A66-94EF-249E28036C41}" srcOrd="1" destOrd="0" presId="urn:microsoft.com/office/officeart/2005/8/layout/orgChart1"/>
    <dgm:cxn modelId="{1EF70986-44C3-4284-B2C5-7D2D5096C8AD}" type="presParOf" srcId="{03BAAD30-DDCA-4945-AEBE-4CFCD05A46A0}" destId="{5F06045A-6179-45EC-A79F-4899B6224A25}" srcOrd="1" destOrd="0" presId="urn:microsoft.com/office/officeart/2005/8/layout/orgChart1"/>
    <dgm:cxn modelId="{62CF3BCA-ED87-476C-973C-856711172BA0}" type="presParOf" srcId="{03BAAD30-DDCA-4945-AEBE-4CFCD05A46A0}" destId="{51519864-D47D-4421-8162-E799108EE6A2}" srcOrd="2" destOrd="0" presId="urn:microsoft.com/office/officeart/2005/8/layout/orgChart1"/>
    <dgm:cxn modelId="{1E578063-2C29-44BC-8B6E-26D507B790D2}" type="presParOf" srcId="{885E3C53-3FF8-4DBA-A76E-BEB68C23E180}" destId="{F10FFCFA-9F7B-4A53-AA9C-9FEA5334E115}" srcOrd="4" destOrd="0" presId="urn:microsoft.com/office/officeart/2005/8/layout/orgChart1"/>
    <dgm:cxn modelId="{8B412454-DC21-4255-9AAA-0E06BBAD96D0}" type="presParOf" srcId="{885E3C53-3FF8-4DBA-A76E-BEB68C23E180}" destId="{ED0176B1-1FF3-4458-8936-4493C32704B7}" srcOrd="5" destOrd="0" presId="urn:microsoft.com/office/officeart/2005/8/layout/orgChart1"/>
    <dgm:cxn modelId="{E15DDDE6-1303-4B1F-AD72-923769804CA6}" type="presParOf" srcId="{ED0176B1-1FF3-4458-8936-4493C32704B7}" destId="{7BB725C3-E92D-4EE2-9972-7A588E5BC8DA}" srcOrd="0" destOrd="0" presId="urn:microsoft.com/office/officeart/2005/8/layout/orgChart1"/>
    <dgm:cxn modelId="{DE791BB4-D439-4763-B431-6A7EB6904015}" type="presParOf" srcId="{7BB725C3-E92D-4EE2-9972-7A588E5BC8DA}" destId="{0DFFA6B6-180F-4673-B9A9-7A643F50C22D}" srcOrd="0" destOrd="0" presId="urn:microsoft.com/office/officeart/2005/8/layout/orgChart1"/>
    <dgm:cxn modelId="{8E4E3A72-A02D-40FF-A293-424D9424B6ED}" type="presParOf" srcId="{7BB725C3-E92D-4EE2-9972-7A588E5BC8DA}" destId="{EB75DAFD-923A-4642-9B9E-995783CEEB6B}" srcOrd="1" destOrd="0" presId="urn:microsoft.com/office/officeart/2005/8/layout/orgChart1"/>
    <dgm:cxn modelId="{52067DBF-D291-4A43-868D-D63542A51295}" type="presParOf" srcId="{ED0176B1-1FF3-4458-8936-4493C32704B7}" destId="{C9999FC6-25C8-4F20-B6CA-0756922F8D8B}" srcOrd="1" destOrd="0" presId="urn:microsoft.com/office/officeart/2005/8/layout/orgChart1"/>
    <dgm:cxn modelId="{5C4A1DB2-9581-4DEA-B686-2C1318E8D2E8}" type="presParOf" srcId="{ED0176B1-1FF3-4458-8936-4493C32704B7}" destId="{7ED510FD-CAAA-4E95-84D1-C506A6C74C84}" srcOrd="2" destOrd="0" presId="urn:microsoft.com/office/officeart/2005/8/layout/orgChart1"/>
    <dgm:cxn modelId="{39C08ABF-0319-48F7-B1C3-93571ADAA901}" type="presParOf" srcId="{885E3C53-3FF8-4DBA-A76E-BEB68C23E180}" destId="{A6FE63AA-E3A9-4BFC-8542-38A5A4F41471}" srcOrd="6" destOrd="0" presId="urn:microsoft.com/office/officeart/2005/8/layout/orgChart1"/>
    <dgm:cxn modelId="{7B69DF9A-B58F-4BD0-8465-975103E6E9C0}" type="presParOf" srcId="{885E3C53-3FF8-4DBA-A76E-BEB68C23E180}" destId="{581D467D-095E-4563-ADEF-C021303C2650}" srcOrd="7" destOrd="0" presId="urn:microsoft.com/office/officeart/2005/8/layout/orgChart1"/>
    <dgm:cxn modelId="{B5F0A24E-E68B-4D39-8EB3-63F525BE4D1F}" type="presParOf" srcId="{581D467D-095E-4563-ADEF-C021303C2650}" destId="{3AFA0C84-E9BB-49FB-BBB1-D816DE6D1901}" srcOrd="0" destOrd="0" presId="urn:microsoft.com/office/officeart/2005/8/layout/orgChart1"/>
    <dgm:cxn modelId="{3438083A-AEB9-44FE-A430-711FA250CBE0}" type="presParOf" srcId="{3AFA0C84-E9BB-49FB-BBB1-D816DE6D1901}" destId="{B64B52A8-9DA3-43E9-A127-5519A7474B10}" srcOrd="0" destOrd="0" presId="urn:microsoft.com/office/officeart/2005/8/layout/orgChart1"/>
    <dgm:cxn modelId="{B58B08D2-84AD-4B9F-810D-C87442105F89}" type="presParOf" srcId="{3AFA0C84-E9BB-49FB-BBB1-D816DE6D1901}" destId="{51B9E7B4-CB6C-46C2-84FD-0E9343A02340}" srcOrd="1" destOrd="0" presId="urn:microsoft.com/office/officeart/2005/8/layout/orgChart1"/>
    <dgm:cxn modelId="{77161D76-EB27-40A9-9E14-E85B15CE2E15}" type="presParOf" srcId="{581D467D-095E-4563-ADEF-C021303C2650}" destId="{DF84B297-B442-403D-8428-1FF95B323617}" srcOrd="1" destOrd="0" presId="urn:microsoft.com/office/officeart/2005/8/layout/orgChart1"/>
    <dgm:cxn modelId="{47B746C8-28FF-4CAB-BFC5-31F26CDBB38E}" type="presParOf" srcId="{581D467D-095E-4563-ADEF-C021303C2650}" destId="{413007C5-4A21-445F-8CA0-EC5AE86C92C6}" srcOrd="2" destOrd="0" presId="urn:microsoft.com/office/officeart/2005/8/layout/orgChart1"/>
    <dgm:cxn modelId="{7910230E-2C22-4A53-BE29-F50B515A316F}" type="presParOf" srcId="{885E3C53-3FF8-4DBA-A76E-BEB68C23E180}" destId="{7474693C-509D-40E8-8CE3-74F617B548BB}" srcOrd="8" destOrd="0" presId="urn:microsoft.com/office/officeart/2005/8/layout/orgChart1"/>
    <dgm:cxn modelId="{3C0D3560-C94C-456E-BA29-279BFB8DC171}" type="presParOf" srcId="{885E3C53-3FF8-4DBA-A76E-BEB68C23E180}" destId="{B0AA058A-79AF-4A2B-93C9-FDEDBF8F9BC4}" srcOrd="9" destOrd="0" presId="urn:microsoft.com/office/officeart/2005/8/layout/orgChart1"/>
    <dgm:cxn modelId="{3F3C6BF2-9ADA-48FA-9DE9-BED7BAA3326A}" type="presParOf" srcId="{B0AA058A-79AF-4A2B-93C9-FDEDBF8F9BC4}" destId="{FA770BB8-046D-4464-8645-428CAB257244}" srcOrd="0" destOrd="0" presId="urn:microsoft.com/office/officeart/2005/8/layout/orgChart1"/>
    <dgm:cxn modelId="{AB090CBD-F0B2-417C-A632-6A50FA2DD397}" type="presParOf" srcId="{FA770BB8-046D-4464-8645-428CAB257244}" destId="{D4C5489C-EAC8-440F-807E-A86851EE8CB4}" srcOrd="0" destOrd="0" presId="urn:microsoft.com/office/officeart/2005/8/layout/orgChart1"/>
    <dgm:cxn modelId="{1C5D1823-CFC8-4BAE-883D-53A723ACA233}" type="presParOf" srcId="{FA770BB8-046D-4464-8645-428CAB257244}" destId="{8E8C95A3-2D7F-43A8-AD64-4ACEB9B8B68A}" srcOrd="1" destOrd="0" presId="urn:microsoft.com/office/officeart/2005/8/layout/orgChart1"/>
    <dgm:cxn modelId="{E6F404FF-7820-45FB-8730-1CC9FFB6FA86}" type="presParOf" srcId="{B0AA058A-79AF-4A2B-93C9-FDEDBF8F9BC4}" destId="{5A8A92E8-768A-470B-95D3-85CC0FA950D9}" srcOrd="1" destOrd="0" presId="urn:microsoft.com/office/officeart/2005/8/layout/orgChart1"/>
    <dgm:cxn modelId="{A591A1DF-1704-4027-A433-B778866C1537}" type="presParOf" srcId="{B0AA058A-79AF-4A2B-93C9-FDEDBF8F9BC4}" destId="{8D5EEA49-00DD-4073-BAB6-3CCD54A357C7}" srcOrd="2" destOrd="0" presId="urn:microsoft.com/office/officeart/2005/8/layout/orgChart1"/>
    <dgm:cxn modelId="{3878E94A-D127-4682-AC85-C9C11629C8DB}" type="presParOf" srcId="{885E3C53-3FF8-4DBA-A76E-BEB68C23E180}" destId="{3413CF28-093B-43F3-A2CD-3351835295FE}" srcOrd="10" destOrd="0" presId="urn:microsoft.com/office/officeart/2005/8/layout/orgChart1"/>
    <dgm:cxn modelId="{E529C04A-44E6-4618-97DA-926F08E3F8ED}" type="presParOf" srcId="{885E3C53-3FF8-4DBA-A76E-BEB68C23E180}" destId="{2BE7A07F-582F-4811-B12B-AFD344858351}" srcOrd="11" destOrd="0" presId="urn:microsoft.com/office/officeart/2005/8/layout/orgChart1"/>
    <dgm:cxn modelId="{97E8CB3C-E95D-4202-A0FF-35414F0150A0}" type="presParOf" srcId="{2BE7A07F-582F-4811-B12B-AFD344858351}" destId="{BDA84C5F-2027-44F0-AA2C-89CD8D18835F}" srcOrd="0" destOrd="0" presId="urn:microsoft.com/office/officeart/2005/8/layout/orgChart1"/>
    <dgm:cxn modelId="{509AC959-E61F-4832-BDDC-917B3CA75599}" type="presParOf" srcId="{BDA84C5F-2027-44F0-AA2C-89CD8D18835F}" destId="{E30BB174-38A7-49FC-A099-D3F264E840C3}" srcOrd="0" destOrd="0" presId="urn:microsoft.com/office/officeart/2005/8/layout/orgChart1"/>
    <dgm:cxn modelId="{4E3B59DD-5001-4EAC-9709-A29A47A533B7}" type="presParOf" srcId="{BDA84C5F-2027-44F0-AA2C-89CD8D18835F}" destId="{72A9EACC-8BF7-427E-8A8F-D1DFE7A11BCA}" srcOrd="1" destOrd="0" presId="urn:microsoft.com/office/officeart/2005/8/layout/orgChart1"/>
    <dgm:cxn modelId="{CBCB1DCB-3CBF-4EA5-8283-EEE7D539B835}" type="presParOf" srcId="{2BE7A07F-582F-4811-B12B-AFD344858351}" destId="{74981B5A-D626-4D70-A127-2DC563843C15}" srcOrd="1" destOrd="0" presId="urn:microsoft.com/office/officeart/2005/8/layout/orgChart1"/>
    <dgm:cxn modelId="{C77EAF9E-F4E2-452B-82F8-720C4A727FEE}" type="presParOf" srcId="{2BE7A07F-582F-4811-B12B-AFD344858351}" destId="{C62A5EA6-AECA-4092-B501-EE5AA6AEF691}" srcOrd="2" destOrd="0" presId="urn:microsoft.com/office/officeart/2005/8/layout/orgChart1"/>
    <dgm:cxn modelId="{0CF94F45-A369-4504-A8B8-BF47937C4E48}" type="presParOf" srcId="{C0CBD0E4-E19C-4757-8938-189A6DAF2C6E}" destId="{984939DD-90C7-4248-90C8-D7DD4E573CD7}" srcOrd="2" destOrd="0" presId="urn:microsoft.com/office/officeart/2005/8/layout/orgChart1"/>
    <dgm:cxn modelId="{222948CB-A578-436B-8DF0-86F5EB566F47}" type="presParOf" srcId="{984939DD-90C7-4248-90C8-D7DD4E573CD7}" destId="{3C234679-C9EC-4EDE-B157-28398DDB70F6}" srcOrd="0" destOrd="0" presId="urn:microsoft.com/office/officeart/2005/8/layout/orgChart1"/>
    <dgm:cxn modelId="{FC01A98F-3CDE-47A2-8F6E-35263ADBCDC8}" type="presParOf" srcId="{984939DD-90C7-4248-90C8-D7DD4E573CD7}" destId="{02F04377-7D1B-4F88-B589-37879177E157}" srcOrd="1" destOrd="0" presId="urn:microsoft.com/office/officeart/2005/8/layout/orgChart1"/>
    <dgm:cxn modelId="{3BCE26EB-B9AA-4CAE-B59A-DB59D9B933D3}" type="presParOf" srcId="{02F04377-7D1B-4F88-B589-37879177E157}" destId="{1E5D7301-554C-4DE7-A47F-3CBC591BBE59}" srcOrd="0" destOrd="0" presId="urn:microsoft.com/office/officeart/2005/8/layout/orgChart1"/>
    <dgm:cxn modelId="{34035DC5-3EB3-45CF-A230-D7EF86552A38}" type="presParOf" srcId="{1E5D7301-554C-4DE7-A47F-3CBC591BBE59}" destId="{58E91555-AA0D-47F6-A5B8-4DA7A9C3443A}" srcOrd="0" destOrd="0" presId="urn:microsoft.com/office/officeart/2005/8/layout/orgChart1"/>
    <dgm:cxn modelId="{AFB9CCB5-84F1-40A4-A400-9AF0A8641A77}" type="presParOf" srcId="{1E5D7301-554C-4DE7-A47F-3CBC591BBE59}" destId="{530035EC-1CAD-4020-B275-368751174305}" srcOrd="1" destOrd="0" presId="urn:microsoft.com/office/officeart/2005/8/layout/orgChart1"/>
    <dgm:cxn modelId="{BCEB68CC-7234-438D-A2DF-3EC182BED7AE}" type="presParOf" srcId="{02F04377-7D1B-4F88-B589-37879177E157}" destId="{6F6A2A5C-10BC-406A-B690-40699602B70A}" srcOrd="1" destOrd="0" presId="urn:microsoft.com/office/officeart/2005/8/layout/orgChart1"/>
    <dgm:cxn modelId="{D894EE47-C62C-4444-8FE3-4166512BC8A2}" type="presParOf" srcId="{02F04377-7D1B-4F88-B589-37879177E157}" destId="{B1844935-DF1E-4F12-8134-363601F36AAD}" srcOrd="2" destOrd="0" presId="urn:microsoft.com/office/officeart/2005/8/layout/orgChart1"/>
    <dgm:cxn modelId="{BA8C6C57-1141-4CDC-8852-DE2D4371578B}" type="presParOf" srcId="{984939DD-90C7-4248-90C8-D7DD4E573CD7}" destId="{35717694-570D-46B6-96A8-1A4BE61C2DBE}" srcOrd="2" destOrd="0" presId="urn:microsoft.com/office/officeart/2005/8/layout/orgChart1"/>
    <dgm:cxn modelId="{6E7D9C96-FDF7-44BB-9509-6ED6FC730D6A}" type="presParOf" srcId="{984939DD-90C7-4248-90C8-D7DD4E573CD7}" destId="{42B6691D-E373-4501-85FD-FDF58D8311AB}" srcOrd="3" destOrd="0" presId="urn:microsoft.com/office/officeart/2005/8/layout/orgChart1"/>
    <dgm:cxn modelId="{6A5A650D-6068-4470-BA01-79350D572211}" type="presParOf" srcId="{42B6691D-E373-4501-85FD-FDF58D8311AB}" destId="{8E45FF0C-DD0F-4B09-9295-75E1EB3ED06E}" srcOrd="0" destOrd="0" presId="urn:microsoft.com/office/officeart/2005/8/layout/orgChart1"/>
    <dgm:cxn modelId="{E1C06FAE-B3A4-49D8-9C80-CBCFC4596BDF}" type="presParOf" srcId="{8E45FF0C-DD0F-4B09-9295-75E1EB3ED06E}" destId="{0AF3FEAC-FE42-4AD2-BE77-A268B5DB0CEF}" srcOrd="0" destOrd="0" presId="urn:microsoft.com/office/officeart/2005/8/layout/orgChart1"/>
    <dgm:cxn modelId="{1FA152AA-ED2E-4EA2-8836-393F1E623EA9}" type="presParOf" srcId="{8E45FF0C-DD0F-4B09-9295-75E1EB3ED06E}" destId="{5C35244A-475B-4CE3-BFF9-934E1D05CD9F}" srcOrd="1" destOrd="0" presId="urn:microsoft.com/office/officeart/2005/8/layout/orgChart1"/>
    <dgm:cxn modelId="{46EAEDC0-B9E6-4779-B017-A90C6DA3BAAC}" type="presParOf" srcId="{42B6691D-E373-4501-85FD-FDF58D8311AB}" destId="{31C67AA9-EF39-4A0F-839D-8E161BE8FA04}" srcOrd="1" destOrd="0" presId="urn:microsoft.com/office/officeart/2005/8/layout/orgChart1"/>
    <dgm:cxn modelId="{CCE43F86-5044-4F49-A51B-0580797BA4D9}" type="presParOf" srcId="{42B6691D-E373-4501-85FD-FDF58D8311AB}" destId="{56DC3D17-2B87-496F-BCF8-9529A1C8EA80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1219577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7631904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8724833"/>
      </p:ext>
    </p:extLst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8636819"/>
      </p:ext>
    </p:extLst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7313951"/>
      </p:ext>
    </p:extLst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8354039"/>
      </p:ext>
    </p:extLst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7183706"/>
      </p:ext>
    </p:extLst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4231779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3011290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4996570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6586848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676791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639308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8681562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8742930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7710890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13/08/2019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ributed_denial-of-service_attac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ributed_denial-of-service_attac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ributed_denial-of-service_attac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ributed_denial-of-service_attac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ributed_denial-of-service_atta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hyperlink" Target="https://en.wikipedia.org/wiki/Distributed_denial-of-service_att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hyperlink" Target="https://en.wikipedia.org/wiki/Distributed_denial-of-service_att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ributed_denial-of-service_att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706" y="1373185"/>
            <a:ext cx="8825658" cy="2677648"/>
          </a:xfrm>
        </p:spPr>
        <p:txBody>
          <a:bodyPr/>
          <a:lstStyle/>
          <a:p>
            <a:pPr algn="ctr"/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Cyber</a:t>
            </a:r>
            <a:r>
              <a:rPr lang="en-IN" sz="8000" dirty="0" smtClean="0"/>
              <a:t> Security : Lecture 09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I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Prof.Neha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S.Sakhalkar</a:t>
            </a:r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87485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9818" y="1056082"/>
            <a:ext cx="11024673" cy="483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 algn="ctr"/>
            <a:r>
              <a:rPr lang="en-IN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emanating from the term ‘Robot’ </a:t>
            </a:r>
          </a:p>
          <a:p>
            <a:pPr marL="800100" lvl="1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9818" y="1056082"/>
            <a:ext cx="11024673" cy="483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 algn="ctr"/>
            <a:r>
              <a:rPr lang="en-IN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emanating from the term ‘Robot’ </a:t>
            </a:r>
          </a:p>
          <a:p>
            <a:pPr marL="800100" lvl="1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new type of malware installed into a compromised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which can be controlled remotely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carrying out some orders through the received commands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9818" y="1056082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 algn="ctr"/>
            <a:r>
              <a:rPr lang="en-IN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 algn="ctr"/>
            <a:endParaRPr lang="en-IN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emanating from the term ‘Robot’ </a:t>
            </a:r>
          </a:p>
          <a:p>
            <a:pPr marL="800100" lvl="1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new type of malware installed into a compromised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which can be controlled remotely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carrying out some orders through the received commands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800100" lvl="1" indent="-342900"/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Vs Virus/Worms</a:t>
            </a:r>
          </a:p>
          <a:p>
            <a:pPr marL="800100" lvl="1" indent="-342900"/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difference between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the virus is whether it can be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controlled or not 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800100" lvl="1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Contrary to existing malware such as virus and worm which their main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 focus on attacking the infecting host, Bots can receive commands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are used in distributed attack platform. 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 algn="ctr"/>
            <a:r>
              <a:rPr lang="en-IN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endParaRPr lang="en-IN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ctr"/>
            <a:endParaRPr lang="en-IN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known as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Botherder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is a person or a group of 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 which control and manage remote Bots and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 algn="ctr"/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Command and Control Channel</a:t>
            </a:r>
          </a:p>
          <a:p>
            <a:pPr marL="800100" lvl="1" indent="-342900" algn="ctr"/>
            <a:endParaRPr lang="en-IN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the command and control channel to control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5889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 algn="ctr"/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Command and Control Channel</a:t>
            </a:r>
          </a:p>
          <a:p>
            <a:pPr marL="800100" lvl="1" indent="-342900" algn="ctr"/>
            <a:endParaRPr lang="en-IN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the command and control channel to control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most essential part of 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the so called command and control infrastructure (C&amp;C).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 algn="ctr"/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Command and Control Channel</a:t>
            </a:r>
          </a:p>
          <a:p>
            <a:pPr marL="800100" lvl="1" indent="-342900" algn="ctr"/>
            <a:endParaRPr lang="en-IN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the command and control channel to control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most essential part of 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the so called command and control infrastructure (C&amp;C).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infrastructure consists of the Bots and a control entity that can be either centralized or distributed. 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1550" lvl="1" indent="-514350">
              <a:buAutoNum type="alphaUcPeriod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Spreading and Injection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lifecycle of 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begins with the infection process where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different methods and techniques such as malicious emails, Software vulnerability instant messaging to infect new targets and convert them into Bots 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Communications stage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main difference between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other kind of malwares is the existence of Command-and-Control (C&amp;C) infrastructure.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Communications stage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main difference between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other kind of malwares is the existence of Command-and-Control (C&amp;C) infrastructure.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C&amp;C allows Bots to receive commands and malicious capabilities, as devoted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8596668" cy="2049194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err="1" smtClean="0"/>
              <a:t>Botnets</a:t>
            </a:r>
            <a:endParaRPr lang="en-IN" sz="6600" b="1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Communications stage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main difference between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other kind of malwares is the existence of Command-and-Control (C&amp;C) infrastructure.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C&amp;C allows Bots to receive commands and malicious capabilities, as devoted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 other words during this stage the Bots listen to the C&amp;C servers or connect to them periodically to get new commands from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71550" lvl="1" indent="-51435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Communications stage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main difference between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other kind of malwares is the existence of Command-and-Control (C&amp;C) infrastructure.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C&amp;C allows Bots to receive commands and malicious capabilities, as devoted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 other words during this stage the Bots listen to the C&amp;C servers or connect to them periodically to get new commands from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71550" lvl="1" indent="-51435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 new command when detected by the Bots is treated as an order: they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order and the results are reported to the C&amp;C server; the Bots then wait for new commands</a:t>
            </a:r>
            <a:r>
              <a:rPr lang="en-IN" sz="2800" dirty="0" smtClean="0"/>
              <a:t>.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1550" lvl="1" indent="-514350"/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C.Attack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stage</a:t>
            </a:r>
          </a:p>
          <a:p>
            <a:pPr marL="971550" lvl="1" indent="-51435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goal of 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the execution of an attack.</a:t>
            </a:r>
          </a:p>
          <a:p>
            <a:pPr marL="971550" lvl="1" indent="-51435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Bots start to attack the targets according to the accepted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commands. </a:t>
            </a:r>
          </a:p>
          <a:p>
            <a:pPr marL="971550" lvl="1" indent="-51435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Sometimes, the Bots connect to a specially appointed server for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latest updates. 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547" y="1274131"/>
            <a:ext cx="11024673" cy="5583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1550" lvl="1" indent="-514350"/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C.Attack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stage</a:t>
            </a:r>
          </a:p>
          <a:p>
            <a:pPr marL="971550" lvl="1" indent="-51435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</a:p>
          <a:p>
            <a:pPr marL="971550" lvl="1" indent="-514350"/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Spaming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Thieving Personal information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Illegal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hosting,renting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selling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Click fraud and adware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Trojans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Viruses</a:t>
            </a: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Worms</a:t>
            </a:r>
          </a:p>
          <a:p>
            <a:pPr marL="971550" lvl="1" indent="-51435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Botnet</a:t>
            </a:r>
            <a:r>
              <a:rPr lang="en-IN" dirty="0" smtClean="0"/>
              <a:t>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Centralized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313" y="2152358"/>
            <a:ext cx="6901815" cy="392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Botnet</a:t>
            </a:r>
            <a:r>
              <a:rPr lang="en-IN" dirty="0" smtClean="0"/>
              <a:t>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DeCentralized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2757" y="2131548"/>
            <a:ext cx="5064295" cy="383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Botnet</a:t>
            </a:r>
            <a:r>
              <a:rPr lang="en-IN" dirty="0" smtClean="0"/>
              <a:t>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Hybrid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1449" y="1743074"/>
            <a:ext cx="5007805" cy="392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6" y="586333"/>
            <a:ext cx="9083332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425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Dictionary meaning :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Automated program for doing particular task often over a network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750" y="1660993"/>
            <a:ext cx="11024673" cy="483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software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 Internet-connected devices, each of which is running one or more bots.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associated with malicious software but can also refer to network of computers using distributed computing software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50" y="1660993"/>
            <a:ext cx="11024673" cy="483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automatically and autonomously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computer appears to operate normally even if it is a part of </a:t>
            </a:r>
            <a:r>
              <a:rPr lang="en-IN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endParaRPr lang="en-IN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Attacks Include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50" y="1660993"/>
            <a:ext cx="11024673" cy="483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/>
            <a:r>
              <a:rPr lang="en-IN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Botnets</a:t>
            </a: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often used to conduct a range of </a:t>
            </a:r>
          </a:p>
          <a:p>
            <a:pPr marL="800100" lvl="1" indent="-342900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 which include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 spam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 viruses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Steal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Attacks Include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50" y="1660993"/>
            <a:ext cx="11024673" cy="483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/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858129" y="719666"/>
          <a:ext cx="1033975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Attacks Include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50" y="1660993"/>
            <a:ext cx="11024673" cy="483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/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858129" y="1097280"/>
          <a:ext cx="10339753" cy="5041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3" y="319047"/>
            <a:ext cx="9575702" cy="640080"/>
          </a:xfrm>
        </p:spPr>
        <p:txBody>
          <a:bodyPr>
            <a:noAutofit/>
          </a:bodyPr>
          <a:lstStyle/>
          <a:p>
            <a:r>
              <a:rPr lang="en-IN" sz="3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IN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682" y="1182691"/>
            <a:ext cx="11024673" cy="5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50" y="1660993"/>
            <a:ext cx="11024673" cy="483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/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structures have three parts:</a:t>
            </a:r>
          </a:p>
          <a:p>
            <a:pPr marL="800100" lvl="1" indent="-342900"/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Botmaster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, command and control channel.</a:t>
            </a:r>
          </a:p>
          <a:p>
            <a:pPr marL="800100" lvl="1" indent="-342900"/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tooltip="Distributed denial-of-service attack"/>
            </a:endParaRPr>
          </a:p>
          <a:p>
            <a:pPr marL="342900" indent="-342900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425</TotalTime>
  <Words>509</Words>
  <Application>Microsoft Office PowerPoint</Application>
  <PresentationFormat>Custom</PresentationFormat>
  <Paragraphs>251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Cyber Security : Lecture 09</vt:lpstr>
      <vt:lpstr>Botnets</vt:lpstr>
      <vt:lpstr>Bot</vt:lpstr>
      <vt:lpstr>Botnet </vt:lpstr>
      <vt:lpstr>Properties of Botnet </vt:lpstr>
      <vt:lpstr>What Botnet Attacks Include </vt:lpstr>
      <vt:lpstr>What Botnet Attacks Include </vt:lpstr>
      <vt:lpstr>What Botnet Attacks Include </vt:lpstr>
      <vt:lpstr>Botnet Architecture </vt:lpstr>
      <vt:lpstr>Botnet Architecture </vt:lpstr>
      <vt:lpstr>Botnet Architecture </vt:lpstr>
      <vt:lpstr>Botnet Architecture </vt:lpstr>
      <vt:lpstr>Botnet Architecture </vt:lpstr>
      <vt:lpstr>Botnet Architecture </vt:lpstr>
      <vt:lpstr>Botnet Architecture </vt:lpstr>
      <vt:lpstr>Botnet Architecture </vt:lpstr>
      <vt:lpstr>Botnet Lifecycle</vt:lpstr>
      <vt:lpstr>Botnet Lifecycle</vt:lpstr>
      <vt:lpstr>Botnet Lifecycle</vt:lpstr>
      <vt:lpstr>Botnet Lifecycle</vt:lpstr>
      <vt:lpstr>Botnet Lifecycle</vt:lpstr>
      <vt:lpstr>Botnet Lifecycle</vt:lpstr>
      <vt:lpstr>Botnet Lifecycle</vt:lpstr>
      <vt:lpstr>Botnet Architectures</vt:lpstr>
      <vt:lpstr>Botnet Architectures</vt:lpstr>
      <vt:lpstr>Botnet Architectures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162</cp:revision>
  <dcterms:created xsi:type="dcterms:W3CDTF">2019-07-22T18:30:51Z</dcterms:created>
  <dcterms:modified xsi:type="dcterms:W3CDTF">2019-08-13T03:55:22Z</dcterms:modified>
</cp:coreProperties>
</file>