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3"/>
  </p:notesMasterIdLst>
  <p:sldIdLst>
    <p:sldId id="256" r:id="rId2"/>
    <p:sldId id="257" r:id="rId3"/>
    <p:sldId id="284" r:id="rId4"/>
    <p:sldId id="258" r:id="rId5"/>
    <p:sldId id="275" r:id="rId6"/>
    <p:sldId id="260" r:id="rId7"/>
    <p:sldId id="276" r:id="rId8"/>
    <p:sldId id="270" r:id="rId9"/>
    <p:sldId id="265" r:id="rId10"/>
    <p:sldId id="266" r:id="rId11"/>
    <p:sldId id="267" r:id="rId12"/>
    <p:sldId id="271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5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71F2-4812-48B2-A08A-8B5144D2A537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FC39C-9E9D-4D01-97FA-DA1292F70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6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3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9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5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1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031E76-9901-43EC-B116-214BF9AF4378}" type="datetimeFigureOut">
              <a:rPr lang="en-US" smtClean="0"/>
              <a:t>01-Nov-18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B47C1F-5BF2-4549-BCBA-71F98A778BD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0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246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Examination Portal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3) Fill all the details of questions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534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102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4) Questions added successfully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102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8305800" cy="838200"/>
          </a:xfrm>
        </p:spPr>
        <p:txBody>
          <a:bodyPr anchor="t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view result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1) Select branch and semester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143001"/>
            <a:ext cx="83058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4800" y="304800"/>
            <a:ext cx="8458200" cy="457200"/>
          </a:xfrm>
        </p:spPr>
        <p:txBody>
          <a:bodyPr anchor="t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View result of the test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5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305800" cy="7794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login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30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287338"/>
            <a:ext cx="8001000" cy="7794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001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8556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new test: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 1) Select branch, semester, subject and test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772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7543800" cy="792162"/>
          </a:xfrm>
        </p:spPr>
        <p:txBody>
          <a:bodyPr anchor="t">
            <a:normAutofit fontScale="9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2) Attempt all of questions in the test and submit the test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020762"/>
            <a:ext cx="7543800" cy="46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62000" y="228600"/>
            <a:ext cx="7543800" cy="990600"/>
          </a:xfrm>
        </p:spPr>
        <p:txBody>
          <a:bodyPr anchor="t"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3) View the result after test submit and student can print the result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543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04800" y="274638"/>
            <a:ext cx="8534400" cy="7921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view all of his/her previous results by clicking on results in student home.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8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reate new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view results of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Login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give a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view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06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89796"/>
          </a:xfrm>
        </p:spPr>
        <p:txBody>
          <a:bodyPr anchor="ctr"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28800"/>
            <a:ext cx="7543801" cy="4040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examination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optimum 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departmental or college use only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achieve wider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decreases dependencies of teacher on other examination portal</a:t>
            </a:r>
          </a:p>
        </p:txBody>
      </p:sp>
    </p:spTree>
    <p:extLst>
      <p:ext uri="{BB962C8B-B14F-4D97-AF65-F5344CB8AC3E}">
        <p14:creationId xmlns:p14="http://schemas.microsoft.com/office/powerpoint/2010/main" val="381615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246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457200"/>
            <a:ext cx="7696200" cy="5508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696200" cy="4403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HOSTING SITE</a:t>
            </a:r>
          </a:p>
        </p:txBody>
      </p:sp>
    </p:spTree>
    <p:extLst>
      <p:ext uri="{BB962C8B-B14F-4D97-AF65-F5344CB8AC3E}">
        <p14:creationId xmlns:p14="http://schemas.microsoft.com/office/powerpoint/2010/main" val="411844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477961"/>
          </a:xfrm>
        </p:spPr>
        <p:txBody>
          <a:bodyPr anchor="b"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52599"/>
            <a:ext cx="7543800" cy="350520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sz="2400" dirty="0"/>
          </a:p>
          <a:p>
            <a:pPr marL="109728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many websites which provides online examination services.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examples of such websites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Testyou.in 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such websites do not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services to any specific university/college/department, anyone can use these services. Hence, our main aim is to develop an online examination portal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it will helpful to our teachers.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website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section</a:t>
            </a:r>
          </a:p>
          <a:p>
            <a:pPr marL="624078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test</a:t>
            </a:r>
          </a:p>
          <a:p>
            <a:pPr marL="624078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test results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section</a:t>
            </a:r>
          </a:p>
          <a:p>
            <a:pPr marL="624078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test</a:t>
            </a:r>
          </a:p>
          <a:p>
            <a:pPr marL="624078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results of previous tests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6605"/>
            <a:ext cx="8229600" cy="78019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login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" r="158" b="16964"/>
          <a:stretch/>
        </p:blipFill>
        <p:spPr>
          <a:xfrm>
            <a:off x="457200" y="1295400"/>
            <a:ext cx="8229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287338"/>
            <a:ext cx="8001000" cy="7794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001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8556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new test: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 1) Select branch, semester and subject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772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7543800" cy="792162"/>
          </a:xfrm>
        </p:spPr>
        <p:txBody>
          <a:bodyPr anchor="t"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2) Give test name and no. of questions in the test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14400" y="1020762"/>
            <a:ext cx="7543800" cy="49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273</Words>
  <Application>Microsoft Office PowerPoint</Application>
  <PresentationFormat>On-screen Show (4:3)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Times New Roman</vt:lpstr>
      <vt:lpstr>Wingdings</vt:lpstr>
      <vt:lpstr>Retrospect</vt:lpstr>
      <vt:lpstr>Online Examination Portal </vt:lpstr>
      <vt:lpstr>Contents:</vt:lpstr>
      <vt:lpstr>Technology Used</vt:lpstr>
      <vt:lpstr>Abstract:</vt:lpstr>
      <vt:lpstr>Structure of website</vt:lpstr>
      <vt:lpstr>Teacher login</vt:lpstr>
      <vt:lpstr>After login</vt:lpstr>
      <vt:lpstr>Steps to create new test: Step 1) Select branch, semester and subject</vt:lpstr>
      <vt:lpstr>Step 2) Give test name and no. of questions in the test</vt:lpstr>
      <vt:lpstr>Step 3) Fill all the details of questions</vt:lpstr>
      <vt:lpstr>Step 4) Questions added successfully</vt:lpstr>
      <vt:lpstr>Steps to view result: Step 1) Select branch and semester</vt:lpstr>
      <vt:lpstr>Step 2) View result of the test</vt:lpstr>
      <vt:lpstr>Student login</vt:lpstr>
      <vt:lpstr>After login</vt:lpstr>
      <vt:lpstr>Steps to create new test: Step 1) Select branch, semester, subject and test</vt:lpstr>
      <vt:lpstr>Step 2) Attempt all of questions in the test and submit the test</vt:lpstr>
      <vt:lpstr>Step 3) View the result after test submit and student can print the result</vt:lpstr>
      <vt:lpstr>Student can view all of his/her previous results by clicking on results in student home.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Portal</dc:title>
  <dc:creator>Windows User</dc:creator>
  <cp:lastModifiedBy>Jawwad Kazi</cp:lastModifiedBy>
  <cp:revision>52</cp:revision>
  <dcterms:created xsi:type="dcterms:W3CDTF">2018-10-11T12:42:25Z</dcterms:created>
  <dcterms:modified xsi:type="dcterms:W3CDTF">2018-11-01T01:41:36Z</dcterms:modified>
</cp:coreProperties>
</file>