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BD483-D314-4EF3-81F6-A1109470096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5D47-F8C7-4DE6-BA17-5C2350EF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be6bf2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be6bf2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be6bf2c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be6bf2c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6E39-CD8F-417E-AFF6-7C80BB643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8D442-A845-4527-8175-745F4DFDD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C6F9-3BE3-4689-B127-8B7F6AFD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DDDD-A532-4FD8-ADEA-C4DEC4F174E5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359F2-8FE4-4824-A3EC-84DD0C24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54864-5A0D-4060-A592-230369F7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8F13-26C9-47BA-9A5E-E83742B28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53DE-43FF-4583-8782-6A0DDA43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3B123-1C7F-46A5-A34E-AA452D6F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C354-C639-408D-B333-7505447D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DDDD-A532-4FD8-ADEA-C4DEC4F174E5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9470-5859-4053-ADFF-F2A260B9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83CC9-947B-4FD6-B1E6-8C0B612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8F13-26C9-47BA-9A5E-E83742B28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83581-5AB9-4B19-B536-4D6BB79C2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96AC5-F93A-4AEE-8882-D4910B140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16843-145B-4C12-9323-0BA97CEA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DDDD-A532-4FD8-ADEA-C4DEC4F174E5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2B30-EB17-47A1-9FE7-75424823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9B856-4C50-49FB-8765-8CDB0636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8F13-26C9-47BA-9A5E-E83742B28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35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8015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984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DCD-5307-441F-A2A7-9BCE1C5B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CB5F-1D79-48E1-864B-1ECEDC5E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B5A8-B75E-41E1-B8B4-31319005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DDDD-A532-4FD8-ADEA-C4DEC4F174E5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C6CC-ECB7-456A-857A-D2C8049D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9DCC3-1154-4B14-B512-1C5B22A5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8F13-26C9-47BA-9A5E-E83742B28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1BC5-FF8D-47DF-BE5E-DF2BFC76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64094-41AF-4CAC-9FEE-0EF04F633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218A2-ADD6-4793-967B-D2CF1803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DDDD-A532-4FD8-ADEA-C4DEC4F174E5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010B-5E87-474F-9D0A-42DD368F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47AB-9857-49AE-B5BA-30DE6CF9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8F13-26C9-47BA-9A5E-E83742B28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9E6D-496A-483C-A8CB-458ADF18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9B49-DC87-4C2C-8B48-2F41DCA92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49B9-70BE-48A9-BA99-D0FE19606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F2906-CB36-4094-8A05-6D3F1EDA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DDDD-A532-4FD8-ADEA-C4DEC4F174E5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1E0E-088E-4671-80F3-B6CDE5FE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97731-802E-4794-A4E5-A09DB827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8F13-26C9-47BA-9A5E-E83742B28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3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012E-4CF3-48A8-BC56-B567025C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BE0F3-DD05-401D-B05E-027A5B19D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3A77E-E632-4794-A44B-4DF35D6C2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7517F-30E5-4229-8331-F6A57FF3D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AE5A9-E6C9-40D3-A71F-B8AD92B67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0F48B-62C1-4F35-BDE3-F684F936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DDDD-A532-4FD8-ADEA-C4DEC4F174E5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C132D-7F89-46E8-A8FE-DBC1024F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43D20-31B1-4DBE-B1E2-4FAF98B7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8F13-26C9-47BA-9A5E-E83742B28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2FA8-7E4A-4711-8F6B-F260A1E1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A2A93-2FF7-4E16-BD1A-79E96A26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DDDD-A532-4FD8-ADEA-C4DEC4F174E5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D111D-7D5B-4E17-B179-6A653234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41211-4529-4E83-A2BD-5ABC728F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8F13-26C9-47BA-9A5E-E83742B28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E1EBD-4746-49D4-A408-E8BD1E79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DDDD-A532-4FD8-ADEA-C4DEC4F174E5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8F47B-2750-418B-B332-6C87E244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89308-8E41-45EC-B3F1-0C69C358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8F13-26C9-47BA-9A5E-E83742B28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8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059F-C640-49D5-9B13-3F5E85D4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5A15-5702-4BAD-9492-675CCADAA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DDE28-A57A-45BF-95C9-22C10520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ABA31-8E7D-4F09-A8CD-5FC94124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DDDD-A532-4FD8-ADEA-C4DEC4F174E5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519B8-94CA-4116-9C14-0DBDF014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FF10-CA55-4E90-B1D4-F4429315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8F13-26C9-47BA-9A5E-E83742B28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C4DA-1995-41FC-89FD-EE61E95E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EC63C-7229-4443-8085-3C60C90C5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8B181-2D11-47BE-8993-1C6014E77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71C3D-2AEB-4F79-977C-59B5B087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DDDD-A532-4FD8-ADEA-C4DEC4F174E5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94306-0E08-4B64-8472-172BC72C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3033-8C69-41B1-B262-6E9D6C44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8F13-26C9-47BA-9A5E-E83742B28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8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291B9-BC75-440D-B42D-78CEDBC7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759E-A99B-45C5-B20C-722E16EC8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2AA88-C8C8-4566-A90F-5F576C46C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DDD-A532-4FD8-ADEA-C4DEC4F174E5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1F1DA-FC1F-49AD-A391-6998BF7E9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0F98-BA9F-4DF2-A981-E85A2FA33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8F13-26C9-47BA-9A5E-E83742B28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5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53667" y="600199"/>
            <a:ext cx="10642800" cy="56174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lnSpc>
                <a:spcPct val="90000"/>
              </a:lnSpc>
              <a:buSzPts val="3200"/>
            </a:pP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Hope Foundation’s</a:t>
            </a:r>
            <a:b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Finolex Academy of Management and Technology, Ratnagiri</a:t>
            </a:r>
            <a:b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b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Network Design for a Departmental Shop</a:t>
            </a:r>
            <a:b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Kazi Jawwad A Rahim</a:t>
            </a:r>
            <a:b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Kiratkar Gunjan Narayan</a:t>
            </a:r>
            <a:b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Gh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adage Sahil Shrirang</a:t>
            </a:r>
            <a:b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Guided By: Mr. Atul 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B. Yadav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EDF3-947E-4FD3-8CC5-AEB8E32A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0A5C2-CAD9-424E-BB95-0AFCE2462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fault detection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Monitoring </a:t>
            </a:r>
          </a:p>
        </p:txBody>
      </p:sp>
    </p:spTree>
    <p:extLst>
      <p:ext uri="{BB962C8B-B14F-4D97-AF65-F5344CB8AC3E}">
        <p14:creationId xmlns:p14="http://schemas.microsoft.com/office/powerpoint/2010/main" val="300790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DA64-B663-46FC-B407-11BB7A12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5F5B6-1167-4DB2-A6C4-49B90C8A8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making enough money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expectations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competition from financial technology companies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pressure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Evolving competition in the retail store marketplace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Customer-driven transformation of retail marketing services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of IT infrastructure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continuous yet ever-changing challenge of regulatory compliance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built for change </a:t>
            </a:r>
          </a:p>
        </p:txBody>
      </p:sp>
    </p:spTree>
    <p:extLst>
      <p:ext uri="{BB962C8B-B14F-4D97-AF65-F5344CB8AC3E}">
        <p14:creationId xmlns:p14="http://schemas.microsoft.com/office/powerpoint/2010/main" val="181943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955C-B849-46E7-9B17-3FE822CF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6A37-BF8D-40D4-814D-864137B0F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the guidelines specified by CISCO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is done with feasibility study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client’s response</a:t>
            </a:r>
          </a:p>
        </p:txBody>
      </p:sp>
    </p:spTree>
    <p:extLst>
      <p:ext uri="{BB962C8B-B14F-4D97-AF65-F5344CB8AC3E}">
        <p14:creationId xmlns:p14="http://schemas.microsoft.com/office/powerpoint/2010/main" val="115705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F9BE-D4FB-49BE-8146-BF9D793E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F5FE1D-60BC-4B2A-A075-A2054FCBA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5600" y="1090418"/>
            <a:ext cx="11691214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endParaRPr lang="en-US" alt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[1] Design Zone for Enterprise Networks - Cisco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https://www.cisco.com/c/en/us/solutions/design-zone/networking-design-guides.html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[2] Cisco PCI Solution for Retail 2.0 Design and Implementation Guide - Solution Implementation [Design Zone for Retail] - Cisco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https://www.cisco.com/c/en/us/td/docs/solutions/Verticals/PCI_Retail/PCI_Retail_DIG/ch4_PCI.html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[3] Cisco PCI Solution for Retail 2.0 Design Guide - Solution Architecture [Design Zone for Retail] - Cisco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https://www.cisco.com/c/en/us/td/docs/solutions/Verticals/PCI_Retail_DG/PCI_Retail_Design_Guide/ch3_PCI.html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[4] Network Architecture &amp; Design Store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http://www.ciscopress.com/store/browse.asp?st=42136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[5] 5 Wireless Network Design "Best Practices" for Retail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https://www.securedgenetworks.com/blog/got-slow-wifi-learn-5-wifi-design-for-retail-best-practices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[6] Logical Network Layout for Small Networks - Simple Talk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https://www.red-gate.com/simple-talk/sysadmin/general/logical-network-layout-for-small-networks/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[7] Retail Network Infrastructure Security Keeping Customers Safe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https://isg-technology.com/news/retail-network-security-customers-business-safe/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[8] Key Considerations To Build A Scalable Retail Network Infrastructure - Retail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TouchPoints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https://www.retailtouchpoints.com/features/executive-viewpoints/key-considerations-to-build-a-scalable-retail-network-infrastructure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[9] Building Enterprise Network Infrastructure for a Supermarket Store Chain: Computer Science &amp; IT Journal Article | IGI Global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https://www.igi-global.com/article/building-enterprise-network-infrastructure-supermarket/3237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[10] Retail Industry Networking Security Solutions Aruba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https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://www.arubanetworks.com/solutions/retail/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1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Phase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Phase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Phase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Phase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 Phase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Phase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2E9C-91E7-4E87-B953-CE58A704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2B82F-2BBE-40C4-ADC8-8037A184A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wireless network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in network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Store Network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27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B0A27-0100-46A0-99B9-8CC32794BF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0" y="1409170"/>
            <a:ext cx="11360800" cy="4855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60B4DC-278A-413C-B6D5-F34D1037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456FC-190E-4966-BB8E-F1EDC49F8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5195471"/>
          </a:xfrm>
        </p:spPr>
        <p:txBody>
          <a:bodyPr/>
          <a:lstStyle/>
          <a:p>
            <a:pPr marL="1523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Proposed System for Store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F57C8-726B-46BC-A9C9-8EA1F8682144}"/>
              </a:ext>
            </a:extLst>
          </p:cNvPr>
          <p:cNvSpPr/>
          <p:nvPr/>
        </p:nvSpPr>
        <p:spPr>
          <a:xfrm>
            <a:off x="11595652" y="5830957"/>
            <a:ext cx="180748" cy="4858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E382-4077-4B75-85D0-42C634E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62AF-B07D-4E8A-AA3C-72618CD01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networks services to Departmental Store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data security to Departmental Store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network security to Departmental Store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ease of business to Departmental Store</a:t>
            </a:r>
          </a:p>
        </p:txBody>
      </p:sp>
    </p:spTree>
    <p:extLst>
      <p:ext uri="{BB962C8B-B14F-4D97-AF65-F5344CB8AC3E}">
        <p14:creationId xmlns:p14="http://schemas.microsoft.com/office/powerpoint/2010/main" val="247021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0828-8E78-47E0-A85C-0DBA1588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FB214-DAEE-49F1-8681-16901C6B0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Goals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Design Strategies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and Budget </a:t>
            </a:r>
          </a:p>
          <a:p>
            <a:pPr marL="1523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5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F56B-B7A5-4471-A919-6D726CCC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36AF8-57DB-4435-BF0D-5C4222157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Service used in store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Analysis </a:t>
            </a:r>
          </a:p>
        </p:txBody>
      </p:sp>
    </p:spTree>
    <p:extLst>
      <p:ext uri="{BB962C8B-B14F-4D97-AF65-F5344CB8AC3E}">
        <p14:creationId xmlns:p14="http://schemas.microsoft.com/office/powerpoint/2010/main" val="364931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FF76-C22D-417A-B216-91C6CE8B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7DB6D-A55D-42C1-B3A9-2DFC6AC22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Technique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Configuration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Mechanism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 </a:t>
            </a:r>
          </a:p>
        </p:txBody>
      </p:sp>
    </p:spTree>
    <p:extLst>
      <p:ext uri="{BB962C8B-B14F-4D97-AF65-F5344CB8AC3E}">
        <p14:creationId xmlns:p14="http://schemas.microsoft.com/office/powerpoint/2010/main" val="86536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2FC5-726E-4A7B-9D25-9F557419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BBA04-87CD-47E1-ABB7-B6FED489B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 the right people and build a powerful team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professional goals and develop the solution configuration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Training, Pilot Stage and Go-Live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37357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562</Words>
  <Application>Microsoft Office PowerPoint</Application>
  <PresentationFormat>Widescreen</PresentationFormat>
  <Paragraphs>96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Hope Foundation’s Finolex Academy of Management and Technology, Ratnagiri Department of Information Technology  Structured Network Design for a Departmental Shop  Kazi Jawwad A Rahim Kiratkar Gunjan Narayan Ghadage Sahil Shrirang   Guided By: Mr. Atul B. Yadav</vt:lpstr>
      <vt:lpstr>Contents</vt:lpstr>
      <vt:lpstr>Introduction</vt:lpstr>
      <vt:lpstr>Proposed System</vt:lpstr>
      <vt:lpstr>Objectives</vt:lpstr>
      <vt:lpstr>Prepare Phase</vt:lpstr>
      <vt:lpstr>Plan Phase</vt:lpstr>
      <vt:lpstr>Design Phase</vt:lpstr>
      <vt:lpstr>Implement Phase</vt:lpstr>
      <vt:lpstr>Operate Phase</vt:lpstr>
      <vt:lpstr>Optimize Phase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Hope Foundation’s Finolex Academy of Management and Technology, Ratnagiri Department of Information Technology  Structured Network Design for a Departmental Shop  Kazi Jawwad A Rahim Kiratkar Gunjan Narayan Ghadage Sahil Shrirang  Guided By: Mr. Atul B. Yadav</dc:title>
  <dc:creator>Jawwad Kazi</dc:creator>
  <cp:lastModifiedBy>Jawwad Kazi</cp:lastModifiedBy>
  <cp:revision>12</cp:revision>
  <dcterms:created xsi:type="dcterms:W3CDTF">2019-10-24T13:03:22Z</dcterms:created>
  <dcterms:modified xsi:type="dcterms:W3CDTF">2019-10-24T14:20:53Z</dcterms:modified>
</cp:coreProperties>
</file>