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02453-9668-4D3D-A272-8E257AC67185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448C-5A57-47CE-8F57-62D389237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552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11E44-2074-4C7A-A01D-100A490ACBE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96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ADC2-DFA3-4806-9F70-8230173C4822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3F03-DAA5-4F12-955B-622B3F767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97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ADC2-DFA3-4806-9F70-8230173C4822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3F03-DAA5-4F12-955B-622B3F767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97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ADC2-DFA3-4806-9F70-8230173C4822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3F03-DAA5-4F12-955B-622B3F767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08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ADC2-DFA3-4806-9F70-8230173C4822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3F03-DAA5-4F12-955B-622B3F767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21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ADC2-DFA3-4806-9F70-8230173C4822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3F03-DAA5-4F12-955B-622B3F767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23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ADC2-DFA3-4806-9F70-8230173C4822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3F03-DAA5-4F12-955B-622B3F767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94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ADC2-DFA3-4806-9F70-8230173C4822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3F03-DAA5-4F12-955B-622B3F767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55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ADC2-DFA3-4806-9F70-8230173C4822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3F03-DAA5-4F12-955B-622B3F767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09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ADC2-DFA3-4806-9F70-8230173C4822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3F03-DAA5-4F12-955B-622B3F767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ADC2-DFA3-4806-9F70-8230173C4822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3F03-DAA5-4F12-955B-622B3F767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7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ADC2-DFA3-4806-9F70-8230173C4822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3F03-DAA5-4F12-955B-622B3F767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05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0ADC2-DFA3-4806-9F70-8230173C4822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A3F03-DAA5-4F12-955B-622B3F767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07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7634" y="2809495"/>
            <a:ext cx="9144000" cy="190417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CH – 02</a:t>
            </a:r>
            <a:br>
              <a:rPr lang="en-IN" b="1" dirty="0" smtClean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Intelligent Agents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01225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412731" y="62787"/>
            <a:ext cx="20065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13</a:t>
            </a:r>
            <a:endParaRPr sz="12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01470" y="370210"/>
            <a:ext cx="573476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dirty="0">
                <a:latin typeface="Times New Roman"/>
                <a:cs typeface="Times New Roman"/>
              </a:rPr>
              <a:t>P</a:t>
            </a:r>
            <a:r>
              <a:rPr sz="3200" spc="-4" dirty="0">
                <a:latin typeface="Times New Roman"/>
                <a:cs typeface="Times New Roman"/>
              </a:rPr>
              <a:t>E</a:t>
            </a:r>
            <a:r>
              <a:rPr sz="3200" spc="9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S </a:t>
            </a:r>
            <a:r>
              <a:rPr sz="3200" spc="-4" dirty="0">
                <a:latin typeface="Times New Roman"/>
                <a:cs typeface="Times New Roman"/>
              </a:rPr>
              <a:t>f</a:t>
            </a:r>
            <a:r>
              <a:rPr sz="3200" spc="9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r </a:t>
            </a:r>
            <a:r>
              <a:rPr sz="3200" spc="9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9" dirty="0">
                <a:latin typeface="Times New Roman"/>
                <a:cs typeface="Times New Roman"/>
              </a:rPr>
              <a:t> au</a:t>
            </a:r>
            <a:r>
              <a:rPr sz="3200" spc="-9" dirty="0">
                <a:latin typeface="Times New Roman"/>
                <a:cs typeface="Times New Roman"/>
              </a:rPr>
              <a:t>t</a:t>
            </a:r>
            <a:r>
              <a:rPr sz="3200" spc="9" dirty="0">
                <a:latin typeface="Times New Roman"/>
                <a:cs typeface="Times New Roman"/>
              </a:rPr>
              <a:t>oma</a:t>
            </a:r>
            <a:r>
              <a:rPr sz="3200" spc="-9" dirty="0">
                <a:latin typeface="Times New Roman"/>
                <a:cs typeface="Times New Roman"/>
              </a:rPr>
              <a:t>t</a:t>
            </a:r>
            <a:r>
              <a:rPr sz="3200" spc="9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19" dirty="0">
                <a:latin typeface="Times New Roman"/>
                <a:cs typeface="Times New Roman"/>
              </a:rPr>
              <a:t> </a:t>
            </a:r>
            <a:r>
              <a:rPr sz="3200" spc="-9" dirty="0">
                <a:latin typeface="Times New Roman"/>
                <a:cs typeface="Times New Roman"/>
              </a:rPr>
              <a:t>t</a:t>
            </a:r>
            <a:r>
              <a:rPr sz="3200" spc="9" dirty="0">
                <a:latin typeface="Times New Roman"/>
                <a:cs typeface="Times New Roman"/>
              </a:rPr>
              <a:t>ax</a:t>
            </a:r>
            <a:r>
              <a:rPr sz="3200" dirty="0">
                <a:latin typeface="Times New Roman"/>
                <a:cs typeface="Times New Roman"/>
              </a:rPr>
              <a:t>i </a:t>
            </a:r>
            <a:r>
              <a:rPr sz="3200" spc="9" dirty="0">
                <a:latin typeface="Times New Roman"/>
                <a:cs typeface="Times New Roman"/>
              </a:rPr>
              <a:t>d</a:t>
            </a:r>
            <a:r>
              <a:rPr sz="3200" spc="4" dirty="0">
                <a:latin typeface="Times New Roman"/>
                <a:cs typeface="Times New Roman"/>
              </a:rPr>
              <a:t>r</a:t>
            </a:r>
            <a:r>
              <a:rPr sz="3200" spc="-9" dirty="0">
                <a:latin typeface="Times New Roman"/>
                <a:cs typeface="Times New Roman"/>
              </a:rPr>
              <a:t>i</a:t>
            </a:r>
            <a:r>
              <a:rPr sz="3200" spc="9" dirty="0">
                <a:latin typeface="Times New Roman"/>
                <a:cs typeface="Times New Roman"/>
              </a:rPr>
              <a:t>ve</a:t>
            </a:r>
            <a:r>
              <a:rPr sz="3200" dirty="0"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35761" y="126222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72309" y="1278735"/>
            <a:ext cx="8232038" cy="622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0"/>
              </a:lnSpc>
              <a:spcBef>
                <a:spcPts val="305"/>
              </a:spcBef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2400" spc="-1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 </a:t>
            </a:r>
            <a:r>
              <a:rPr sz="2400" spc="-1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eas</a:t>
            </a:r>
            <a:r>
              <a:rPr sz="2400" spc="-9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: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p, 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iz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p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35761" y="231632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72309" y="2332835"/>
            <a:ext cx="710361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nv</a:t>
            </a:r>
            <a:r>
              <a:rPr sz="2400" spc="1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ron</a:t>
            </a:r>
            <a:r>
              <a:rPr sz="2400" spc="-1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Ro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ff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est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35761" y="307832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2309" y="3094835"/>
            <a:ext cx="716153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ct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at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St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accele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or, b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k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ho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5761" y="384032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2310" y="3856835"/>
            <a:ext cx="2318253" cy="622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0"/>
              </a:lnSpc>
              <a:spcBef>
                <a:spcPts val="305"/>
              </a:spcBef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C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se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k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ybo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rd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01490" y="3856835"/>
            <a:ext cx="8077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r,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14291" y="3856835"/>
            <a:ext cx="168909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ete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08469" y="3856835"/>
            <a:ext cx="70485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18399" y="3856835"/>
            <a:ext cx="129794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odo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et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1419" y="3856835"/>
            <a:ext cx="88458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ne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641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12731" y="62787"/>
            <a:ext cx="20065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14</a:t>
            </a:r>
            <a:endParaRPr sz="12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01470" y="370210"/>
            <a:ext cx="621018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dirty="0">
                <a:latin typeface="Times New Roman"/>
                <a:cs typeface="Times New Roman"/>
              </a:rPr>
              <a:t>P</a:t>
            </a:r>
            <a:r>
              <a:rPr sz="3200" spc="-4" dirty="0">
                <a:latin typeface="Times New Roman"/>
                <a:cs typeface="Times New Roman"/>
              </a:rPr>
              <a:t>E</a:t>
            </a:r>
            <a:r>
              <a:rPr sz="3200" spc="9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S </a:t>
            </a:r>
            <a:r>
              <a:rPr sz="3200" spc="-4" dirty="0">
                <a:latin typeface="Times New Roman"/>
                <a:cs typeface="Times New Roman"/>
              </a:rPr>
              <a:t>f</a:t>
            </a:r>
            <a:r>
              <a:rPr sz="3200" spc="9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r a</a:t>
            </a:r>
            <a:r>
              <a:rPr sz="3200" spc="19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</a:t>
            </a:r>
            <a:r>
              <a:rPr sz="3200" spc="9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di</a:t>
            </a:r>
            <a:r>
              <a:rPr sz="3200" spc="9" dirty="0">
                <a:latin typeface="Times New Roman"/>
                <a:cs typeface="Times New Roman"/>
              </a:rPr>
              <a:t>ca</a:t>
            </a:r>
            <a:r>
              <a:rPr sz="3200" dirty="0">
                <a:latin typeface="Times New Roman"/>
                <a:cs typeface="Times New Roman"/>
              </a:rPr>
              <a:t>l </a:t>
            </a:r>
            <a:r>
              <a:rPr sz="3200" spc="9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i</a:t>
            </a:r>
            <a:r>
              <a:rPr sz="3200" spc="9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g</a:t>
            </a:r>
            <a:r>
              <a:rPr sz="3200" spc="9" dirty="0">
                <a:latin typeface="Times New Roman"/>
                <a:cs typeface="Times New Roman"/>
              </a:rPr>
              <a:t>no</a:t>
            </a:r>
            <a:r>
              <a:rPr sz="3200" spc="4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is </a:t>
            </a:r>
            <a:r>
              <a:rPr sz="3200" spc="4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y</a:t>
            </a:r>
            <a:r>
              <a:rPr sz="3200" spc="4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9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m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35761" y="129905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72309" y="1315565"/>
            <a:ext cx="60547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rf</a:t>
            </a:r>
            <a:r>
              <a:rPr sz="2400" spc="-9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-1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 </a:t>
            </a:r>
            <a:r>
              <a:rPr sz="2400" spc="-1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ealt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hy 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atie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iz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32749" y="1315565"/>
            <a:ext cx="183565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st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aw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35761" y="213471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81200" y="2133600"/>
            <a:ext cx="44868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nv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sz="2400" spc="-1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atie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ho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ital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sta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35761" y="297037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2309" y="2986886"/>
            <a:ext cx="8093710" cy="6591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Ac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at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 (qu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esti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gno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at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45720">
              <a:lnSpc>
                <a:spcPts val="2590"/>
              </a:lnSpc>
              <a:spcBef>
                <a:spcPts val="1"/>
              </a:spcBef>
            </a:pP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als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)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5761" y="413369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81201" y="4114800"/>
            <a:ext cx="2383789" cy="6591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2400" spc="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K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ybo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rd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45719">
              <a:lnSpc>
                <a:spcPts val="2590"/>
              </a:lnSpc>
              <a:spcBef>
                <a:spcPts val="1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sw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)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61179" y="4150205"/>
            <a:ext cx="80137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ry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67629" y="4150205"/>
            <a:ext cx="3250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of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6560" y="4150205"/>
            <a:ext cx="139826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8640" y="4150205"/>
            <a:ext cx="114807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1799" y="4150205"/>
            <a:ext cx="10749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'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25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412731" y="62787"/>
            <a:ext cx="20065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01470" y="370210"/>
            <a:ext cx="705727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dirty="0">
                <a:latin typeface="Times New Roman"/>
                <a:cs typeface="Times New Roman"/>
              </a:rPr>
              <a:t>P</a:t>
            </a:r>
            <a:r>
              <a:rPr sz="3200" spc="-4" dirty="0">
                <a:latin typeface="Times New Roman"/>
                <a:cs typeface="Times New Roman"/>
              </a:rPr>
              <a:t>E</a:t>
            </a:r>
            <a:r>
              <a:rPr sz="3200" spc="9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S </a:t>
            </a:r>
            <a:r>
              <a:rPr sz="3200" spc="-4" dirty="0">
                <a:latin typeface="Times New Roman"/>
                <a:cs typeface="Times New Roman"/>
              </a:rPr>
              <a:t>f</a:t>
            </a:r>
            <a:r>
              <a:rPr sz="3200" spc="9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r a</a:t>
            </a:r>
            <a:r>
              <a:rPr sz="3200" spc="19" dirty="0">
                <a:latin typeface="Times New Roman"/>
                <a:cs typeface="Times New Roman"/>
              </a:rPr>
              <a:t> </a:t>
            </a:r>
            <a:r>
              <a:rPr sz="3200" spc="-4" dirty="0">
                <a:latin typeface="Times New Roman"/>
                <a:cs typeface="Times New Roman"/>
              </a:rPr>
              <a:t>s</a:t>
            </a:r>
            <a:r>
              <a:rPr sz="3200" spc="9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9" dirty="0">
                <a:latin typeface="Times New Roman"/>
                <a:cs typeface="Times New Roman"/>
              </a:rPr>
              <a:t>e</a:t>
            </a:r>
            <a:r>
              <a:rPr sz="3200" spc="-9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lite</a:t>
            </a:r>
            <a:r>
              <a:rPr sz="3200" spc="9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im</a:t>
            </a:r>
            <a:r>
              <a:rPr sz="3200" spc="9" dirty="0">
                <a:latin typeface="Times New Roman"/>
                <a:cs typeface="Times New Roman"/>
              </a:rPr>
              <a:t>ag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9" dirty="0">
                <a:latin typeface="Times New Roman"/>
                <a:cs typeface="Times New Roman"/>
              </a:rPr>
              <a:t> ana</a:t>
            </a:r>
            <a:r>
              <a:rPr sz="3200" spc="-9" dirty="0">
                <a:latin typeface="Times New Roman"/>
                <a:cs typeface="Times New Roman"/>
              </a:rPr>
              <a:t>l</a:t>
            </a:r>
            <a:r>
              <a:rPr sz="3200" spc="9" dirty="0">
                <a:latin typeface="Times New Roman"/>
                <a:cs typeface="Times New Roman"/>
              </a:rPr>
              <a:t>y</a:t>
            </a:r>
            <a:r>
              <a:rPr sz="3200" spc="4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is </a:t>
            </a:r>
            <a:r>
              <a:rPr sz="3200" spc="4" dirty="0">
                <a:latin typeface="Times New Roman"/>
                <a:cs typeface="Times New Roman"/>
              </a:rPr>
              <a:t>s</a:t>
            </a:r>
            <a:r>
              <a:rPr sz="3200" spc="9" dirty="0">
                <a:latin typeface="Times New Roman"/>
                <a:cs typeface="Times New Roman"/>
              </a:rPr>
              <a:t>y</a:t>
            </a:r>
            <a:r>
              <a:rPr sz="3200" spc="-4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9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m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35761" y="129905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72310" y="1315565"/>
            <a:ext cx="635634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rf</a:t>
            </a:r>
            <a:r>
              <a:rPr sz="2400" spc="-9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-1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 </a:t>
            </a:r>
            <a:r>
              <a:rPr sz="2400" spc="-1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cate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z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ati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35761" y="213471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72309" y="2151225"/>
            <a:ext cx="571439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nv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sz="2400" spc="-1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2400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do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nk 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om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iti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atell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35761" y="297037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2310" y="2986885"/>
            <a:ext cx="41097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Ac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at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: 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ate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izati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87109" y="2986885"/>
            <a:ext cx="3250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of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16039" y="2986885"/>
            <a:ext cx="74869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sc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ne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5761" y="380476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2310" y="3821275"/>
            <a:ext cx="110449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240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83560" y="3821275"/>
            <a:ext cx="69713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7141" y="3821275"/>
            <a:ext cx="68158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5800" y="3810000"/>
            <a:ext cx="81838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662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412731" y="62787"/>
            <a:ext cx="20065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>
                <a:latin typeface="Times New Roman"/>
                <a:cs typeface="Times New Roman"/>
              </a:rPr>
              <a:t>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01470" y="370210"/>
            <a:ext cx="499860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dirty="0">
                <a:latin typeface="Times New Roman"/>
                <a:cs typeface="Times New Roman"/>
              </a:rPr>
              <a:t>P</a:t>
            </a:r>
            <a:r>
              <a:rPr sz="3200" spc="-4" dirty="0">
                <a:latin typeface="Times New Roman"/>
                <a:cs typeface="Times New Roman"/>
              </a:rPr>
              <a:t>E</a:t>
            </a:r>
            <a:r>
              <a:rPr sz="3200" spc="9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S </a:t>
            </a:r>
            <a:r>
              <a:rPr sz="3200" spc="-4" dirty="0">
                <a:latin typeface="Times New Roman"/>
                <a:cs typeface="Times New Roman"/>
              </a:rPr>
              <a:t>f</a:t>
            </a:r>
            <a:r>
              <a:rPr sz="3200" spc="9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r a</a:t>
            </a:r>
            <a:r>
              <a:rPr sz="3200" spc="19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</a:t>
            </a:r>
            <a:r>
              <a:rPr sz="3200" spc="9" dirty="0">
                <a:latin typeface="Times New Roman"/>
                <a:cs typeface="Times New Roman"/>
              </a:rPr>
              <a:t>a</a:t>
            </a:r>
            <a:r>
              <a:rPr sz="3200" spc="4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-4" dirty="0">
                <a:latin typeface="Times New Roman"/>
                <a:cs typeface="Times New Roman"/>
              </a:rPr>
              <a:t>-</a:t>
            </a:r>
            <a:r>
              <a:rPr sz="3200" spc="9" dirty="0"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i</a:t>
            </a:r>
            <a:r>
              <a:rPr sz="3200" spc="9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ki</a:t>
            </a:r>
            <a:r>
              <a:rPr sz="3200" spc="9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g</a:t>
            </a:r>
            <a:r>
              <a:rPr sz="3200" spc="9" dirty="0">
                <a:latin typeface="Times New Roman"/>
                <a:cs typeface="Times New Roman"/>
              </a:rPr>
              <a:t> </a:t>
            </a:r>
            <a:r>
              <a:rPr sz="3200" spc="4" dirty="0">
                <a:latin typeface="Times New Roman"/>
                <a:cs typeface="Times New Roman"/>
              </a:rPr>
              <a:t>r</a:t>
            </a:r>
            <a:r>
              <a:rPr sz="3200" spc="9" dirty="0">
                <a:latin typeface="Times New Roman"/>
                <a:cs typeface="Times New Roman"/>
              </a:rPr>
              <a:t>ob</a:t>
            </a:r>
            <a:r>
              <a:rPr sz="3200" dirty="0">
                <a:latin typeface="Times New Roman"/>
                <a:cs typeface="Times New Roman"/>
              </a:rPr>
              <a:t>ot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35761" y="129905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72310" y="1315565"/>
            <a:ext cx="55333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rf</a:t>
            </a:r>
            <a:r>
              <a:rPr sz="2400" spc="-9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-1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 </a:t>
            </a:r>
            <a:r>
              <a:rPr sz="2400" spc="-1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ce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ge of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10780" y="1315565"/>
            <a:ext cx="91907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58200" y="1295400"/>
            <a:ext cx="5796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35761" y="213471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72309" y="2151225"/>
            <a:ext cx="492633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nv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sz="2400" spc="-1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Co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yor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 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03720" y="2151225"/>
            <a:ext cx="5796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35761" y="297037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2310" y="2986885"/>
            <a:ext cx="285328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Ac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at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J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28539" y="2986885"/>
            <a:ext cx="117983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nd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nd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35761" y="380476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2310" y="3821275"/>
            <a:ext cx="110449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240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83561" y="3821275"/>
            <a:ext cx="109346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14801" y="3810000"/>
            <a:ext cx="63078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j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8379" y="3821275"/>
            <a:ext cx="73218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6249" y="3821275"/>
            <a:ext cx="97078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697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412731" y="62787"/>
            <a:ext cx="20065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18</a:t>
            </a:r>
            <a:endParaRPr sz="12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24000" y="381000"/>
            <a:ext cx="572079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dirty="0">
                <a:latin typeface="Times New Roman"/>
                <a:cs typeface="Times New Roman"/>
              </a:rPr>
              <a:t>P</a:t>
            </a:r>
            <a:r>
              <a:rPr sz="3200" spc="-4" dirty="0">
                <a:latin typeface="Times New Roman"/>
                <a:cs typeface="Times New Roman"/>
              </a:rPr>
              <a:t>E</a:t>
            </a:r>
            <a:r>
              <a:rPr sz="3200" spc="9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S </a:t>
            </a:r>
            <a:r>
              <a:rPr sz="3200" spc="-4" dirty="0">
                <a:latin typeface="Times New Roman"/>
                <a:cs typeface="Times New Roman"/>
              </a:rPr>
              <a:t>f</a:t>
            </a:r>
            <a:r>
              <a:rPr sz="3200" spc="9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r </a:t>
            </a:r>
            <a:r>
              <a:rPr sz="3200" spc="4" dirty="0">
                <a:latin typeface="Times New Roman"/>
                <a:cs typeface="Times New Roman"/>
              </a:rPr>
              <a:t>I</a:t>
            </a:r>
            <a:r>
              <a:rPr sz="3200" spc="9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te</a:t>
            </a:r>
            <a:r>
              <a:rPr sz="3200" spc="4" dirty="0">
                <a:latin typeface="Times New Roman"/>
                <a:cs typeface="Times New Roman"/>
              </a:rPr>
              <a:t>r</a:t>
            </a:r>
            <a:r>
              <a:rPr sz="3200" spc="9" dirty="0">
                <a:latin typeface="Times New Roman"/>
                <a:cs typeface="Times New Roman"/>
              </a:rPr>
              <a:t>ac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-9" dirty="0">
                <a:latin typeface="Times New Roman"/>
                <a:cs typeface="Times New Roman"/>
              </a:rPr>
              <a:t>i</a:t>
            </a:r>
            <a:r>
              <a:rPr sz="3200" spc="9" dirty="0"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19" dirty="0">
                <a:latin typeface="Times New Roman"/>
                <a:cs typeface="Times New Roman"/>
              </a:rPr>
              <a:t> </a:t>
            </a:r>
            <a:r>
              <a:rPr sz="3200" spc="-4" dirty="0">
                <a:latin typeface="Times New Roman"/>
                <a:cs typeface="Times New Roman"/>
              </a:rPr>
              <a:t>E</a:t>
            </a:r>
            <a:r>
              <a:rPr sz="3200" spc="9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g</a:t>
            </a:r>
            <a:r>
              <a:rPr sz="3200" spc="9" dirty="0">
                <a:latin typeface="Times New Roman"/>
                <a:cs typeface="Times New Roman"/>
              </a:rPr>
              <a:t>l</a:t>
            </a:r>
            <a:r>
              <a:rPr sz="3200" spc="-9" dirty="0">
                <a:latin typeface="Times New Roman"/>
                <a:cs typeface="Times New Roman"/>
              </a:rPr>
              <a:t>i</a:t>
            </a:r>
            <a:r>
              <a:rPr sz="3200" spc="4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h</a:t>
            </a:r>
            <a:r>
              <a:rPr sz="3200" spc="9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9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tor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35761" y="129905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81200" y="1295400"/>
            <a:ext cx="596712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2400" spc="-1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 </a:t>
            </a:r>
            <a:r>
              <a:rPr sz="2400" spc="-1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eas</a:t>
            </a:r>
            <a:r>
              <a:rPr sz="2400" spc="-9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2400" spc="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Max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iz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ud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'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ore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45120" y="1315565"/>
            <a:ext cx="87589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35761" y="213471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72309" y="2151225"/>
            <a:ext cx="362000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nv</a:t>
            </a:r>
            <a:r>
              <a:rPr sz="2400" spc="1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ron</a:t>
            </a:r>
            <a:r>
              <a:rPr sz="2400" spc="-1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 of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35761" y="297037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72309" y="2986885"/>
            <a:ext cx="320929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ct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at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: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6679" y="2986885"/>
            <a:ext cx="136906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cise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60820" y="2986885"/>
            <a:ext cx="157226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ugg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38159" y="2986885"/>
            <a:ext cx="1531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ecti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)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5761" y="380476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2310" y="3821275"/>
            <a:ext cx="110576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240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83561" y="3821275"/>
            <a:ext cx="127380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Ke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ybo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540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12731" y="62787"/>
            <a:ext cx="20065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19</a:t>
            </a:r>
            <a:endParaRPr sz="12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1470" y="370210"/>
            <a:ext cx="317821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4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9" dirty="0"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i</a:t>
            </a:r>
            <a:r>
              <a:rPr sz="3200" spc="4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o</a:t>
            </a:r>
            <a:r>
              <a:rPr sz="3200" spc="9" dirty="0">
                <a:latin typeface="Times New Roman"/>
                <a:cs typeface="Times New Roman"/>
              </a:rPr>
              <a:t>nm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9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9" dirty="0">
                <a:latin typeface="Times New Roman"/>
                <a:cs typeface="Times New Roman"/>
              </a:rPr>
              <a:t> </a:t>
            </a:r>
            <a:r>
              <a:rPr sz="3200" spc="-9" dirty="0">
                <a:latin typeface="Times New Roman"/>
                <a:cs typeface="Times New Roman"/>
              </a:rPr>
              <a:t>t</a:t>
            </a:r>
            <a:r>
              <a:rPr sz="3200" spc="9" dirty="0">
                <a:latin typeface="Times New Roman"/>
                <a:cs typeface="Times New Roman"/>
              </a:rPr>
              <a:t>ype</a:t>
            </a:r>
            <a:r>
              <a:rPr sz="3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32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5761" y="1262225"/>
            <a:ext cx="177829" cy="2235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12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40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40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40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40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4850" y="1278735"/>
            <a:ext cx="3634740" cy="1854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 ob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v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. 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all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203301">
              <a:lnSpc>
                <a:spcPts val="2759"/>
              </a:lnSpc>
              <a:spcBef>
                <a:spcPts val="112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ete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2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ist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 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.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has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 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203301">
              <a:lnSpc>
                <a:spcPts val="2759"/>
              </a:lnSpc>
              <a:spcBef>
                <a:spcPts val="240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is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 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qu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tia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 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203301">
              <a:lnSpc>
                <a:spcPts val="2759"/>
              </a:lnSpc>
              <a:spcBef>
                <a:spcPts val="240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ati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 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dyn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45720">
              <a:lnSpc>
                <a:spcPct val="95825"/>
              </a:lnSpc>
              <a:spcBef>
                <a:spcPts val="250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isc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.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nuous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14669" y="1278735"/>
            <a:ext cx="13938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4850" y="3183735"/>
            <a:ext cx="85156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32101" y="3183735"/>
            <a:ext cx="73111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970" y="3183735"/>
            <a:ext cx="41783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.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2881" y="3183735"/>
            <a:ext cx="137500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ltia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97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412731" y="62787"/>
            <a:ext cx="20065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>
                <a:latin typeface="Times New Roman"/>
                <a:cs typeface="Times New Roman"/>
              </a:rPr>
              <a:t>20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1470" y="370210"/>
            <a:ext cx="317821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4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9" dirty="0"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i</a:t>
            </a:r>
            <a:r>
              <a:rPr sz="3200" spc="4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o</a:t>
            </a:r>
            <a:r>
              <a:rPr sz="3200" spc="9" dirty="0">
                <a:latin typeface="Times New Roman"/>
                <a:cs typeface="Times New Roman"/>
              </a:rPr>
              <a:t>nm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9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9" dirty="0">
                <a:latin typeface="Times New Roman"/>
                <a:cs typeface="Times New Roman"/>
              </a:rPr>
              <a:t> </a:t>
            </a:r>
            <a:r>
              <a:rPr sz="3200" spc="-9" dirty="0">
                <a:latin typeface="Times New Roman"/>
                <a:cs typeface="Times New Roman"/>
              </a:rPr>
              <a:t>t</a:t>
            </a:r>
            <a:r>
              <a:rPr sz="3200" spc="9" dirty="0">
                <a:latin typeface="Times New Roman"/>
                <a:cs typeface="Times New Roman"/>
              </a:rPr>
              <a:t>ype</a:t>
            </a:r>
            <a:r>
              <a:rPr sz="3200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35761" y="1278735"/>
            <a:ext cx="511769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ob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 v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. p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all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y ob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le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5761" y="202422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4850" y="2040735"/>
            <a:ext cx="7278268" cy="35191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96981" algn="just">
              <a:lnSpc>
                <a:spcPts val="2300"/>
              </a:lnSpc>
              <a:spcBef>
                <a:spcPts val="305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 ob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va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's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ac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let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stat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of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ron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eac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 po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.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759"/>
              </a:lnSpc>
              <a:spcBef>
                <a:spcPts val="554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 ob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eca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759"/>
              </a:lnSpc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not 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tai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ny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stat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 k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k of 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759"/>
              </a:lnSpc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205233" algn="just">
              <a:lnSpc>
                <a:spcPts val="2759"/>
              </a:lnSpc>
              <a:spcBef>
                <a:spcPts val="230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ght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be 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tiall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 ob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of 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205233" algn="just">
              <a:lnSpc>
                <a:spcPts val="2759"/>
              </a:lnSpc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no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nd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acc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 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eca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of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stat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205233" algn="just">
              <a:lnSpc>
                <a:spcPts val="2759"/>
              </a:lnSpc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si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 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issi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 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rom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 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670361">
              <a:lnSpc>
                <a:spcPts val="2300"/>
              </a:lnSpc>
              <a:spcBef>
                <a:spcPts val="386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: 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uum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ean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xi d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5761" y="298942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5761" y="395462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5761" y="492109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312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412731" y="62787"/>
            <a:ext cx="20065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>
                <a:latin typeface="Times New Roman"/>
                <a:cs typeface="Times New Roman"/>
              </a:rPr>
              <a:t>21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1470" y="370210"/>
            <a:ext cx="317821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4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9" dirty="0"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i</a:t>
            </a:r>
            <a:r>
              <a:rPr sz="3200" spc="4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o</a:t>
            </a:r>
            <a:r>
              <a:rPr sz="3200" spc="9" dirty="0">
                <a:latin typeface="Times New Roman"/>
                <a:cs typeface="Times New Roman"/>
              </a:rPr>
              <a:t>nm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9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9" dirty="0">
                <a:latin typeface="Times New Roman"/>
                <a:cs typeface="Times New Roman"/>
              </a:rPr>
              <a:t> </a:t>
            </a:r>
            <a:r>
              <a:rPr sz="3200" spc="-9" dirty="0">
                <a:latin typeface="Times New Roman"/>
                <a:cs typeface="Times New Roman"/>
              </a:rPr>
              <a:t>t</a:t>
            </a:r>
            <a:r>
              <a:rPr sz="3200" spc="9" dirty="0">
                <a:latin typeface="Times New Roman"/>
                <a:cs typeface="Times New Roman"/>
              </a:rPr>
              <a:t>ype</a:t>
            </a:r>
            <a:r>
              <a:rPr sz="3200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5760" y="1278736"/>
            <a:ext cx="4841240" cy="3214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ete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b="1" spc="-1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isti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c v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. </a:t>
            </a:r>
            <a:r>
              <a:rPr sz="240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astic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35761" y="202422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1200" y="2057400"/>
            <a:ext cx="7772400" cy="441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39700">
              <a:lnSpc>
                <a:spcPts val="2300"/>
              </a:lnSpc>
              <a:spcBef>
                <a:spcPts val="305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nv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ron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isti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stat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of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letel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 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ete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by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ur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stat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nd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acti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by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.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139700">
              <a:lnSpc>
                <a:spcPts val="2300"/>
              </a:lnSpc>
              <a:spcBef>
                <a:spcPts val="305"/>
              </a:spcBef>
            </a:pP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300"/>
              </a:lnSpc>
              <a:spcBef>
                <a:spcPts val="700"/>
              </a:spcBef>
            </a:pP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pr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not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bout un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tai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a 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 ob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-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1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1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isti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 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nv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ron</a:t>
            </a:r>
            <a:r>
              <a:rPr sz="2400" spc="-1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300"/>
              </a:lnSpc>
              <a:spcBef>
                <a:spcPts val="700"/>
              </a:spcBef>
            </a:pP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601374">
              <a:lnSpc>
                <a:spcPts val="2300"/>
              </a:lnSpc>
              <a:spcBef>
                <a:spcPts val="700"/>
              </a:spcBef>
            </a:pP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all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 ob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 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be 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st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1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601374">
              <a:lnSpc>
                <a:spcPts val="2300"/>
              </a:lnSpc>
              <a:spcBef>
                <a:spcPts val="700"/>
              </a:spcBef>
            </a:pP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23623">
              <a:lnSpc>
                <a:spcPts val="2310"/>
              </a:lnSpc>
              <a:spcBef>
                <a:spcPts val="692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: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ete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isti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xi d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 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not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6400" y="3505200"/>
            <a:ext cx="3810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>
                <a:latin typeface="Times New Roman"/>
                <a:cs typeface="Times New Roman"/>
              </a:rPr>
              <a:t>•</a:t>
            </a:r>
            <a:r>
              <a:rPr lang="en-US" sz="2400" dirty="0">
                <a:latin typeface="Times New Roman"/>
                <a:cs typeface="Times New Roman"/>
              </a:rPr>
              <a:t>  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 flipV="1">
            <a:off x="1524001" y="4495801"/>
            <a:ext cx="289589" cy="274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2601" y="5410200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07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412731" y="62787"/>
            <a:ext cx="20065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>
                <a:latin typeface="Times New Roman"/>
                <a:cs typeface="Times New Roman"/>
              </a:rPr>
              <a:t>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01470" y="370210"/>
            <a:ext cx="317821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4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9" dirty="0"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i</a:t>
            </a:r>
            <a:r>
              <a:rPr sz="3200" spc="4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o</a:t>
            </a:r>
            <a:r>
              <a:rPr sz="3200" spc="9" dirty="0">
                <a:latin typeface="Times New Roman"/>
                <a:cs typeface="Times New Roman"/>
              </a:rPr>
              <a:t>nm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9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9" dirty="0">
                <a:latin typeface="Times New Roman"/>
                <a:cs typeface="Times New Roman"/>
              </a:rPr>
              <a:t> </a:t>
            </a:r>
            <a:r>
              <a:rPr sz="3200" spc="-9" dirty="0">
                <a:latin typeface="Times New Roman"/>
                <a:cs typeface="Times New Roman"/>
              </a:rPr>
              <a:t>t</a:t>
            </a:r>
            <a:r>
              <a:rPr sz="3200" spc="9" dirty="0">
                <a:latin typeface="Times New Roman"/>
                <a:cs typeface="Times New Roman"/>
              </a:rPr>
              <a:t>ype</a:t>
            </a:r>
            <a:r>
              <a:rPr sz="3200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35760" y="1278735"/>
            <a:ext cx="4765040" cy="5500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400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od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c v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. </a:t>
            </a:r>
            <a:r>
              <a:rPr sz="240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qu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tial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2400" b="1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35761" y="202422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74851" y="2040735"/>
            <a:ext cx="7257283" cy="18808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9"/>
              </a:lnSpc>
              <a:spcBef>
                <a:spcPts val="160"/>
              </a:spcBef>
            </a:pP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od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'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e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759"/>
              </a:lnSpc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 "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od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" 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ode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sist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of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 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759"/>
              </a:lnSpc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nd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en 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 a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on),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nd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759"/>
              </a:lnSpc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of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acti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eac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is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de 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nds on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759"/>
              </a:lnSpc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ode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itsel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.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39873">
              <a:lnSpc>
                <a:spcPct val="95825"/>
              </a:lnSpc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: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clas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icati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ta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ks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35761" y="357362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5761" y="433562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4850" y="4352135"/>
            <a:ext cx="4838796" cy="1003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295"/>
              </a:spcBef>
            </a:pP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qu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tia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fect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ure 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ecisi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39873">
              <a:lnSpc>
                <a:spcPct val="95825"/>
              </a:lnSpc>
              <a:spcBef>
                <a:spcPts val="169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: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nd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xi d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24980" y="4352135"/>
            <a:ext cx="108838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ci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18449" y="4352135"/>
            <a:ext cx="7493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5761" y="5008726"/>
            <a:ext cx="17782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558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412731" y="62787"/>
            <a:ext cx="20065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>
                <a:latin typeface="Times New Roman"/>
                <a:cs typeface="Times New Roman"/>
              </a:rPr>
              <a:t>23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1470" y="370210"/>
            <a:ext cx="317821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4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9" dirty="0"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i</a:t>
            </a:r>
            <a:r>
              <a:rPr sz="3200" spc="4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o</a:t>
            </a:r>
            <a:r>
              <a:rPr sz="3200" spc="9" dirty="0">
                <a:latin typeface="Times New Roman"/>
                <a:cs typeface="Times New Roman"/>
              </a:rPr>
              <a:t>nm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9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9" dirty="0">
                <a:latin typeface="Times New Roman"/>
                <a:cs typeface="Times New Roman"/>
              </a:rPr>
              <a:t> </a:t>
            </a:r>
            <a:r>
              <a:rPr sz="3200" spc="-9" dirty="0">
                <a:latin typeface="Times New Roman"/>
                <a:cs typeface="Times New Roman"/>
              </a:rPr>
              <a:t>t</a:t>
            </a:r>
            <a:r>
              <a:rPr sz="3200" spc="9" dirty="0">
                <a:latin typeface="Times New Roman"/>
                <a:cs typeface="Times New Roman"/>
              </a:rPr>
              <a:t>ype</a:t>
            </a:r>
            <a:r>
              <a:rPr sz="3200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35760" y="1315565"/>
            <a:ext cx="3774440" cy="741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tat</a:t>
            </a:r>
            <a:r>
              <a:rPr sz="2400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c v</a:t>
            </a:r>
            <a:r>
              <a:rPr sz="240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. dyn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b="1" spc="-1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ic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2400" b="1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35761" y="2134715"/>
            <a:ext cx="177829" cy="746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92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74851" y="2151225"/>
            <a:ext cx="384047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nv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ron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20409" y="2151225"/>
            <a:ext cx="374396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eli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ati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74851" y="2567785"/>
            <a:ext cx="8651743" cy="1823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573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ati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ron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 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 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eca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not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174396">
              <a:lnSpc>
                <a:spcPts val="2590"/>
              </a:lnSpc>
              <a:spcBef>
                <a:spcPts val="6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k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ook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 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eci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 on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acti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 or 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ry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bout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ge of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ti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91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ron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nuou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k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52573">
              <a:lnSpc>
                <a:spcPct val="95825"/>
              </a:lnSpc>
              <a:spcBef>
                <a:spcPts val="530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nv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ron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2400" spc="-9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yn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its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 do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not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35761" y="3626965"/>
            <a:ext cx="177829" cy="7480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02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4850" y="4390235"/>
            <a:ext cx="5801866" cy="1405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nge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ge of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ti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but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'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41146">
              <a:lnSpc>
                <a:spcPts val="2590"/>
              </a:lnSpc>
              <a:spcBef>
                <a:spcPts val="1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1272">
              <a:lnSpc>
                <a:spcPts val="2590"/>
              </a:lnSpc>
              <a:spcBef>
                <a:spcPts val="698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: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xi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dyn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se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-dyn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sw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ord pu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zzle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tati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81289" y="4390235"/>
            <a:ext cx="233111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ore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5761" y="512048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86369" y="5136996"/>
            <a:ext cx="245364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 a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k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45090" y="5136996"/>
            <a:ext cx="27482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4640" y="6636307"/>
            <a:ext cx="289052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9" dirty="0">
                <a:latin typeface="Times New Roman"/>
                <a:cs typeface="Times New Roman"/>
              </a:rPr>
              <a:t>C</a:t>
            </a: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461 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4" dirty="0">
                <a:latin typeface="Times New Roman"/>
                <a:cs typeface="Times New Roman"/>
              </a:rPr>
              <a:t>ic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4" dirty="0">
                <a:latin typeface="Times New Roman"/>
                <a:cs typeface="Times New Roman"/>
              </a:rPr>
              <a:t> </a:t>
            </a:r>
            <a:r>
              <a:rPr sz="1200" spc="-29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4" dirty="0">
                <a:latin typeface="Times New Roman"/>
                <a:cs typeface="Times New Roman"/>
              </a:rPr>
              <a:t>t</a:t>
            </a:r>
            <a:r>
              <a:rPr sz="1200" spc="-14" dirty="0">
                <a:latin typeface="Times New Roman"/>
                <a:cs typeface="Times New Roman"/>
              </a:rPr>
              <a:t>e</a:t>
            </a:r>
            <a:r>
              <a:rPr sz="1200" spc="4" dirty="0">
                <a:latin typeface="Times New Roman"/>
                <a:cs typeface="Times New Roman"/>
              </a:rPr>
              <a:t>ll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spc="-9" dirty="0">
                <a:latin typeface="Times New Roman"/>
                <a:cs typeface="Times New Roman"/>
              </a:rPr>
              <a:t>g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 © </a:t>
            </a:r>
            <a:r>
              <a:rPr sz="1200" spc="4" dirty="0">
                <a:latin typeface="Times New Roman"/>
                <a:cs typeface="Times New Roman"/>
              </a:rPr>
              <a:t>Pi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4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39" dirty="0">
                <a:latin typeface="Times New Roman"/>
                <a:cs typeface="Times New Roman"/>
              </a:rPr>
              <a:t>y</a:t>
            </a:r>
            <a:r>
              <a:rPr sz="1200" spc="-9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4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1" y="6693457"/>
            <a:ext cx="79628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9" dirty="0">
                <a:latin typeface="Times New Roman"/>
                <a:cs typeface="Times New Roman"/>
              </a:rPr>
              <a:t>r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-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2008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133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 flipV="1">
            <a:off x="1524000" y="6858001"/>
            <a:ext cx="9036050" cy="4571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76600" y="3505200"/>
            <a:ext cx="5029200" cy="2270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488931" y="62787"/>
            <a:ext cx="12445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3</a:t>
            </a:r>
            <a:endParaRPr sz="12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24000" y="370210"/>
            <a:ext cx="167640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9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g</a:t>
            </a:r>
            <a:r>
              <a:rPr sz="3200" spc="9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9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35760" y="103084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74851" y="1051168"/>
            <a:ext cx="6156915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An 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is</a:t>
            </a:r>
            <a:r>
              <a:rPr sz="28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ythi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 th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8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vi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92960" y="1490825"/>
            <a:ext cx="223520" cy="1140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–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02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–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30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–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74900" y="1507336"/>
            <a:ext cx="5861556" cy="7353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06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 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nv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ron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ugh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nd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02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acti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 upon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hrough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act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74901" y="2317595"/>
            <a:ext cx="24333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on: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ry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13301" y="2317595"/>
            <a:ext cx="73238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51169" y="2317595"/>
            <a:ext cx="4953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51549" y="2317595"/>
            <a:ext cx="110556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cei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ve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62799" y="2317595"/>
            <a:ext cx="35991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28560" y="2317595"/>
            <a:ext cx="59435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27999" y="2317595"/>
            <a:ext cx="93649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acti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70340" y="2317595"/>
            <a:ext cx="56220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ut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38031" y="2317595"/>
            <a:ext cx="46060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not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4900" y="2646525"/>
            <a:ext cx="91871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al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9460" y="2646525"/>
            <a:ext cx="44389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49040" y="2646525"/>
            <a:ext cx="98415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)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4640" y="6636307"/>
            <a:ext cx="289052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1" y="6693457"/>
            <a:ext cx="79628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022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412731" y="62787"/>
            <a:ext cx="20065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>
                <a:latin typeface="Times New Roman"/>
                <a:cs typeface="Times New Roman"/>
              </a:rPr>
              <a:t>24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01470" y="370210"/>
            <a:ext cx="317821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4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9" dirty="0"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i</a:t>
            </a:r>
            <a:r>
              <a:rPr sz="3200" spc="4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o</a:t>
            </a:r>
            <a:r>
              <a:rPr sz="3200" spc="9" dirty="0">
                <a:latin typeface="Times New Roman"/>
                <a:cs typeface="Times New Roman"/>
              </a:rPr>
              <a:t>nm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9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9" dirty="0">
                <a:latin typeface="Times New Roman"/>
                <a:cs typeface="Times New Roman"/>
              </a:rPr>
              <a:t> </a:t>
            </a:r>
            <a:r>
              <a:rPr sz="3200" spc="-9" dirty="0">
                <a:latin typeface="Times New Roman"/>
                <a:cs typeface="Times New Roman"/>
              </a:rPr>
              <a:t>t</a:t>
            </a:r>
            <a:r>
              <a:rPr sz="3200" spc="9" dirty="0">
                <a:latin typeface="Times New Roman"/>
                <a:cs typeface="Times New Roman"/>
              </a:rPr>
              <a:t>ype</a:t>
            </a:r>
            <a:r>
              <a:rPr sz="3200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35760" y="1315565"/>
            <a:ext cx="4231640" cy="5132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isc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et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e v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. 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b="1" spc="-9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nuou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2400" b="1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35761" y="213471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76121" y="2151225"/>
            <a:ext cx="3618229" cy="6591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li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ite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nu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 of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isti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45720">
              <a:lnSpc>
                <a:spcPts val="2590"/>
              </a:lnSpc>
              <a:spcBef>
                <a:spcPts val="1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.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99429" y="2151225"/>
            <a:ext cx="433705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clea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 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tates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p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nd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35761" y="288147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76120" y="2897985"/>
            <a:ext cx="336489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: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34000" y="2895600"/>
            <a:ext cx="418896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nu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 of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isc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state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nd 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76120" y="3226915"/>
            <a:ext cx="286054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 of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42509" y="3226915"/>
            <a:ext cx="5118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nd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399" y="3226915"/>
            <a:ext cx="101219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.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76671" y="3226915"/>
            <a:ext cx="62951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xi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2940" y="3226915"/>
            <a:ext cx="9525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70520" y="3226915"/>
            <a:ext cx="4780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54389" y="3226915"/>
            <a:ext cx="141020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nuous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6121" y="3555845"/>
            <a:ext cx="82676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ates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07971" y="3555845"/>
            <a:ext cx="51180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nd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4860" y="3555845"/>
            <a:ext cx="93649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4640" y="6636307"/>
            <a:ext cx="289052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9" dirty="0">
                <a:latin typeface="Times New Roman"/>
                <a:cs typeface="Times New Roman"/>
              </a:rPr>
              <a:t>C</a:t>
            </a: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461 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4" dirty="0">
                <a:latin typeface="Times New Roman"/>
                <a:cs typeface="Times New Roman"/>
              </a:rPr>
              <a:t>ic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4" dirty="0">
                <a:latin typeface="Times New Roman"/>
                <a:cs typeface="Times New Roman"/>
              </a:rPr>
              <a:t> </a:t>
            </a:r>
            <a:r>
              <a:rPr sz="1200" spc="-29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4" dirty="0">
                <a:latin typeface="Times New Roman"/>
                <a:cs typeface="Times New Roman"/>
              </a:rPr>
              <a:t>t</a:t>
            </a:r>
            <a:r>
              <a:rPr sz="1200" spc="-14" dirty="0">
                <a:latin typeface="Times New Roman"/>
                <a:cs typeface="Times New Roman"/>
              </a:rPr>
              <a:t>e</a:t>
            </a:r>
            <a:r>
              <a:rPr sz="1200" spc="4" dirty="0">
                <a:latin typeface="Times New Roman"/>
                <a:cs typeface="Times New Roman"/>
              </a:rPr>
              <a:t>ll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spc="-9" dirty="0">
                <a:latin typeface="Times New Roman"/>
                <a:cs typeface="Times New Roman"/>
              </a:rPr>
              <a:t>g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 © </a:t>
            </a:r>
            <a:r>
              <a:rPr sz="1200" spc="4" dirty="0">
                <a:latin typeface="Times New Roman"/>
                <a:cs typeface="Times New Roman"/>
              </a:rPr>
              <a:t>Pi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4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39" dirty="0">
                <a:latin typeface="Times New Roman"/>
                <a:cs typeface="Times New Roman"/>
              </a:rPr>
              <a:t>y</a:t>
            </a:r>
            <a:r>
              <a:rPr sz="1200" spc="-9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4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1" y="6693457"/>
            <a:ext cx="79628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9" dirty="0">
                <a:latin typeface="Times New Roman"/>
                <a:cs typeface="Times New Roman"/>
              </a:rPr>
              <a:t>r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-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2008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163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412731" y="62787"/>
            <a:ext cx="20065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>
                <a:latin typeface="Times New Roman"/>
                <a:cs typeface="Times New Roman"/>
              </a:rPr>
              <a:t>25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1470" y="370210"/>
            <a:ext cx="317821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4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9" dirty="0"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i</a:t>
            </a:r>
            <a:r>
              <a:rPr sz="3200" spc="4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o</a:t>
            </a:r>
            <a:r>
              <a:rPr sz="3200" spc="9" dirty="0">
                <a:latin typeface="Times New Roman"/>
                <a:cs typeface="Times New Roman"/>
              </a:rPr>
              <a:t>nm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9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9" dirty="0">
                <a:latin typeface="Times New Roman"/>
                <a:cs typeface="Times New Roman"/>
              </a:rPr>
              <a:t> </a:t>
            </a:r>
            <a:r>
              <a:rPr sz="3200" spc="-9" dirty="0">
                <a:latin typeface="Times New Roman"/>
                <a:cs typeface="Times New Roman"/>
              </a:rPr>
              <a:t>t</a:t>
            </a:r>
            <a:r>
              <a:rPr sz="3200" spc="9" dirty="0">
                <a:latin typeface="Times New Roman"/>
                <a:cs typeface="Times New Roman"/>
              </a:rPr>
              <a:t>ype</a:t>
            </a:r>
            <a:r>
              <a:rPr sz="3200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5760" y="1315565"/>
            <a:ext cx="4384040" cy="5132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ng</a:t>
            </a:r>
            <a:r>
              <a:rPr sz="2400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e 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nt v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. </a:t>
            </a:r>
            <a:r>
              <a:rPr sz="2400" b="1" spc="-1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ltia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2400" b="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35761" y="2134715"/>
            <a:ext cx="177829" cy="11645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92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30"/>
              </a:spcBef>
            </a:pP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4850" y="2151226"/>
            <a:ext cx="8247784" cy="1201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op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ati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 by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nv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ron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39873">
              <a:lnSpc>
                <a:spcPct val="95825"/>
              </a:lnSpc>
              <a:spcBef>
                <a:spcPts val="392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: Cro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sw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</a:t>
            </a:r>
            <a:r>
              <a:rPr sz="2400" spc="1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-1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-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1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39873">
              <a:lnSpc>
                <a:spcPct val="95825"/>
              </a:lnSpc>
              <a:spcBef>
                <a:spcPts val="392"/>
              </a:spcBef>
            </a:pP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5761" y="371586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2600" y="3810000"/>
            <a:ext cx="8915400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1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-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1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: 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es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 </a:t>
            </a:r>
            <a:r>
              <a:rPr sz="2400" b="1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b="1" spc="-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b="1" spc="-1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b="1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b="1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etit</a:t>
            </a:r>
            <a:r>
              <a:rPr sz="2400" b="1" spc="1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b="1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ve </a:t>
            </a:r>
            <a:r>
              <a:rPr sz="2400" b="1" spc="-25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b="1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b="1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b="1" spc="1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b="1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ia</a:t>
            </a:r>
            <a:r>
              <a:rPr sz="2400" b="1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b="1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b="1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</a:t>
            </a:r>
            <a:r>
              <a:rPr sz="2400" b="1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b="1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nv</a:t>
            </a:r>
            <a:r>
              <a:rPr sz="2400" b="1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b="1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ron</a:t>
            </a:r>
            <a:r>
              <a:rPr sz="2400" b="1" spc="-1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b="1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b="1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</a:t>
            </a:r>
          </a:p>
          <a:p>
            <a:pPr marL="12700" marR="45720">
              <a:lnSpc>
                <a:spcPts val="2590"/>
              </a:lnSpc>
              <a:spcBef>
                <a:spcPts val="1"/>
              </a:spcBef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While taxi 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 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 p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tial</a:t>
            </a:r>
            <a:r>
              <a:rPr sz="2400" spc="1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 </a:t>
            </a:r>
            <a:r>
              <a:rPr sz="2400" b="1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b="1" spc="-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b="1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op</a:t>
            </a:r>
            <a:r>
              <a:rPr sz="2400" b="1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b="1" spc="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b="1" spc="-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b="1" spc="1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b="1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b="1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ve </a:t>
            </a:r>
            <a:r>
              <a:rPr sz="2400" b="1" spc="-1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b="1" spc="-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b="1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b="1" spc="1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b="1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ia</a:t>
            </a:r>
            <a:r>
              <a:rPr sz="2400" b="1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b="1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b="1" spc="-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b="1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b="1" spc="1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b="1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b="1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nv</a:t>
            </a:r>
            <a:r>
              <a:rPr sz="2400" b="1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b="1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ron</a:t>
            </a:r>
            <a:r>
              <a:rPr sz="2400" b="1" spc="-1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b="1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b="1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</a:t>
            </a:r>
            <a:endParaRPr sz="2400" b="1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4640" y="6636307"/>
            <a:ext cx="289052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9" dirty="0">
                <a:latin typeface="Times New Roman"/>
                <a:cs typeface="Times New Roman"/>
              </a:rPr>
              <a:t>C</a:t>
            </a: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461 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4" dirty="0">
                <a:latin typeface="Times New Roman"/>
                <a:cs typeface="Times New Roman"/>
              </a:rPr>
              <a:t>ic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4" dirty="0">
                <a:latin typeface="Times New Roman"/>
                <a:cs typeface="Times New Roman"/>
              </a:rPr>
              <a:t> </a:t>
            </a:r>
            <a:r>
              <a:rPr sz="1200" spc="-29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4" dirty="0">
                <a:latin typeface="Times New Roman"/>
                <a:cs typeface="Times New Roman"/>
              </a:rPr>
              <a:t>t</a:t>
            </a:r>
            <a:r>
              <a:rPr sz="1200" spc="-14" dirty="0">
                <a:latin typeface="Times New Roman"/>
                <a:cs typeface="Times New Roman"/>
              </a:rPr>
              <a:t>e</a:t>
            </a:r>
            <a:r>
              <a:rPr sz="1200" spc="4" dirty="0">
                <a:latin typeface="Times New Roman"/>
                <a:cs typeface="Times New Roman"/>
              </a:rPr>
              <a:t>ll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spc="-9" dirty="0">
                <a:latin typeface="Times New Roman"/>
                <a:cs typeface="Times New Roman"/>
              </a:rPr>
              <a:t>g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 © </a:t>
            </a:r>
            <a:r>
              <a:rPr sz="1200" spc="4" dirty="0">
                <a:latin typeface="Times New Roman"/>
                <a:cs typeface="Times New Roman"/>
              </a:rPr>
              <a:t>Pi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4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39" dirty="0">
                <a:latin typeface="Times New Roman"/>
                <a:cs typeface="Times New Roman"/>
              </a:rPr>
              <a:t>y</a:t>
            </a:r>
            <a:r>
              <a:rPr sz="1200" spc="-9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4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1" y="6693457"/>
            <a:ext cx="79628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9" dirty="0">
                <a:latin typeface="Times New Roman"/>
                <a:cs typeface="Times New Roman"/>
              </a:rPr>
              <a:t>r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-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2008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16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bject 67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24000" y="139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24000" y="207517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24000" y="275082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24000" y="3429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24000" y="410717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24000" y="478282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24000" y="55600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24000" y="1397000"/>
            <a:ext cx="0" cy="4163060"/>
          </a:xfrm>
          <a:custGeom>
            <a:avLst/>
            <a:gdLst/>
            <a:ahLst/>
            <a:cxnLst/>
            <a:rect l="l" t="t" r="r" b="b"/>
            <a:pathLst>
              <a:path h="4163060">
                <a:moveTo>
                  <a:pt x="0" y="0"/>
                </a:moveTo>
                <a:lnTo>
                  <a:pt x="0" y="416306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32100" y="1397000"/>
            <a:ext cx="0" cy="4163060"/>
          </a:xfrm>
          <a:custGeom>
            <a:avLst/>
            <a:gdLst/>
            <a:ahLst/>
            <a:cxnLst/>
            <a:rect l="l" t="t" r="r" b="b"/>
            <a:pathLst>
              <a:path h="4163060">
                <a:moveTo>
                  <a:pt x="0" y="0"/>
                </a:moveTo>
                <a:lnTo>
                  <a:pt x="0" y="416306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135120" y="1397000"/>
            <a:ext cx="0" cy="4163060"/>
          </a:xfrm>
          <a:custGeom>
            <a:avLst/>
            <a:gdLst/>
            <a:ahLst/>
            <a:cxnLst/>
            <a:rect l="l" t="t" r="r" b="b"/>
            <a:pathLst>
              <a:path h="4163060">
                <a:moveTo>
                  <a:pt x="0" y="0"/>
                </a:moveTo>
                <a:lnTo>
                  <a:pt x="0" y="416306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43220" y="1397000"/>
            <a:ext cx="0" cy="4163060"/>
          </a:xfrm>
          <a:custGeom>
            <a:avLst/>
            <a:gdLst/>
            <a:ahLst/>
            <a:cxnLst/>
            <a:rect l="l" t="t" r="r" b="b"/>
            <a:pathLst>
              <a:path h="4163060">
                <a:moveTo>
                  <a:pt x="0" y="0"/>
                </a:moveTo>
                <a:lnTo>
                  <a:pt x="0" y="416306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748780" y="1397000"/>
            <a:ext cx="0" cy="4163060"/>
          </a:xfrm>
          <a:custGeom>
            <a:avLst/>
            <a:gdLst/>
            <a:ahLst/>
            <a:cxnLst/>
            <a:rect l="l" t="t" r="r" b="b"/>
            <a:pathLst>
              <a:path h="4163060">
                <a:moveTo>
                  <a:pt x="0" y="0"/>
                </a:moveTo>
                <a:lnTo>
                  <a:pt x="0" y="416306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056880" y="1397000"/>
            <a:ext cx="0" cy="4163060"/>
          </a:xfrm>
          <a:custGeom>
            <a:avLst/>
            <a:gdLst/>
            <a:ahLst/>
            <a:cxnLst/>
            <a:rect l="l" t="t" r="r" b="b"/>
            <a:pathLst>
              <a:path h="4163060">
                <a:moveTo>
                  <a:pt x="0" y="0"/>
                </a:moveTo>
                <a:lnTo>
                  <a:pt x="0" y="416306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359900" y="1397000"/>
            <a:ext cx="0" cy="4163060"/>
          </a:xfrm>
          <a:custGeom>
            <a:avLst/>
            <a:gdLst/>
            <a:ahLst/>
            <a:cxnLst/>
            <a:rect l="l" t="t" r="r" b="b"/>
            <a:pathLst>
              <a:path h="4163060">
                <a:moveTo>
                  <a:pt x="0" y="0"/>
                </a:moveTo>
                <a:lnTo>
                  <a:pt x="0" y="416306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668000" y="1397000"/>
            <a:ext cx="0" cy="4163060"/>
          </a:xfrm>
          <a:custGeom>
            <a:avLst/>
            <a:gdLst/>
            <a:ahLst/>
            <a:cxnLst/>
            <a:rect l="l" t="t" r="r" b="b"/>
            <a:pathLst>
              <a:path h="4163060">
                <a:moveTo>
                  <a:pt x="0" y="0"/>
                </a:moveTo>
                <a:lnTo>
                  <a:pt x="0" y="416306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0412731" y="62787"/>
            <a:ext cx="20065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>
                <a:latin typeface="Times New Roman"/>
                <a:cs typeface="Times New Roman"/>
              </a:rPr>
              <a:t>26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601470" y="370210"/>
            <a:ext cx="221476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4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9" dirty="0"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i</a:t>
            </a:r>
            <a:r>
              <a:rPr sz="3200" spc="4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o</a:t>
            </a:r>
            <a:r>
              <a:rPr sz="3200" spc="9" dirty="0">
                <a:latin typeface="Times New Roman"/>
                <a:cs typeface="Times New Roman"/>
              </a:rPr>
              <a:t>nm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9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886200" y="381000"/>
            <a:ext cx="94682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-9" dirty="0">
                <a:latin typeface="Times New Roman"/>
                <a:cs typeface="Times New Roman"/>
              </a:rPr>
              <a:t>t</a:t>
            </a:r>
            <a:r>
              <a:rPr sz="3200" spc="9" dirty="0">
                <a:latin typeface="Times New Roman"/>
                <a:cs typeface="Times New Roman"/>
              </a:rPr>
              <a:t>ype</a:t>
            </a:r>
            <a:r>
              <a:rPr sz="3200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601470" y="5650431"/>
            <a:ext cx="139722" cy="561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Times New Roman"/>
                <a:cs typeface="Times New Roman"/>
              </a:rPr>
              <a:t>•</a:t>
            </a:r>
            <a:endParaRPr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53"/>
              </a:spcBef>
            </a:pPr>
            <a:r>
              <a:rPr dirty="0">
                <a:latin typeface="Times New Roman"/>
                <a:cs typeface="Times New Roman"/>
              </a:rPr>
              <a:t>•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936750" y="5661861"/>
            <a:ext cx="6667560" cy="781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1939"/>
              </a:lnSpc>
              <a:spcBef>
                <a:spcPts val="97"/>
              </a:spcBef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envi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ent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pc="2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pe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rgely</a:t>
            </a:r>
            <a:r>
              <a:rPr spc="3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det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in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the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a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gent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ign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1730"/>
              </a:lnSpc>
              <a:spcBef>
                <a:spcPts val="636"/>
              </a:spcBef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re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orld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is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(of 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our</a:t>
            </a: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) p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rti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spc="2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ob</a:t>
            </a: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rvabl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sto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hasti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qu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l, d</a:t>
            </a:r>
            <a:r>
              <a:rPr spc="2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na</a:t>
            </a: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c,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c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onti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uou</a:t>
            </a: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-ag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64640" y="6636307"/>
            <a:ext cx="289052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9" dirty="0">
                <a:latin typeface="Times New Roman"/>
                <a:cs typeface="Times New Roman"/>
              </a:rPr>
              <a:t>C</a:t>
            </a: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461 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4" dirty="0">
                <a:latin typeface="Times New Roman"/>
                <a:cs typeface="Times New Roman"/>
              </a:rPr>
              <a:t>ic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4" dirty="0">
                <a:latin typeface="Times New Roman"/>
                <a:cs typeface="Times New Roman"/>
              </a:rPr>
              <a:t> </a:t>
            </a:r>
            <a:r>
              <a:rPr sz="1200" spc="-29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4" dirty="0">
                <a:latin typeface="Times New Roman"/>
                <a:cs typeface="Times New Roman"/>
              </a:rPr>
              <a:t>t</a:t>
            </a:r>
            <a:r>
              <a:rPr sz="1200" spc="-14" dirty="0">
                <a:latin typeface="Times New Roman"/>
                <a:cs typeface="Times New Roman"/>
              </a:rPr>
              <a:t>e</a:t>
            </a:r>
            <a:r>
              <a:rPr sz="1200" spc="4" dirty="0">
                <a:latin typeface="Times New Roman"/>
                <a:cs typeface="Times New Roman"/>
              </a:rPr>
              <a:t>ll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spc="-9" dirty="0">
                <a:latin typeface="Times New Roman"/>
                <a:cs typeface="Times New Roman"/>
              </a:rPr>
              <a:t>g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 © </a:t>
            </a:r>
            <a:r>
              <a:rPr sz="1200" spc="4" dirty="0">
                <a:latin typeface="Times New Roman"/>
                <a:cs typeface="Times New Roman"/>
              </a:rPr>
              <a:t>Pi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4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39" dirty="0">
                <a:latin typeface="Times New Roman"/>
                <a:cs typeface="Times New Roman"/>
              </a:rPr>
              <a:t>y</a:t>
            </a:r>
            <a:r>
              <a:rPr sz="1200" spc="-9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4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631681" y="6693457"/>
            <a:ext cx="79628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9" dirty="0">
                <a:latin typeface="Times New Roman"/>
                <a:cs typeface="Times New Roman"/>
              </a:rPr>
              <a:t>r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-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31099" y="1397001"/>
            <a:ext cx="1301001" cy="678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071">
              <a:lnSpc>
                <a:spcPct val="95825"/>
              </a:lnSpc>
              <a:spcBef>
                <a:spcPts val="450"/>
              </a:spcBef>
            </a:pPr>
            <a:r>
              <a:rPr sz="1200" spc="-4" dirty="0">
                <a:latin typeface="Times New Roman"/>
                <a:cs typeface="Times New Roman"/>
              </a:rPr>
              <a:t>Ta</a:t>
            </a: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k</a:t>
            </a:r>
            <a:endParaRPr sz="1200">
              <a:latin typeface="Times New Roman"/>
              <a:cs typeface="Times New Roman"/>
            </a:endParaRPr>
          </a:p>
          <a:p>
            <a:pPr marL="83071">
              <a:lnSpc>
                <a:spcPct val="95825"/>
              </a:lnSpc>
              <a:spcBef>
                <a:spcPts val="50"/>
              </a:spcBef>
            </a:pP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nv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9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4" dirty="0">
                <a:latin typeface="Times New Roman"/>
                <a:cs typeface="Times New Roman"/>
              </a:rPr>
              <a:t>m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32100" y="1397001"/>
            <a:ext cx="1303020" cy="678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95825"/>
              </a:lnSpc>
              <a:spcBef>
                <a:spcPts val="450"/>
              </a:spcBef>
            </a:pPr>
            <a:r>
              <a:rPr sz="1200" spc="-4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rv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4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35120" y="1397001"/>
            <a:ext cx="1308100" cy="678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95825"/>
              </a:lnSpc>
              <a:spcBef>
                <a:spcPts val="450"/>
              </a:spcBef>
            </a:pPr>
            <a:r>
              <a:rPr sz="1200" spc="-4" dirty="0">
                <a:latin typeface="Times New Roman"/>
                <a:cs typeface="Times New Roman"/>
              </a:rPr>
              <a:t>De</a:t>
            </a:r>
            <a:r>
              <a:rPr sz="1200" spc="4" dirty="0">
                <a:latin typeface="Times New Roman"/>
                <a:cs typeface="Times New Roman"/>
              </a:rPr>
              <a:t>t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spc="-9" dirty="0">
                <a:latin typeface="Times New Roman"/>
                <a:cs typeface="Times New Roman"/>
              </a:rPr>
              <a:t>r</a:t>
            </a:r>
            <a:r>
              <a:rPr sz="1200" spc="4" dirty="0">
                <a:latin typeface="Times New Roman"/>
                <a:cs typeface="Times New Roman"/>
              </a:rPr>
              <a:t>m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spc="9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43221" y="1397001"/>
            <a:ext cx="1305559" cy="678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95825"/>
              </a:lnSpc>
              <a:spcBef>
                <a:spcPts val="450"/>
              </a:spcBef>
            </a:pP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4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od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748781" y="1397001"/>
            <a:ext cx="1308099" cy="678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70">
              <a:lnSpc>
                <a:spcPct val="95825"/>
              </a:lnSpc>
              <a:spcBef>
                <a:spcPts val="450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tat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056879" y="1397001"/>
            <a:ext cx="1303020" cy="678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70">
              <a:lnSpc>
                <a:spcPct val="95825"/>
              </a:lnSpc>
              <a:spcBef>
                <a:spcPts val="450"/>
              </a:spcBef>
            </a:pPr>
            <a:r>
              <a:rPr sz="1200" spc="-4" dirty="0">
                <a:latin typeface="Times New Roman"/>
                <a:cs typeface="Times New Roman"/>
              </a:rPr>
              <a:t>Di</a:t>
            </a: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4" dirty="0">
                <a:latin typeface="Times New Roman"/>
                <a:cs typeface="Times New Roman"/>
              </a:rPr>
              <a:t>et</a:t>
            </a:r>
            <a:r>
              <a:rPr sz="120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359901" y="1397001"/>
            <a:ext cx="1301001" cy="678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70">
              <a:lnSpc>
                <a:spcPct val="95825"/>
              </a:lnSpc>
              <a:spcBef>
                <a:spcPts val="450"/>
              </a:spcBef>
            </a:pP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spc="-9" dirty="0">
                <a:latin typeface="Times New Roman"/>
                <a:cs typeface="Times New Roman"/>
              </a:rPr>
              <a:t>g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31099" y="2075179"/>
            <a:ext cx="1301001" cy="675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071">
              <a:lnSpc>
                <a:spcPct val="95825"/>
              </a:lnSpc>
              <a:spcBef>
                <a:spcPts val="450"/>
              </a:spcBef>
            </a:pPr>
            <a:r>
              <a:rPr sz="1200" spc="9" dirty="0">
                <a:latin typeface="Times New Roman"/>
                <a:cs typeface="Times New Roman"/>
              </a:rPr>
              <a:t>C</a:t>
            </a:r>
            <a:r>
              <a:rPr sz="1200" spc="-9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s</a:t>
            </a:r>
            <a:r>
              <a:rPr sz="1200" spc="4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9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</a:t>
            </a:r>
            <a:r>
              <a:rPr sz="1200" spc="4" dirty="0">
                <a:latin typeface="Times New Roman"/>
                <a:cs typeface="Times New Roman"/>
              </a:rPr>
              <a:t>z</a:t>
            </a:r>
            <a:r>
              <a:rPr sz="1200" spc="-4" dirty="0">
                <a:latin typeface="Times New Roman"/>
                <a:cs typeface="Times New Roman"/>
              </a:rPr>
              <a:t>z</a:t>
            </a:r>
            <a:r>
              <a:rPr sz="1200" spc="4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  <a:p>
            <a:pPr marL="83071" marR="412800">
              <a:lnSpc>
                <a:spcPct val="100041"/>
              </a:lnSpc>
              <a:spcBef>
                <a:spcPts val="350"/>
              </a:spcBef>
            </a:pPr>
            <a:r>
              <a:rPr sz="1200" spc="9" dirty="0">
                <a:latin typeface="Times New Roman"/>
                <a:cs typeface="Times New Roman"/>
              </a:rPr>
              <a:t>C</a:t>
            </a:r>
            <a:r>
              <a:rPr sz="1200" spc="-9" dirty="0">
                <a:latin typeface="Times New Roman"/>
                <a:cs typeface="Times New Roman"/>
              </a:rPr>
              <a:t>h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4" dirty="0">
                <a:latin typeface="Times New Roman"/>
                <a:cs typeface="Times New Roman"/>
              </a:rPr>
              <a:t> </a:t>
            </a:r>
            <a:r>
              <a:rPr sz="1200" spc="-4" dirty="0">
                <a:latin typeface="Times New Roman"/>
                <a:cs typeface="Times New Roman"/>
              </a:rPr>
              <a:t>w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 a </a:t>
            </a:r>
            <a:r>
              <a:rPr sz="1200" spc="-4" dirty="0">
                <a:latin typeface="Times New Roman"/>
                <a:cs typeface="Times New Roman"/>
              </a:rPr>
              <a:t>cl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32100" y="2075179"/>
            <a:ext cx="1303020" cy="675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95825"/>
              </a:lnSpc>
              <a:spcBef>
                <a:spcPts val="450"/>
              </a:spcBef>
            </a:pPr>
            <a:r>
              <a:rPr sz="1200" spc="-4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4" dirty="0">
                <a:latin typeface="Times New Roman"/>
                <a:cs typeface="Times New Roman"/>
              </a:rPr>
              <a:t>l</a:t>
            </a:r>
            <a:r>
              <a:rPr sz="1200" spc="4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  <a:p>
            <a:pPr marL="90169">
              <a:lnSpc>
                <a:spcPct val="95825"/>
              </a:lnSpc>
              <a:spcBef>
                <a:spcPts val="350"/>
              </a:spcBef>
            </a:pPr>
            <a:r>
              <a:rPr sz="1200" spc="-4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4" dirty="0">
                <a:latin typeface="Times New Roman"/>
                <a:cs typeface="Times New Roman"/>
              </a:rPr>
              <a:t>l</a:t>
            </a:r>
            <a:r>
              <a:rPr sz="1200" spc="4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35120" y="2075179"/>
            <a:ext cx="1308100" cy="675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95825"/>
              </a:lnSpc>
              <a:spcBef>
                <a:spcPts val="450"/>
              </a:spcBef>
            </a:pPr>
            <a:r>
              <a:rPr sz="1200" spc="-4" dirty="0">
                <a:latin typeface="Times New Roman"/>
                <a:cs typeface="Times New Roman"/>
              </a:rPr>
              <a:t>De</a:t>
            </a:r>
            <a:r>
              <a:rPr sz="1200" spc="4" dirty="0">
                <a:latin typeface="Times New Roman"/>
                <a:cs typeface="Times New Roman"/>
              </a:rPr>
              <a:t>t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spc="-9" dirty="0">
                <a:latin typeface="Times New Roman"/>
                <a:cs typeface="Times New Roman"/>
              </a:rPr>
              <a:t>r</a:t>
            </a:r>
            <a:r>
              <a:rPr sz="1200" spc="4" dirty="0">
                <a:latin typeface="Times New Roman"/>
                <a:cs typeface="Times New Roman"/>
              </a:rPr>
              <a:t>m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spc="9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  <a:p>
            <a:pPr marL="90169">
              <a:lnSpc>
                <a:spcPct val="95825"/>
              </a:lnSpc>
              <a:spcBef>
                <a:spcPts val="350"/>
              </a:spcBef>
            </a:pPr>
            <a:r>
              <a:rPr sz="1200" spc="4" dirty="0">
                <a:latin typeface="Times New Roman"/>
                <a:cs typeface="Times New Roman"/>
              </a:rPr>
              <a:t>St</a:t>
            </a:r>
            <a:r>
              <a:rPr sz="1200" spc="-9" dirty="0">
                <a:latin typeface="Times New Roman"/>
                <a:cs typeface="Times New Roman"/>
              </a:rPr>
              <a:t>r</a:t>
            </a:r>
            <a:r>
              <a:rPr sz="1200" spc="4" dirty="0">
                <a:latin typeface="Times New Roman"/>
                <a:cs typeface="Times New Roman"/>
              </a:rPr>
              <a:t>a</a:t>
            </a:r>
            <a:r>
              <a:rPr sz="1200" spc="-4" dirty="0">
                <a:latin typeface="Times New Roman"/>
                <a:cs typeface="Times New Roman"/>
              </a:rPr>
              <a:t>te</a:t>
            </a:r>
            <a:r>
              <a:rPr sz="1200" spc="-9" dirty="0">
                <a:latin typeface="Times New Roman"/>
                <a:cs typeface="Times New Roman"/>
              </a:rPr>
              <a:t>g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43221" y="2075179"/>
            <a:ext cx="1305559" cy="675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95825"/>
              </a:lnSpc>
              <a:spcBef>
                <a:spcPts val="450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  <a:p>
            <a:pPr marL="90169">
              <a:lnSpc>
                <a:spcPct val="95825"/>
              </a:lnSpc>
              <a:spcBef>
                <a:spcPts val="350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48781" y="2075179"/>
            <a:ext cx="1308099" cy="675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70">
              <a:lnSpc>
                <a:spcPct val="95825"/>
              </a:lnSpc>
              <a:spcBef>
                <a:spcPts val="450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tat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  <a:p>
            <a:pPr marL="90170">
              <a:lnSpc>
                <a:spcPct val="95825"/>
              </a:lnSpc>
              <a:spcBef>
                <a:spcPts val="350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14" dirty="0">
                <a:latin typeface="Times New Roman"/>
                <a:cs typeface="Times New Roman"/>
              </a:rPr>
              <a:t>e</a:t>
            </a:r>
            <a:r>
              <a:rPr sz="1200" spc="4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56879" y="2075179"/>
            <a:ext cx="1303020" cy="675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70">
              <a:lnSpc>
                <a:spcPct val="95825"/>
              </a:lnSpc>
              <a:spcBef>
                <a:spcPts val="450"/>
              </a:spcBef>
            </a:pPr>
            <a:r>
              <a:rPr sz="1200" spc="-4" dirty="0">
                <a:latin typeface="Times New Roman"/>
                <a:cs typeface="Times New Roman"/>
              </a:rPr>
              <a:t>Di</a:t>
            </a: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4" dirty="0">
                <a:latin typeface="Times New Roman"/>
                <a:cs typeface="Times New Roman"/>
              </a:rPr>
              <a:t>et</a:t>
            </a:r>
            <a:r>
              <a:rPr sz="120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  <a:p>
            <a:pPr marL="90170">
              <a:lnSpc>
                <a:spcPct val="95825"/>
              </a:lnSpc>
              <a:spcBef>
                <a:spcPts val="350"/>
              </a:spcBef>
            </a:pPr>
            <a:r>
              <a:rPr sz="1200" spc="-4" dirty="0">
                <a:latin typeface="Times New Roman"/>
                <a:cs typeface="Times New Roman"/>
              </a:rPr>
              <a:t>Di</a:t>
            </a: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4" dirty="0">
                <a:latin typeface="Times New Roman"/>
                <a:cs typeface="Times New Roman"/>
              </a:rPr>
              <a:t>et</a:t>
            </a:r>
            <a:r>
              <a:rPr sz="120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359901" y="2075179"/>
            <a:ext cx="1301001" cy="675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70">
              <a:lnSpc>
                <a:spcPct val="95825"/>
              </a:lnSpc>
              <a:spcBef>
                <a:spcPts val="450"/>
              </a:spcBef>
            </a:pPr>
            <a:r>
              <a:rPr sz="1200" spc="4" dirty="0">
                <a:latin typeface="Times New Roman"/>
                <a:cs typeface="Times New Roman"/>
              </a:rPr>
              <a:t>Si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9" dirty="0">
                <a:latin typeface="Times New Roman"/>
                <a:cs typeface="Times New Roman"/>
              </a:rPr>
              <a:t>g</a:t>
            </a:r>
            <a:r>
              <a:rPr sz="1200" spc="4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  <a:p>
            <a:pPr marL="90170">
              <a:lnSpc>
                <a:spcPct val="95825"/>
              </a:lnSpc>
              <a:spcBef>
                <a:spcPts val="350"/>
              </a:spcBef>
            </a:pPr>
            <a:r>
              <a:rPr sz="1200" spc="4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4" dirty="0">
                <a:latin typeface="Times New Roman"/>
                <a:cs typeface="Times New Roman"/>
              </a:rPr>
              <a:t>l</a:t>
            </a:r>
            <a:r>
              <a:rPr sz="1200" spc="4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31099" y="2750821"/>
            <a:ext cx="1301001" cy="678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071">
              <a:lnSpc>
                <a:spcPct val="95825"/>
              </a:lnSpc>
              <a:spcBef>
                <a:spcPts val="450"/>
              </a:spcBef>
            </a:pPr>
            <a:r>
              <a:rPr sz="1200" spc="4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ok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  <a:p>
            <a:pPr marL="83071">
              <a:lnSpc>
                <a:spcPct val="95825"/>
              </a:lnSpc>
              <a:spcBef>
                <a:spcPts val="350"/>
              </a:spcBef>
            </a:pPr>
            <a:r>
              <a:rPr sz="1200" spc="-9" dirty="0">
                <a:latin typeface="Times New Roman"/>
                <a:cs typeface="Times New Roman"/>
              </a:rPr>
              <a:t>B</a:t>
            </a:r>
            <a:r>
              <a:rPr sz="1200" spc="-4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-19" dirty="0">
                <a:latin typeface="Times New Roman"/>
                <a:cs typeface="Times New Roman"/>
              </a:rPr>
              <a:t>g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spc="4" dirty="0">
                <a:latin typeface="Times New Roman"/>
                <a:cs typeface="Times New Roman"/>
              </a:rPr>
              <a:t>mm</a:t>
            </a:r>
            <a:r>
              <a:rPr sz="1200" spc="-9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32100" y="2750821"/>
            <a:ext cx="1303020" cy="678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95825"/>
              </a:lnSpc>
              <a:spcBef>
                <a:spcPts val="450"/>
              </a:spcBef>
            </a:pPr>
            <a:r>
              <a:rPr sz="1200" spc="4" dirty="0">
                <a:latin typeface="Times New Roman"/>
                <a:cs typeface="Times New Roman"/>
              </a:rPr>
              <a:t>P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spc="4" dirty="0">
                <a:latin typeface="Times New Roman"/>
                <a:cs typeface="Times New Roman"/>
              </a:rPr>
              <a:t>ll</a:t>
            </a:r>
            <a:r>
              <a:rPr sz="1200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  <a:p>
            <a:pPr marL="90169">
              <a:lnSpc>
                <a:spcPct val="95825"/>
              </a:lnSpc>
              <a:spcBef>
                <a:spcPts val="350"/>
              </a:spcBef>
            </a:pPr>
            <a:r>
              <a:rPr sz="1200" spc="-4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4" dirty="0">
                <a:latin typeface="Times New Roman"/>
                <a:cs typeface="Times New Roman"/>
              </a:rPr>
              <a:t>l</a:t>
            </a:r>
            <a:r>
              <a:rPr sz="1200" spc="4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35120" y="2750821"/>
            <a:ext cx="1308100" cy="678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95825"/>
              </a:lnSpc>
              <a:spcBef>
                <a:spcPts val="450"/>
              </a:spcBef>
            </a:pPr>
            <a:r>
              <a:rPr sz="1200" spc="4" dirty="0">
                <a:latin typeface="Times New Roman"/>
                <a:cs typeface="Times New Roman"/>
              </a:rPr>
              <a:t>St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spc="4" dirty="0">
                <a:latin typeface="Times New Roman"/>
                <a:cs typeface="Times New Roman"/>
              </a:rPr>
              <a:t>sti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  <a:p>
            <a:pPr marL="90169">
              <a:lnSpc>
                <a:spcPct val="95825"/>
              </a:lnSpc>
              <a:spcBef>
                <a:spcPts val="350"/>
              </a:spcBef>
            </a:pPr>
            <a:r>
              <a:rPr sz="1200" spc="4" dirty="0">
                <a:latin typeface="Times New Roman"/>
                <a:cs typeface="Times New Roman"/>
              </a:rPr>
              <a:t>St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spc="4" dirty="0">
                <a:latin typeface="Times New Roman"/>
                <a:cs typeface="Times New Roman"/>
              </a:rPr>
              <a:t>sti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43221" y="2750821"/>
            <a:ext cx="1305559" cy="678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95825"/>
              </a:lnSpc>
              <a:spcBef>
                <a:spcPts val="450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  <a:p>
            <a:pPr marL="90169">
              <a:lnSpc>
                <a:spcPct val="95825"/>
              </a:lnSpc>
              <a:spcBef>
                <a:spcPts val="350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48781" y="2750821"/>
            <a:ext cx="1308099" cy="678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70">
              <a:lnSpc>
                <a:spcPct val="95825"/>
              </a:lnSpc>
              <a:spcBef>
                <a:spcPts val="450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tat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  <a:p>
            <a:pPr marL="90170">
              <a:lnSpc>
                <a:spcPct val="95825"/>
              </a:lnSpc>
              <a:spcBef>
                <a:spcPts val="350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tat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56879" y="2750821"/>
            <a:ext cx="1303020" cy="678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70">
              <a:lnSpc>
                <a:spcPct val="95825"/>
              </a:lnSpc>
              <a:spcBef>
                <a:spcPts val="450"/>
              </a:spcBef>
            </a:pPr>
            <a:r>
              <a:rPr sz="1200" spc="-4" dirty="0">
                <a:latin typeface="Times New Roman"/>
                <a:cs typeface="Times New Roman"/>
              </a:rPr>
              <a:t>Di</a:t>
            </a: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4" dirty="0">
                <a:latin typeface="Times New Roman"/>
                <a:cs typeface="Times New Roman"/>
              </a:rPr>
              <a:t>et</a:t>
            </a:r>
            <a:r>
              <a:rPr sz="120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  <a:p>
            <a:pPr marL="90170">
              <a:lnSpc>
                <a:spcPct val="95825"/>
              </a:lnSpc>
              <a:spcBef>
                <a:spcPts val="350"/>
              </a:spcBef>
            </a:pPr>
            <a:r>
              <a:rPr sz="1200" spc="-4" dirty="0">
                <a:latin typeface="Times New Roman"/>
                <a:cs typeface="Times New Roman"/>
              </a:rPr>
              <a:t>Di</a:t>
            </a: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4" dirty="0">
                <a:latin typeface="Times New Roman"/>
                <a:cs typeface="Times New Roman"/>
              </a:rPr>
              <a:t>et</a:t>
            </a:r>
            <a:r>
              <a:rPr sz="120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59901" y="2750821"/>
            <a:ext cx="1301001" cy="678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70">
              <a:lnSpc>
                <a:spcPct val="95825"/>
              </a:lnSpc>
              <a:spcBef>
                <a:spcPts val="450"/>
              </a:spcBef>
            </a:pPr>
            <a:r>
              <a:rPr sz="1200" spc="4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4" dirty="0">
                <a:latin typeface="Times New Roman"/>
                <a:cs typeface="Times New Roman"/>
              </a:rPr>
              <a:t>l</a:t>
            </a:r>
            <a:r>
              <a:rPr sz="1200" spc="4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  <a:p>
            <a:pPr marL="90170">
              <a:lnSpc>
                <a:spcPct val="95825"/>
              </a:lnSpc>
              <a:spcBef>
                <a:spcPts val="350"/>
              </a:spcBef>
            </a:pPr>
            <a:r>
              <a:rPr sz="1200" spc="4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4" dirty="0">
                <a:latin typeface="Times New Roman"/>
                <a:cs typeface="Times New Roman"/>
              </a:rPr>
              <a:t>l</a:t>
            </a:r>
            <a:r>
              <a:rPr sz="1200" spc="4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31099" y="3429000"/>
            <a:ext cx="1301001" cy="678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071">
              <a:lnSpc>
                <a:spcPct val="95825"/>
              </a:lnSpc>
              <a:spcBef>
                <a:spcPts val="439"/>
              </a:spcBef>
            </a:pPr>
            <a:r>
              <a:rPr sz="1200" spc="-4" dirty="0">
                <a:latin typeface="Times New Roman"/>
                <a:cs typeface="Times New Roman"/>
              </a:rPr>
              <a:t>Ta</a:t>
            </a:r>
            <a:r>
              <a:rPr sz="1200" spc="9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9" dirty="0">
                <a:latin typeface="Times New Roman"/>
                <a:cs typeface="Times New Roman"/>
              </a:rPr>
              <a:t>r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spc="9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endParaRPr sz="1200">
              <a:latin typeface="Times New Roman"/>
              <a:cs typeface="Times New Roman"/>
            </a:endParaRPr>
          </a:p>
          <a:p>
            <a:pPr marL="83071">
              <a:lnSpc>
                <a:spcPct val="95825"/>
              </a:lnSpc>
              <a:spcBef>
                <a:spcPts val="360"/>
              </a:spcBef>
            </a:pPr>
            <a:r>
              <a:rPr sz="1200" spc="4" dirty="0">
                <a:latin typeface="Times New Roman"/>
                <a:cs typeface="Times New Roman"/>
              </a:rPr>
              <a:t>M</a:t>
            </a:r>
            <a:r>
              <a:rPr sz="1200" spc="-14" dirty="0">
                <a:latin typeface="Times New Roman"/>
                <a:cs typeface="Times New Roman"/>
              </a:rPr>
              <a:t>e</a:t>
            </a:r>
            <a:r>
              <a:rPr sz="1200" spc="9" dirty="0">
                <a:latin typeface="Times New Roman"/>
                <a:cs typeface="Times New Roman"/>
              </a:rPr>
              <a:t>d</a:t>
            </a:r>
            <a:r>
              <a:rPr sz="1200" spc="-4" dirty="0">
                <a:latin typeface="Times New Roman"/>
                <a:cs typeface="Times New Roman"/>
              </a:rPr>
              <a:t>ica</a:t>
            </a:r>
            <a:r>
              <a:rPr sz="1200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  <a:p>
            <a:pPr marL="83071">
              <a:lnSpc>
                <a:spcPct val="95825"/>
              </a:lnSpc>
              <a:spcBef>
                <a:spcPts val="60"/>
              </a:spcBef>
            </a:pPr>
            <a:r>
              <a:rPr sz="1200" spc="-4" dirty="0">
                <a:latin typeface="Times New Roman"/>
                <a:cs typeface="Times New Roman"/>
              </a:rPr>
              <a:t>D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spc="-19" dirty="0">
                <a:latin typeface="Times New Roman"/>
                <a:cs typeface="Times New Roman"/>
              </a:rPr>
              <a:t>g</a:t>
            </a:r>
            <a:r>
              <a:rPr sz="1200" spc="9" dirty="0">
                <a:latin typeface="Times New Roman"/>
                <a:cs typeface="Times New Roman"/>
              </a:rPr>
              <a:t>n</a:t>
            </a:r>
            <a:r>
              <a:rPr sz="1200" spc="-9" dirty="0">
                <a:latin typeface="Times New Roman"/>
                <a:cs typeface="Times New Roman"/>
              </a:rPr>
              <a:t>o</a:t>
            </a:r>
            <a:r>
              <a:rPr sz="1200" spc="4" dirty="0">
                <a:latin typeface="Times New Roman"/>
                <a:cs typeface="Times New Roman"/>
              </a:rPr>
              <a:t>si</a:t>
            </a:r>
            <a:r>
              <a:rPr sz="1200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32100" y="3429000"/>
            <a:ext cx="1303020" cy="678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95825"/>
              </a:lnSpc>
              <a:spcBef>
                <a:spcPts val="439"/>
              </a:spcBef>
            </a:pPr>
            <a:r>
              <a:rPr sz="1200" spc="4" dirty="0">
                <a:latin typeface="Times New Roman"/>
                <a:cs typeface="Times New Roman"/>
              </a:rPr>
              <a:t>P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spc="4" dirty="0">
                <a:latin typeface="Times New Roman"/>
                <a:cs typeface="Times New Roman"/>
              </a:rPr>
              <a:t>ll</a:t>
            </a:r>
            <a:r>
              <a:rPr sz="1200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  <a:p>
            <a:pPr marL="90169">
              <a:lnSpc>
                <a:spcPct val="95825"/>
              </a:lnSpc>
              <a:spcBef>
                <a:spcPts val="360"/>
              </a:spcBef>
            </a:pPr>
            <a:r>
              <a:rPr sz="1200" spc="4" dirty="0">
                <a:latin typeface="Times New Roman"/>
                <a:cs typeface="Times New Roman"/>
              </a:rPr>
              <a:t>P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spc="4" dirty="0">
                <a:latin typeface="Times New Roman"/>
                <a:cs typeface="Times New Roman"/>
              </a:rPr>
              <a:t>ll</a:t>
            </a:r>
            <a:r>
              <a:rPr sz="1200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35120" y="3429000"/>
            <a:ext cx="1308100" cy="678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95825"/>
              </a:lnSpc>
              <a:spcBef>
                <a:spcPts val="439"/>
              </a:spcBef>
            </a:pPr>
            <a:r>
              <a:rPr sz="1200" spc="4" dirty="0">
                <a:latin typeface="Times New Roman"/>
                <a:cs typeface="Times New Roman"/>
              </a:rPr>
              <a:t>St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spc="4" dirty="0">
                <a:latin typeface="Times New Roman"/>
                <a:cs typeface="Times New Roman"/>
              </a:rPr>
              <a:t>sti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  <a:p>
            <a:pPr marL="90169">
              <a:lnSpc>
                <a:spcPct val="95825"/>
              </a:lnSpc>
              <a:spcBef>
                <a:spcPts val="360"/>
              </a:spcBef>
            </a:pPr>
            <a:r>
              <a:rPr sz="1200" spc="4" dirty="0">
                <a:latin typeface="Times New Roman"/>
                <a:cs typeface="Times New Roman"/>
              </a:rPr>
              <a:t>St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spc="4" dirty="0">
                <a:latin typeface="Times New Roman"/>
                <a:cs typeface="Times New Roman"/>
              </a:rPr>
              <a:t>sti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43221" y="3429000"/>
            <a:ext cx="1305559" cy="678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95825"/>
              </a:lnSpc>
              <a:spcBef>
                <a:spcPts val="439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  <a:p>
            <a:pPr marL="90169">
              <a:lnSpc>
                <a:spcPct val="95825"/>
              </a:lnSpc>
              <a:spcBef>
                <a:spcPts val="360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48781" y="3429000"/>
            <a:ext cx="1308099" cy="678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70">
              <a:lnSpc>
                <a:spcPct val="95825"/>
              </a:lnSpc>
              <a:spcBef>
                <a:spcPts val="439"/>
              </a:spcBef>
            </a:pPr>
            <a:r>
              <a:rPr sz="1200" spc="-4" dirty="0">
                <a:latin typeface="Times New Roman"/>
                <a:cs typeface="Times New Roman"/>
              </a:rPr>
              <a:t>D</a:t>
            </a:r>
            <a:r>
              <a:rPr sz="1200" spc="-39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spc="4" dirty="0">
                <a:latin typeface="Times New Roman"/>
                <a:cs typeface="Times New Roman"/>
              </a:rPr>
              <a:t>m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  <a:p>
            <a:pPr marL="90170">
              <a:lnSpc>
                <a:spcPct val="95825"/>
              </a:lnSpc>
              <a:spcBef>
                <a:spcPts val="360"/>
              </a:spcBef>
            </a:pPr>
            <a:r>
              <a:rPr sz="1200" spc="-4" dirty="0">
                <a:latin typeface="Times New Roman"/>
                <a:cs typeface="Times New Roman"/>
              </a:rPr>
              <a:t>D</a:t>
            </a:r>
            <a:r>
              <a:rPr sz="1200" spc="-39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spc="4" dirty="0">
                <a:latin typeface="Times New Roman"/>
                <a:cs typeface="Times New Roman"/>
              </a:rPr>
              <a:t>m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56879" y="3429000"/>
            <a:ext cx="1303020" cy="678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70">
              <a:lnSpc>
                <a:spcPct val="95825"/>
              </a:lnSpc>
              <a:spcBef>
                <a:spcPts val="439"/>
              </a:spcBef>
            </a:pPr>
            <a:r>
              <a:rPr sz="1200" spc="9" dirty="0">
                <a:latin typeface="Times New Roman"/>
                <a:cs typeface="Times New Roman"/>
              </a:rPr>
              <a:t>C</a:t>
            </a:r>
            <a:r>
              <a:rPr sz="1200" spc="-9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4" dirty="0">
                <a:latin typeface="Times New Roman"/>
                <a:cs typeface="Times New Roman"/>
              </a:rPr>
              <a:t>t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nuous</a:t>
            </a:r>
            <a:endParaRPr sz="1200">
              <a:latin typeface="Times New Roman"/>
              <a:cs typeface="Times New Roman"/>
            </a:endParaRPr>
          </a:p>
          <a:p>
            <a:pPr marL="90170">
              <a:lnSpc>
                <a:spcPct val="95825"/>
              </a:lnSpc>
              <a:spcBef>
                <a:spcPts val="360"/>
              </a:spcBef>
            </a:pPr>
            <a:r>
              <a:rPr sz="1200" spc="9" dirty="0">
                <a:latin typeface="Times New Roman"/>
                <a:cs typeface="Times New Roman"/>
              </a:rPr>
              <a:t>C</a:t>
            </a:r>
            <a:r>
              <a:rPr sz="1200" spc="-9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4" dirty="0">
                <a:latin typeface="Times New Roman"/>
                <a:cs typeface="Times New Roman"/>
              </a:rPr>
              <a:t>t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nuous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59901" y="3429000"/>
            <a:ext cx="1301001" cy="678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70">
              <a:lnSpc>
                <a:spcPct val="95825"/>
              </a:lnSpc>
              <a:spcBef>
                <a:spcPts val="439"/>
              </a:spcBef>
            </a:pPr>
            <a:r>
              <a:rPr sz="1200" spc="4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4" dirty="0">
                <a:latin typeface="Times New Roman"/>
                <a:cs typeface="Times New Roman"/>
              </a:rPr>
              <a:t>l</a:t>
            </a:r>
            <a:r>
              <a:rPr sz="1200" spc="4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  <a:p>
            <a:pPr marL="90170">
              <a:lnSpc>
                <a:spcPct val="95825"/>
              </a:lnSpc>
              <a:spcBef>
                <a:spcPts val="360"/>
              </a:spcBef>
            </a:pPr>
            <a:r>
              <a:rPr sz="1200" spc="4" dirty="0">
                <a:latin typeface="Times New Roman"/>
                <a:cs typeface="Times New Roman"/>
              </a:rPr>
              <a:t>Si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9" dirty="0">
                <a:latin typeface="Times New Roman"/>
                <a:cs typeface="Times New Roman"/>
              </a:rPr>
              <a:t>g</a:t>
            </a:r>
            <a:r>
              <a:rPr sz="1200" spc="4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31099" y="4107180"/>
            <a:ext cx="1301001" cy="675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071">
              <a:lnSpc>
                <a:spcPct val="95825"/>
              </a:lnSpc>
              <a:spcBef>
                <a:spcPts val="450"/>
              </a:spcBef>
            </a:pPr>
            <a:r>
              <a:rPr sz="1200" spc="-29" dirty="0">
                <a:latin typeface="Times New Roman"/>
                <a:cs typeface="Times New Roman"/>
              </a:rPr>
              <a:t>I</a:t>
            </a:r>
            <a:r>
              <a:rPr sz="1200" spc="4" dirty="0">
                <a:latin typeface="Times New Roman"/>
                <a:cs typeface="Times New Roman"/>
              </a:rPr>
              <a:t>m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spc="-9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spc="9" dirty="0">
                <a:latin typeface="Times New Roman"/>
                <a:cs typeface="Times New Roman"/>
              </a:rPr>
              <a:t>n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spc="4" dirty="0">
                <a:latin typeface="Times New Roman"/>
                <a:cs typeface="Times New Roman"/>
              </a:rPr>
              <a:t>l</a:t>
            </a:r>
            <a:r>
              <a:rPr sz="1200" spc="-39" dirty="0">
                <a:latin typeface="Times New Roman"/>
                <a:cs typeface="Times New Roman"/>
              </a:rPr>
              <a:t>y</a:t>
            </a:r>
            <a:r>
              <a:rPr sz="1200" spc="4" dirty="0">
                <a:latin typeface="Times New Roman"/>
                <a:cs typeface="Times New Roman"/>
              </a:rPr>
              <a:t>si</a:t>
            </a:r>
            <a:r>
              <a:rPr sz="1200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  <a:p>
            <a:pPr marL="83071">
              <a:lnSpc>
                <a:spcPct val="95825"/>
              </a:lnSpc>
              <a:spcBef>
                <a:spcPts val="350"/>
              </a:spcBef>
            </a:pPr>
            <a:r>
              <a:rPr sz="1200" spc="4" dirty="0">
                <a:latin typeface="Times New Roman"/>
                <a:cs typeface="Times New Roman"/>
              </a:rPr>
              <a:t>P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spc="-9" dirty="0">
                <a:latin typeface="Times New Roman"/>
                <a:cs typeface="Times New Roman"/>
              </a:rPr>
              <a:t>r</a:t>
            </a:r>
            <a:r>
              <a:rPr sz="1200" spc="4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-p</a:t>
            </a:r>
            <a:r>
              <a:rPr sz="1200" spc="-4" dirty="0">
                <a:latin typeface="Times New Roman"/>
                <a:cs typeface="Times New Roman"/>
              </a:rPr>
              <a:t>ic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-9" dirty="0">
                <a:latin typeface="Times New Roman"/>
                <a:cs typeface="Times New Roman"/>
              </a:rPr>
              <a:t> r</a:t>
            </a:r>
            <a:r>
              <a:rPr sz="1200" dirty="0">
                <a:latin typeface="Times New Roman"/>
                <a:cs typeface="Times New Roman"/>
              </a:rPr>
              <a:t>obot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32100" y="4107180"/>
            <a:ext cx="1303020" cy="675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95825"/>
              </a:lnSpc>
              <a:spcBef>
                <a:spcPts val="450"/>
              </a:spcBef>
            </a:pPr>
            <a:r>
              <a:rPr sz="1200" spc="-4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4" dirty="0">
                <a:latin typeface="Times New Roman"/>
                <a:cs typeface="Times New Roman"/>
              </a:rPr>
              <a:t>l</a:t>
            </a:r>
            <a:r>
              <a:rPr sz="1200" spc="4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  <a:p>
            <a:pPr marL="90169">
              <a:lnSpc>
                <a:spcPct val="95825"/>
              </a:lnSpc>
              <a:spcBef>
                <a:spcPts val="350"/>
              </a:spcBef>
            </a:pPr>
            <a:r>
              <a:rPr sz="1200" spc="4" dirty="0">
                <a:latin typeface="Times New Roman"/>
                <a:cs typeface="Times New Roman"/>
              </a:rPr>
              <a:t>P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spc="4" dirty="0">
                <a:latin typeface="Times New Roman"/>
                <a:cs typeface="Times New Roman"/>
              </a:rPr>
              <a:t>ll</a:t>
            </a:r>
            <a:r>
              <a:rPr sz="1200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35120" y="4107180"/>
            <a:ext cx="1308100" cy="675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95825"/>
              </a:lnSpc>
              <a:spcBef>
                <a:spcPts val="450"/>
              </a:spcBef>
            </a:pPr>
            <a:r>
              <a:rPr sz="1200" spc="-4" dirty="0">
                <a:latin typeface="Times New Roman"/>
                <a:cs typeface="Times New Roman"/>
              </a:rPr>
              <a:t>De</a:t>
            </a:r>
            <a:r>
              <a:rPr sz="1200" spc="4" dirty="0">
                <a:latin typeface="Times New Roman"/>
                <a:cs typeface="Times New Roman"/>
              </a:rPr>
              <a:t>t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spc="-9" dirty="0">
                <a:latin typeface="Times New Roman"/>
                <a:cs typeface="Times New Roman"/>
              </a:rPr>
              <a:t>r</a:t>
            </a:r>
            <a:r>
              <a:rPr sz="1200" spc="4" dirty="0">
                <a:latin typeface="Times New Roman"/>
                <a:cs typeface="Times New Roman"/>
              </a:rPr>
              <a:t>m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spc="9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  <a:p>
            <a:pPr marL="90169">
              <a:lnSpc>
                <a:spcPct val="95825"/>
              </a:lnSpc>
              <a:spcBef>
                <a:spcPts val="350"/>
              </a:spcBef>
            </a:pPr>
            <a:r>
              <a:rPr sz="1200" spc="4" dirty="0">
                <a:latin typeface="Times New Roman"/>
                <a:cs typeface="Times New Roman"/>
              </a:rPr>
              <a:t>St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spc="4" dirty="0">
                <a:latin typeface="Times New Roman"/>
                <a:cs typeface="Times New Roman"/>
              </a:rPr>
              <a:t>sti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43221" y="4107180"/>
            <a:ext cx="1305559" cy="675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95825"/>
              </a:lnSpc>
              <a:spcBef>
                <a:spcPts val="450"/>
              </a:spcBef>
            </a:pP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4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od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  <a:p>
            <a:pPr marL="90169">
              <a:lnSpc>
                <a:spcPct val="95825"/>
              </a:lnSpc>
              <a:spcBef>
                <a:spcPts val="350"/>
              </a:spcBef>
            </a:pP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4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od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48781" y="4107180"/>
            <a:ext cx="1308099" cy="675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70">
              <a:lnSpc>
                <a:spcPct val="95825"/>
              </a:lnSpc>
              <a:spcBef>
                <a:spcPts val="450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14" dirty="0">
                <a:latin typeface="Times New Roman"/>
                <a:cs typeface="Times New Roman"/>
              </a:rPr>
              <a:t>e</a:t>
            </a:r>
            <a:r>
              <a:rPr sz="1200" spc="4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  <a:p>
            <a:pPr marL="90170">
              <a:lnSpc>
                <a:spcPct val="95825"/>
              </a:lnSpc>
              <a:spcBef>
                <a:spcPts val="350"/>
              </a:spcBef>
            </a:pPr>
            <a:r>
              <a:rPr sz="1200" spc="-4" dirty="0">
                <a:latin typeface="Times New Roman"/>
                <a:cs typeface="Times New Roman"/>
              </a:rPr>
              <a:t>D</a:t>
            </a:r>
            <a:r>
              <a:rPr sz="1200" spc="-39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spc="4" dirty="0">
                <a:latin typeface="Times New Roman"/>
                <a:cs typeface="Times New Roman"/>
              </a:rPr>
              <a:t>m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56879" y="4107180"/>
            <a:ext cx="1303020" cy="675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70">
              <a:lnSpc>
                <a:spcPct val="95825"/>
              </a:lnSpc>
              <a:spcBef>
                <a:spcPts val="450"/>
              </a:spcBef>
            </a:pPr>
            <a:r>
              <a:rPr sz="1200" spc="9" dirty="0">
                <a:latin typeface="Times New Roman"/>
                <a:cs typeface="Times New Roman"/>
              </a:rPr>
              <a:t>C</a:t>
            </a:r>
            <a:r>
              <a:rPr sz="1200" spc="-9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4" dirty="0">
                <a:latin typeface="Times New Roman"/>
                <a:cs typeface="Times New Roman"/>
              </a:rPr>
              <a:t>t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nuous</a:t>
            </a:r>
            <a:endParaRPr sz="1200">
              <a:latin typeface="Times New Roman"/>
              <a:cs typeface="Times New Roman"/>
            </a:endParaRPr>
          </a:p>
          <a:p>
            <a:pPr marL="90170">
              <a:lnSpc>
                <a:spcPct val="95825"/>
              </a:lnSpc>
              <a:spcBef>
                <a:spcPts val="350"/>
              </a:spcBef>
            </a:pPr>
            <a:r>
              <a:rPr sz="1200" spc="9" dirty="0">
                <a:latin typeface="Times New Roman"/>
                <a:cs typeface="Times New Roman"/>
              </a:rPr>
              <a:t>C</a:t>
            </a:r>
            <a:r>
              <a:rPr sz="1200" spc="-9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4" dirty="0">
                <a:latin typeface="Times New Roman"/>
                <a:cs typeface="Times New Roman"/>
              </a:rPr>
              <a:t>t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nuous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59901" y="4107180"/>
            <a:ext cx="1301001" cy="675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70">
              <a:lnSpc>
                <a:spcPct val="95825"/>
              </a:lnSpc>
              <a:spcBef>
                <a:spcPts val="450"/>
              </a:spcBef>
            </a:pPr>
            <a:r>
              <a:rPr sz="1200" spc="4" dirty="0">
                <a:latin typeface="Times New Roman"/>
                <a:cs typeface="Times New Roman"/>
              </a:rPr>
              <a:t>Si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9" dirty="0">
                <a:latin typeface="Times New Roman"/>
                <a:cs typeface="Times New Roman"/>
              </a:rPr>
              <a:t>g</a:t>
            </a:r>
            <a:r>
              <a:rPr sz="1200" spc="4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  <a:p>
            <a:pPr marL="90170">
              <a:lnSpc>
                <a:spcPct val="95825"/>
              </a:lnSpc>
              <a:spcBef>
                <a:spcPts val="350"/>
              </a:spcBef>
            </a:pPr>
            <a:r>
              <a:rPr sz="1200" spc="4" dirty="0">
                <a:latin typeface="Times New Roman"/>
                <a:cs typeface="Times New Roman"/>
              </a:rPr>
              <a:t>Si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9" dirty="0">
                <a:latin typeface="Times New Roman"/>
                <a:cs typeface="Times New Roman"/>
              </a:rPr>
              <a:t>g</a:t>
            </a:r>
            <a:r>
              <a:rPr sz="1200" spc="4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1099" y="4782820"/>
            <a:ext cx="1301001" cy="777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071" marR="599872">
              <a:lnSpc>
                <a:spcPct val="99274"/>
              </a:lnSpc>
              <a:spcBef>
                <a:spcPts val="450"/>
              </a:spcBef>
            </a:pPr>
            <a:r>
              <a:rPr sz="1200" spc="9" dirty="0">
                <a:latin typeface="Times New Roman"/>
                <a:cs typeface="Times New Roman"/>
              </a:rPr>
              <a:t>R</a:t>
            </a:r>
            <a:r>
              <a:rPr sz="1200" spc="-1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ry 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ro</a:t>
            </a:r>
            <a:r>
              <a:rPr sz="1200" spc="-4" dirty="0">
                <a:latin typeface="Times New Roman"/>
                <a:cs typeface="Times New Roman"/>
              </a:rPr>
              <a:t>l</a:t>
            </a:r>
            <a:r>
              <a:rPr sz="1200" spc="4" dirty="0">
                <a:latin typeface="Times New Roman"/>
                <a:cs typeface="Times New Roman"/>
              </a:rPr>
              <a:t>l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  <a:p>
            <a:pPr marL="83071">
              <a:lnSpc>
                <a:spcPct val="95825"/>
              </a:lnSpc>
              <a:spcBef>
                <a:spcPts val="310"/>
              </a:spcBef>
            </a:pPr>
            <a:r>
              <a:rPr sz="1200" spc="-29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e</a:t>
            </a:r>
            <a:r>
              <a:rPr sz="1200" spc="-9" dirty="0">
                <a:latin typeface="Times New Roman"/>
                <a:cs typeface="Times New Roman"/>
              </a:rPr>
              <a:t>r</a:t>
            </a:r>
            <a:r>
              <a:rPr sz="1200" spc="-4" dirty="0">
                <a:latin typeface="Times New Roman"/>
                <a:cs typeface="Times New Roman"/>
              </a:rPr>
              <a:t>act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ve</a:t>
            </a:r>
            <a:endParaRPr sz="1200">
              <a:latin typeface="Times New Roman"/>
              <a:cs typeface="Times New Roman"/>
            </a:endParaRPr>
          </a:p>
          <a:p>
            <a:pPr marL="83071">
              <a:lnSpc>
                <a:spcPts val="1070"/>
              </a:lnSpc>
              <a:spcBef>
                <a:spcPts val="103"/>
              </a:spcBef>
            </a:pPr>
            <a:r>
              <a:rPr spc="-4" baseline="-12078" dirty="0">
                <a:latin typeface="Times New Roman"/>
                <a:cs typeface="Times New Roman"/>
              </a:rPr>
              <a:t>E</a:t>
            </a:r>
            <a:r>
              <a:rPr baseline="-12078" dirty="0">
                <a:latin typeface="Times New Roman"/>
                <a:cs typeface="Times New Roman"/>
              </a:rPr>
              <a:t>n</a:t>
            </a:r>
            <a:r>
              <a:rPr spc="-9" baseline="-12078" dirty="0">
                <a:latin typeface="Times New Roman"/>
                <a:cs typeface="Times New Roman"/>
              </a:rPr>
              <a:t>g</a:t>
            </a:r>
            <a:r>
              <a:rPr spc="-4" baseline="-12078" dirty="0">
                <a:latin typeface="Times New Roman"/>
                <a:cs typeface="Times New Roman"/>
              </a:rPr>
              <a:t>l</a:t>
            </a:r>
            <a:r>
              <a:rPr spc="4" baseline="-12078" dirty="0">
                <a:latin typeface="Times New Roman"/>
                <a:cs typeface="Times New Roman"/>
              </a:rPr>
              <a:t>is</a:t>
            </a:r>
            <a:r>
              <a:rPr baseline="-12078" dirty="0">
                <a:latin typeface="Times New Roman"/>
                <a:cs typeface="Times New Roman"/>
              </a:rPr>
              <a:t>h </a:t>
            </a:r>
            <a:r>
              <a:rPr spc="-4" baseline="-12078" dirty="0">
                <a:latin typeface="Times New Roman"/>
                <a:cs typeface="Times New Roman"/>
              </a:rPr>
              <a:t>T</a:t>
            </a:r>
            <a:r>
              <a:rPr baseline="-12078" dirty="0">
                <a:latin typeface="Times New Roman"/>
                <a:cs typeface="Times New Roman"/>
              </a:rPr>
              <a:t>u</a:t>
            </a:r>
            <a:r>
              <a:rPr spc="-4" baseline="-12078" dirty="0">
                <a:latin typeface="Times New Roman"/>
                <a:cs typeface="Times New Roman"/>
              </a:rPr>
              <a:t>t</a:t>
            </a:r>
            <a:r>
              <a:rPr spc="9" baseline="-12078" dirty="0">
                <a:latin typeface="Times New Roman"/>
                <a:cs typeface="Times New Roman"/>
              </a:rPr>
              <a:t>o</a:t>
            </a:r>
            <a:r>
              <a:rPr baseline="-12078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32100" y="4782820"/>
            <a:ext cx="1303020" cy="777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95825"/>
              </a:lnSpc>
              <a:spcBef>
                <a:spcPts val="450"/>
              </a:spcBef>
            </a:pPr>
            <a:r>
              <a:rPr sz="1200" spc="4" dirty="0">
                <a:latin typeface="Times New Roman"/>
                <a:cs typeface="Times New Roman"/>
              </a:rPr>
              <a:t>P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spc="4" dirty="0">
                <a:latin typeface="Times New Roman"/>
                <a:cs typeface="Times New Roman"/>
              </a:rPr>
              <a:t>ll</a:t>
            </a:r>
            <a:r>
              <a:rPr sz="1200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  <a:p>
            <a:pPr marL="90169">
              <a:lnSpc>
                <a:spcPct val="95825"/>
              </a:lnSpc>
              <a:spcBef>
                <a:spcPts val="2090"/>
              </a:spcBef>
            </a:pPr>
            <a:r>
              <a:rPr sz="1200" spc="4" dirty="0">
                <a:latin typeface="Times New Roman"/>
                <a:cs typeface="Times New Roman"/>
              </a:rPr>
              <a:t>P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spc="4" dirty="0">
                <a:latin typeface="Times New Roman"/>
                <a:cs typeface="Times New Roman"/>
              </a:rPr>
              <a:t>ll</a:t>
            </a:r>
            <a:r>
              <a:rPr sz="1200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35120" y="4782820"/>
            <a:ext cx="1308100" cy="777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95825"/>
              </a:lnSpc>
              <a:spcBef>
                <a:spcPts val="450"/>
              </a:spcBef>
            </a:pPr>
            <a:r>
              <a:rPr sz="1200" spc="4" dirty="0">
                <a:latin typeface="Times New Roman"/>
                <a:cs typeface="Times New Roman"/>
              </a:rPr>
              <a:t>St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spc="4" dirty="0">
                <a:latin typeface="Times New Roman"/>
                <a:cs typeface="Times New Roman"/>
              </a:rPr>
              <a:t>sti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  <a:p>
            <a:pPr marL="90169">
              <a:lnSpc>
                <a:spcPct val="95825"/>
              </a:lnSpc>
              <a:spcBef>
                <a:spcPts val="2090"/>
              </a:spcBef>
            </a:pPr>
            <a:r>
              <a:rPr sz="1200" spc="4" dirty="0">
                <a:latin typeface="Times New Roman"/>
                <a:cs typeface="Times New Roman"/>
              </a:rPr>
              <a:t>St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spc="4" dirty="0">
                <a:latin typeface="Times New Roman"/>
                <a:cs typeface="Times New Roman"/>
              </a:rPr>
              <a:t>sti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3221" y="4782820"/>
            <a:ext cx="1305559" cy="777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95825"/>
              </a:lnSpc>
              <a:spcBef>
                <a:spcPts val="450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  <a:p>
            <a:pPr marL="90169">
              <a:lnSpc>
                <a:spcPct val="95825"/>
              </a:lnSpc>
              <a:spcBef>
                <a:spcPts val="2090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48781" y="4782820"/>
            <a:ext cx="1308099" cy="777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70">
              <a:lnSpc>
                <a:spcPct val="95825"/>
              </a:lnSpc>
              <a:spcBef>
                <a:spcPts val="450"/>
              </a:spcBef>
            </a:pPr>
            <a:r>
              <a:rPr sz="1200" spc="-4" dirty="0">
                <a:latin typeface="Times New Roman"/>
                <a:cs typeface="Times New Roman"/>
              </a:rPr>
              <a:t>D</a:t>
            </a:r>
            <a:r>
              <a:rPr sz="1200" spc="-39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spc="4" dirty="0">
                <a:latin typeface="Times New Roman"/>
                <a:cs typeface="Times New Roman"/>
              </a:rPr>
              <a:t>m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  <a:p>
            <a:pPr marL="90170">
              <a:lnSpc>
                <a:spcPct val="95825"/>
              </a:lnSpc>
              <a:spcBef>
                <a:spcPts val="2090"/>
              </a:spcBef>
            </a:pPr>
            <a:r>
              <a:rPr sz="1200" spc="-4" dirty="0">
                <a:latin typeface="Times New Roman"/>
                <a:cs typeface="Times New Roman"/>
              </a:rPr>
              <a:t>D</a:t>
            </a:r>
            <a:r>
              <a:rPr sz="1200" spc="-39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spc="4" dirty="0">
                <a:latin typeface="Times New Roman"/>
                <a:cs typeface="Times New Roman"/>
              </a:rPr>
              <a:t>m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56879" y="4782820"/>
            <a:ext cx="1303020" cy="777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70">
              <a:lnSpc>
                <a:spcPct val="95825"/>
              </a:lnSpc>
              <a:spcBef>
                <a:spcPts val="450"/>
              </a:spcBef>
            </a:pPr>
            <a:r>
              <a:rPr sz="1200" spc="9" dirty="0">
                <a:latin typeface="Times New Roman"/>
                <a:cs typeface="Times New Roman"/>
              </a:rPr>
              <a:t>C</a:t>
            </a:r>
            <a:r>
              <a:rPr sz="1200" spc="-9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4" dirty="0">
                <a:latin typeface="Times New Roman"/>
                <a:cs typeface="Times New Roman"/>
              </a:rPr>
              <a:t>t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nuous</a:t>
            </a:r>
            <a:endParaRPr sz="1200">
              <a:latin typeface="Times New Roman"/>
              <a:cs typeface="Times New Roman"/>
            </a:endParaRPr>
          </a:p>
          <a:p>
            <a:pPr marL="90170">
              <a:lnSpc>
                <a:spcPct val="95825"/>
              </a:lnSpc>
              <a:spcBef>
                <a:spcPts val="2090"/>
              </a:spcBef>
            </a:pPr>
            <a:r>
              <a:rPr sz="1200" spc="-4" dirty="0">
                <a:latin typeface="Times New Roman"/>
                <a:cs typeface="Times New Roman"/>
              </a:rPr>
              <a:t>Di</a:t>
            </a: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4" dirty="0">
                <a:latin typeface="Times New Roman"/>
                <a:cs typeface="Times New Roman"/>
              </a:rPr>
              <a:t>et</a:t>
            </a:r>
            <a:r>
              <a:rPr sz="120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59901" y="4782820"/>
            <a:ext cx="1301001" cy="777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70">
              <a:lnSpc>
                <a:spcPct val="95825"/>
              </a:lnSpc>
              <a:spcBef>
                <a:spcPts val="450"/>
              </a:spcBef>
            </a:pPr>
            <a:r>
              <a:rPr sz="1200" spc="4" dirty="0">
                <a:latin typeface="Times New Roman"/>
                <a:cs typeface="Times New Roman"/>
              </a:rPr>
              <a:t>Si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9" dirty="0">
                <a:latin typeface="Times New Roman"/>
                <a:cs typeface="Times New Roman"/>
              </a:rPr>
              <a:t>g</a:t>
            </a:r>
            <a:r>
              <a:rPr sz="1200" spc="4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  <a:p>
            <a:pPr marL="90170">
              <a:lnSpc>
                <a:spcPct val="95825"/>
              </a:lnSpc>
              <a:spcBef>
                <a:spcPts val="2090"/>
              </a:spcBef>
            </a:pPr>
            <a:r>
              <a:rPr sz="1200" spc="4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4" dirty="0">
                <a:latin typeface="Times New Roman"/>
                <a:cs typeface="Times New Roman"/>
              </a:rPr>
              <a:t>l</a:t>
            </a:r>
            <a:r>
              <a:rPr sz="1200" spc="4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671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12731" y="62787"/>
            <a:ext cx="20065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30</a:t>
            </a:r>
            <a:endParaRPr sz="12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01470" y="370210"/>
            <a:ext cx="204537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9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g</a:t>
            </a:r>
            <a:r>
              <a:rPr sz="3200" spc="9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nt</a:t>
            </a:r>
            <a:r>
              <a:rPr sz="3200" spc="9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ty</a:t>
            </a:r>
            <a:r>
              <a:rPr sz="3200" spc="9" dirty="0">
                <a:latin typeface="Times New Roman"/>
                <a:cs typeface="Times New Roman"/>
              </a:rPr>
              <a:t>pe</a:t>
            </a:r>
            <a:r>
              <a:rPr sz="3200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35760" y="130008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72310" y="1319138"/>
            <a:ext cx="6942827" cy="7658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8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a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ble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ow</a:t>
            </a:r>
            <a:r>
              <a:rPr sz="28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we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ro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ti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53340">
              <a:lnSpc>
                <a:spcPts val="3030"/>
              </a:lnSpc>
              <a:spcBef>
                <a:spcPts val="3"/>
              </a:spcBef>
            </a:pP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vi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 f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ro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800" spc="-2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800" spc="-1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ll 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spc="-1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unt of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de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35760" y="2185279"/>
            <a:ext cx="203234" cy="8394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42"/>
              </a:spcBef>
            </a:pP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72310" y="2664068"/>
            <a:ext cx="4000807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 b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sic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8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8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of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82970" y="2664068"/>
            <a:ext cx="154051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si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32371" y="2664068"/>
            <a:ext cx="1599937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lity: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2960" y="3073246"/>
            <a:ext cx="223520" cy="1457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–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2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–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00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–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00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–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2361" y="3091025"/>
            <a:ext cx="3315709" cy="1080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573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62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-b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52573">
              <a:lnSpc>
                <a:spcPct val="95825"/>
              </a:lnSpc>
              <a:spcBef>
                <a:spcPts val="200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-b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2361" y="4217515"/>
            <a:ext cx="166750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til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y-b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ase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3679" y="4217515"/>
            <a:ext cx="85140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4640" y="6636307"/>
            <a:ext cx="289052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461 </a:t>
            </a:r>
            <a:r>
              <a:rPr sz="1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1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1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ic</a:t>
            </a: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12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200" spc="-2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12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ll</a:t>
            </a:r>
            <a:r>
              <a:rPr sz="1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12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1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1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© </a:t>
            </a: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Pi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12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 </a:t>
            </a: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1200" spc="-3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sz="12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1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endParaRPr sz="12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1" y="6693457"/>
            <a:ext cx="79628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12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</a:t>
            </a:r>
            <a:r>
              <a:rPr sz="12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2008</a:t>
            </a:r>
            <a:endParaRPr sz="12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156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52599" y="3200399"/>
            <a:ext cx="8458200" cy="1143000"/>
          </a:xfrm>
          <a:custGeom>
            <a:avLst/>
            <a:gdLst/>
            <a:ahLst/>
            <a:cxnLst/>
            <a:rect l="l" t="t" r="r" b="b"/>
            <a:pathLst>
              <a:path w="8458200" h="1143000">
                <a:moveTo>
                  <a:pt x="1270" y="0"/>
                </a:moveTo>
                <a:lnTo>
                  <a:pt x="0" y="0"/>
                </a:lnTo>
                <a:lnTo>
                  <a:pt x="0" y="1270"/>
                </a:lnTo>
                <a:lnTo>
                  <a:pt x="0" y="1412"/>
                </a:lnTo>
                <a:lnTo>
                  <a:pt x="0" y="2410"/>
                </a:lnTo>
                <a:lnTo>
                  <a:pt x="0" y="5119"/>
                </a:lnTo>
                <a:lnTo>
                  <a:pt x="0" y="10393"/>
                </a:lnTo>
                <a:lnTo>
                  <a:pt x="0" y="19089"/>
                </a:lnTo>
                <a:lnTo>
                  <a:pt x="0" y="32062"/>
                </a:lnTo>
                <a:lnTo>
                  <a:pt x="0" y="50167"/>
                </a:lnTo>
                <a:lnTo>
                  <a:pt x="0" y="74259"/>
                </a:lnTo>
                <a:lnTo>
                  <a:pt x="0" y="105194"/>
                </a:lnTo>
                <a:lnTo>
                  <a:pt x="0" y="143827"/>
                </a:lnTo>
                <a:lnTo>
                  <a:pt x="0" y="191014"/>
                </a:lnTo>
                <a:lnTo>
                  <a:pt x="0" y="247609"/>
                </a:lnTo>
                <a:lnTo>
                  <a:pt x="0" y="1141730"/>
                </a:lnTo>
                <a:lnTo>
                  <a:pt x="0" y="1143000"/>
                </a:lnTo>
                <a:lnTo>
                  <a:pt x="1270" y="1143000"/>
                </a:lnTo>
                <a:lnTo>
                  <a:pt x="2326" y="1143000"/>
                </a:lnTo>
                <a:lnTo>
                  <a:pt x="9725" y="1143000"/>
                </a:lnTo>
                <a:lnTo>
                  <a:pt x="29807" y="1143000"/>
                </a:lnTo>
                <a:lnTo>
                  <a:pt x="68915" y="1143000"/>
                </a:lnTo>
                <a:lnTo>
                  <a:pt x="133389" y="1143000"/>
                </a:lnTo>
                <a:lnTo>
                  <a:pt x="229572" y="1143000"/>
                </a:lnTo>
                <a:lnTo>
                  <a:pt x="363806" y="1143000"/>
                </a:lnTo>
                <a:lnTo>
                  <a:pt x="542432" y="1143000"/>
                </a:lnTo>
                <a:lnTo>
                  <a:pt x="771792" y="1143000"/>
                </a:lnTo>
                <a:lnTo>
                  <a:pt x="1058227" y="1143000"/>
                </a:lnTo>
                <a:lnTo>
                  <a:pt x="1408080" y="1143000"/>
                </a:lnTo>
                <a:lnTo>
                  <a:pt x="1827692" y="1143000"/>
                </a:lnTo>
                <a:lnTo>
                  <a:pt x="2323405" y="1143000"/>
                </a:lnTo>
                <a:lnTo>
                  <a:pt x="2901561" y="1143000"/>
                </a:lnTo>
                <a:lnTo>
                  <a:pt x="3568501" y="1143000"/>
                </a:lnTo>
                <a:lnTo>
                  <a:pt x="4330567" y="1143000"/>
                </a:lnTo>
                <a:lnTo>
                  <a:pt x="5194102" y="1143000"/>
                </a:lnTo>
                <a:lnTo>
                  <a:pt x="6165446" y="1143000"/>
                </a:lnTo>
                <a:lnTo>
                  <a:pt x="7250941" y="1143000"/>
                </a:lnTo>
                <a:lnTo>
                  <a:pt x="8456930" y="1143000"/>
                </a:lnTo>
                <a:lnTo>
                  <a:pt x="8458200" y="1141730"/>
                </a:lnTo>
                <a:lnTo>
                  <a:pt x="8458200" y="1141587"/>
                </a:lnTo>
                <a:lnTo>
                  <a:pt x="8458200" y="1140589"/>
                </a:lnTo>
                <a:lnTo>
                  <a:pt x="8458200" y="1137880"/>
                </a:lnTo>
                <a:lnTo>
                  <a:pt x="8458200" y="1132606"/>
                </a:lnTo>
                <a:lnTo>
                  <a:pt x="8458200" y="1123910"/>
                </a:lnTo>
                <a:lnTo>
                  <a:pt x="8458199" y="1110937"/>
                </a:lnTo>
                <a:lnTo>
                  <a:pt x="8458200" y="1092832"/>
                </a:lnTo>
                <a:lnTo>
                  <a:pt x="8458200" y="1068740"/>
                </a:lnTo>
                <a:lnTo>
                  <a:pt x="8458200" y="1037805"/>
                </a:lnTo>
                <a:lnTo>
                  <a:pt x="8458199" y="999172"/>
                </a:lnTo>
                <a:lnTo>
                  <a:pt x="8458200" y="951985"/>
                </a:lnTo>
                <a:lnTo>
                  <a:pt x="8458200" y="895390"/>
                </a:lnTo>
                <a:lnTo>
                  <a:pt x="8458200" y="828531"/>
                </a:lnTo>
                <a:lnTo>
                  <a:pt x="8458200" y="750552"/>
                </a:lnTo>
                <a:lnTo>
                  <a:pt x="8458200" y="0"/>
                </a:lnTo>
                <a:lnTo>
                  <a:pt x="8456930" y="0"/>
                </a:lnTo>
                <a:lnTo>
                  <a:pt x="8455873" y="0"/>
                </a:lnTo>
                <a:lnTo>
                  <a:pt x="8448474" y="0"/>
                </a:lnTo>
                <a:lnTo>
                  <a:pt x="8428392" y="0"/>
                </a:lnTo>
                <a:lnTo>
                  <a:pt x="8389284" y="0"/>
                </a:lnTo>
                <a:lnTo>
                  <a:pt x="8324810" y="0"/>
                </a:lnTo>
                <a:lnTo>
                  <a:pt x="8228627" y="0"/>
                </a:lnTo>
                <a:lnTo>
                  <a:pt x="8094393" y="0"/>
                </a:lnTo>
                <a:lnTo>
                  <a:pt x="7915767" y="0"/>
                </a:lnTo>
                <a:lnTo>
                  <a:pt x="7686407" y="0"/>
                </a:lnTo>
                <a:lnTo>
                  <a:pt x="7399972" y="0"/>
                </a:lnTo>
                <a:lnTo>
                  <a:pt x="7050119" y="0"/>
                </a:lnTo>
                <a:lnTo>
                  <a:pt x="6630507" y="0"/>
                </a:lnTo>
                <a:lnTo>
                  <a:pt x="1207258" y="0"/>
                </a:lnTo>
                <a:lnTo>
                  <a:pt x="127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12731" y="62787"/>
            <a:ext cx="20065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31</a:t>
            </a:r>
            <a:endParaRPr sz="12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1470" y="370211"/>
            <a:ext cx="3437294" cy="11775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9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m</a:t>
            </a:r>
            <a:r>
              <a:rPr sz="3200" spc="19" dirty="0">
                <a:latin typeface="Times New Roman"/>
                <a:cs typeface="Times New Roman"/>
              </a:rPr>
              <a:t>p</a:t>
            </a:r>
            <a:r>
              <a:rPr sz="3200" spc="-9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9" dirty="0">
                <a:latin typeface="Times New Roman"/>
                <a:cs typeface="Times New Roman"/>
              </a:rPr>
              <a:t> </a:t>
            </a:r>
            <a:r>
              <a:rPr sz="3200" spc="4" dirty="0">
                <a:latin typeface="Times New Roman"/>
                <a:cs typeface="Times New Roman"/>
              </a:rPr>
              <a:t>r</a:t>
            </a:r>
            <a:r>
              <a:rPr sz="3200" spc="9" dirty="0">
                <a:latin typeface="Times New Roman"/>
                <a:cs typeface="Times New Roman"/>
              </a:rPr>
              <a:t>e</a:t>
            </a:r>
            <a:r>
              <a:rPr sz="3200" spc="4" dirty="0">
                <a:latin typeface="Times New Roman"/>
                <a:cs typeface="Times New Roman"/>
              </a:rPr>
              <a:t>f</a:t>
            </a:r>
            <a:r>
              <a:rPr sz="3200" dirty="0">
                <a:latin typeface="Times New Roman"/>
                <a:cs typeface="Times New Roman"/>
              </a:rPr>
              <a:t>l</a:t>
            </a:r>
            <a:r>
              <a:rPr sz="3200" spc="9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x</a:t>
            </a:r>
            <a:r>
              <a:rPr sz="3200" spc="9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9" dirty="0">
                <a:latin typeface="Times New Roman"/>
                <a:cs typeface="Times New Roman"/>
              </a:rPr>
              <a:t>gen</a:t>
            </a:r>
            <a:r>
              <a:rPr sz="3200" dirty="0">
                <a:latin typeface="Times New Roman"/>
                <a:cs typeface="Times New Roman"/>
              </a:rPr>
              <a:t>ts</a:t>
            </a:r>
            <a:endParaRPr sz="3200">
              <a:latin typeface="Times New Roman"/>
              <a:cs typeface="Times New Roman"/>
            </a:endParaRPr>
          </a:p>
          <a:p>
            <a:pPr marL="15240" marR="60960">
              <a:lnSpc>
                <a:spcPct val="95825"/>
              </a:lnSpc>
              <a:spcBef>
                <a:spcPts val="2475"/>
              </a:spcBef>
            </a:pP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40560" y="1187058"/>
            <a:ext cx="7188883" cy="746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8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ac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tio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8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the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sis</a:t>
            </a:r>
            <a:r>
              <a:rPr sz="28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80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cur</a:t>
            </a:r>
            <a:r>
              <a:rPr sz="2800" b="1" spc="-14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80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t </a:t>
            </a:r>
            <a:r>
              <a:rPr sz="28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80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b="1" spc="-14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80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ce</a:t>
            </a:r>
            <a:r>
              <a:rPr sz="28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endParaRPr sz="28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 marR="61335">
              <a:lnSpc>
                <a:spcPts val="2880"/>
              </a:lnSpc>
            </a:pPr>
            <a:r>
              <a:rPr sz="4200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ig</a:t>
            </a:r>
            <a:r>
              <a:rPr sz="4200" spc="9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4200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4200" spc="9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4200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ing </a:t>
            </a:r>
            <a:r>
              <a:rPr sz="4200" spc="9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4200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</a:t>
            </a:r>
            <a:r>
              <a:rPr sz="4200" spc="-14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4200" spc="9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4200" spc="-14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4200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st of</a:t>
            </a:r>
            <a:r>
              <a:rPr sz="4200" spc="9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4200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the</a:t>
            </a:r>
            <a:r>
              <a:rPr sz="4200" spc="-14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4200" spc="9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4200" spc="-14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4200" spc="9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4200" spc="-14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4200" spc="-4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4200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pt h</a:t>
            </a:r>
            <a:r>
              <a:rPr sz="4200" spc="9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4200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4200" spc="-9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4200" spc="9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</a:t>
            </a:r>
            <a:r>
              <a:rPr sz="4200" baseline="103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4010" y="244435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40560" y="2464678"/>
            <a:ext cx="6571987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-9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spc="9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800" spc="-1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spc="-9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pl</a:t>
            </a:r>
            <a:r>
              <a:rPr sz="2800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28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si</a:t>
            </a:r>
            <a:r>
              <a:rPr sz="2800" spc="-1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le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 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800" spc="-2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 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4029" y="3236162"/>
            <a:ext cx="7059990" cy="928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700" b="1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fu</a:t>
            </a:r>
            <a:r>
              <a:rPr sz="2700" b="1" spc="-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700" b="1" spc="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700" b="1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tion</a:t>
            </a:r>
            <a:r>
              <a:rPr sz="2700" b="1" spc="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700" spc="-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700" spc="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700" spc="-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700" spc="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700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EX-</a:t>
            </a:r>
            <a:r>
              <a:rPr sz="2700" spc="-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700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ACU</a:t>
            </a:r>
            <a:r>
              <a:rPr sz="2700" spc="-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700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M-A</a:t>
            </a:r>
            <a:r>
              <a:rPr sz="2700" spc="-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700" spc="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700" spc="-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700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T(</a:t>
            </a:r>
            <a:r>
              <a:rPr sz="2700" spc="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[</a:t>
            </a:r>
            <a:r>
              <a:rPr sz="2700" i="1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loca</a:t>
            </a:r>
            <a:r>
              <a:rPr sz="2700" i="1" spc="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700" i="1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ion</a:t>
            </a:r>
            <a:r>
              <a:rPr sz="2700" i="1" spc="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sz="2700" i="1" spc="-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700" i="1" spc="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700" i="1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atus</a:t>
            </a:r>
            <a:r>
              <a:rPr sz="2700" spc="-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]</a:t>
            </a:r>
            <a:r>
              <a:rPr sz="2700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) </a:t>
            </a:r>
            <a:r>
              <a:rPr sz="2700" b="1" spc="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700" b="1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et</a:t>
            </a:r>
            <a:r>
              <a:rPr sz="2700" b="1" spc="-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700" b="1" spc="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700" b="1" spc="-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700" b="1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700" b="1" spc="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700" spc="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700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700" spc="9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700" baseline="-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ction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469900" marR="39430">
              <a:lnSpc>
                <a:spcPts val="1770"/>
              </a:lnSpc>
            </a:pPr>
            <a:r>
              <a:rPr b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if</a:t>
            </a:r>
            <a:r>
              <a:rPr b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sta</a:t>
            </a:r>
            <a:r>
              <a:rPr i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us =</a:t>
            </a:r>
            <a:r>
              <a:rPr i="1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i="1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irty</a:t>
            </a:r>
            <a:r>
              <a:rPr i="1" spc="1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th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re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urn Suck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469900" marR="39430">
              <a:lnSpc>
                <a:spcPts val="1770"/>
              </a:lnSpc>
            </a:pPr>
            <a:r>
              <a:rPr b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lse</a:t>
            </a:r>
            <a:r>
              <a:rPr b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if</a:t>
            </a:r>
            <a:r>
              <a:rPr b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lo</a:t>
            </a:r>
            <a:r>
              <a:rPr i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i="1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i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ion</a:t>
            </a:r>
            <a:r>
              <a:rPr i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=</a:t>
            </a:r>
            <a:r>
              <a:rPr i="1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i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b="1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b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b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et</a:t>
            </a:r>
            <a:r>
              <a:rPr b="1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b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i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ght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469900" marR="39430">
              <a:lnSpc>
                <a:spcPts val="1805"/>
              </a:lnSpc>
              <a:spcBef>
                <a:spcPts val="1"/>
              </a:spcBef>
            </a:pPr>
            <a:r>
              <a:rPr sz="2700" b="1" spc="9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700" b="1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lse</a:t>
            </a:r>
            <a:r>
              <a:rPr sz="2700" b="1" spc="9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700" b="1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if</a:t>
            </a:r>
            <a:r>
              <a:rPr sz="2700" b="1" spc="9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700" i="1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lo</a:t>
            </a:r>
            <a:r>
              <a:rPr sz="2700" i="1" spc="9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700" i="1" spc="-9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700" i="1" spc="9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700" i="1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ion</a:t>
            </a:r>
            <a:r>
              <a:rPr sz="2700" i="1" spc="9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700" i="1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=</a:t>
            </a:r>
            <a:r>
              <a:rPr sz="2700" i="1" spc="4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700" i="1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700" i="1" spc="9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700" b="1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700" b="1" spc="-9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700" b="1" spc="9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700" b="1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700" b="1" spc="9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700" b="1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et</a:t>
            </a:r>
            <a:r>
              <a:rPr sz="2700" b="1" spc="-9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700" b="1" spc="9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700" b="1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700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700" spc="9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700" baseline="16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ft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4010" y="4721469"/>
            <a:ext cx="203234" cy="8356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12"/>
              </a:spcBef>
            </a:pP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0560" y="4741789"/>
            <a:ext cx="5250555" cy="12026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635">
              <a:lnSpc>
                <a:spcPts val="2960"/>
              </a:lnSpc>
              <a:spcBef>
                <a:spcPts val="148"/>
              </a:spcBef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Co</a:t>
            </a:r>
            <a:r>
              <a:rPr sz="28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nd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800" b="1" spc="9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io</a:t>
            </a:r>
            <a:r>
              <a:rPr sz="28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b="1" spc="9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ti</a:t>
            </a:r>
            <a:r>
              <a:rPr sz="2800" b="1" spc="9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8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280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8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le</a:t>
            </a:r>
            <a:endParaRPr sz="28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890"/>
              </a:lnSpc>
              <a:spcBef>
                <a:spcPts val="658"/>
              </a:spcBef>
            </a:pPr>
            <a:r>
              <a:rPr sz="2800" spc="-9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spc="9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800" spc="-1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spc="-9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pl</a:t>
            </a:r>
            <a:r>
              <a:rPr sz="2800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2800" spc="-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if </a:t>
            </a:r>
            <a:r>
              <a:rPr sz="2800" i="1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800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i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800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-i</a:t>
            </a:r>
            <a:r>
              <a:rPr sz="2800" i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800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-</a:t>
            </a:r>
            <a:r>
              <a:rPr sz="2800" i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800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ron</a:t>
            </a:r>
            <a:r>
              <a:rPr sz="2800" i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800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-is</a:t>
            </a:r>
            <a:r>
              <a:rPr sz="2800" i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-</a:t>
            </a:r>
            <a:r>
              <a:rPr sz="2800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br</a:t>
            </a:r>
            <a:r>
              <a:rPr sz="2800" i="1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i="1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k</a:t>
            </a:r>
            <a:r>
              <a:rPr sz="2800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ing b</a:t>
            </a:r>
            <a:r>
              <a:rPr sz="2800" i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800" i="1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i="1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k</a:t>
            </a:r>
            <a:r>
              <a:rPr sz="2800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800" i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800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05981" y="5196448"/>
            <a:ext cx="1967537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b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800" b="1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800" b="1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b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800" b="1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800" i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800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itiat</a:t>
            </a:r>
            <a:r>
              <a:rPr sz="2800" i="1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-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4640" y="6636307"/>
            <a:ext cx="289052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461 </a:t>
            </a:r>
            <a:r>
              <a:rPr sz="1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1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1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ic</a:t>
            </a: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12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200" spc="-2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12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ll</a:t>
            </a:r>
            <a:r>
              <a:rPr sz="1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12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1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1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© </a:t>
            </a: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Pi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12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 </a:t>
            </a: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1200" spc="-3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sz="12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1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endParaRPr sz="12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1" y="6693457"/>
            <a:ext cx="79628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12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</a:t>
            </a:r>
            <a:r>
              <a:rPr sz="12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2008</a:t>
            </a:r>
            <a:endParaRPr sz="12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07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81200" y="1371600"/>
            <a:ext cx="8153400" cy="5191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412731" y="62787"/>
            <a:ext cx="20065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>
                <a:latin typeface="Times New Roman"/>
                <a:cs typeface="Times New Roman"/>
              </a:rPr>
              <a:t>32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1471" y="370210"/>
            <a:ext cx="123828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S</a:t>
            </a:r>
            <a:r>
              <a:rPr sz="3200" spc="-9" dirty="0">
                <a:solidFill>
                  <a:srgbClr val="660033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m</a:t>
            </a:r>
            <a:r>
              <a:rPr sz="3200" spc="19" dirty="0">
                <a:solidFill>
                  <a:srgbClr val="660033"/>
                </a:solidFill>
                <a:latin typeface="Times New Roman"/>
                <a:cs typeface="Times New Roman"/>
              </a:rPr>
              <a:t>p</a:t>
            </a:r>
            <a:r>
              <a:rPr sz="3200" spc="-9" dirty="0">
                <a:solidFill>
                  <a:srgbClr val="660033"/>
                </a:solidFill>
                <a:latin typeface="Times New Roman"/>
                <a:cs typeface="Times New Roman"/>
              </a:rPr>
              <a:t>l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6230" y="370210"/>
            <a:ext cx="103759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r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f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l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0330" y="370210"/>
            <a:ext cx="112843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a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gen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4640" y="6636307"/>
            <a:ext cx="289052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9" dirty="0">
                <a:latin typeface="Times New Roman"/>
                <a:cs typeface="Times New Roman"/>
              </a:rPr>
              <a:t>C</a:t>
            </a: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461 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4" dirty="0">
                <a:latin typeface="Times New Roman"/>
                <a:cs typeface="Times New Roman"/>
              </a:rPr>
              <a:t>ic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4" dirty="0">
                <a:latin typeface="Times New Roman"/>
                <a:cs typeface="Times New Roman"/>
              </a:rPr>
              <a:t> </a:t>
            </a:r>
            <a:r>
              <a:rPr sz="1200" spc="-29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4" dirty="0">
                <a:latin typeface="Times New Roman"/>
                <a:cs typeface="Times New Roman"/>
              </a:rPr>
              <a:t>t</a:t>
            </a:r>
            <a:r>
              <a:rPr sz="1200" spc="-14" dirty="0">
                <a:latin typeface="Times New Roman"/>
                <a:cs typeface="Times New Roman"/>
              </a:rPr>
              <a:t>e</a:t>
            </a:r>
            <a:r>
              <a:rPr sz="1200" spc="4" dirty="0">
                <a:latin typeface="Times New Roman"/>
                <a:cs typeface="Times New Roman"/>
              </a:rPr>
              <a:t>ll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spc="-9" dirty="0">
                <a:latin typeface="Times New Roman"/>
                <a:cs typeface="Times New Roman"/>
              </a:rPr>
              <a:t>g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 © </a:t>
            </a:r>
            <a:r>
              <a:rPr sz="1200" spc="4" dirty="0">
                <a:latin typeface="Times New Roman"/>
                <a:cs typeface="Times New Roman"/>
              </a:rPr>
              <a:t>Pi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4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39" dirty="0">
                <a:latin typeface="Times New Roman"/>
                <a:cs typeface="Times New Roman"/>
              </a:rPr>
              <a:t>y</a:t>
            </a:r>
            <a:r>
              <a:rPr sz="1200" spc="-9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4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1" y="6693457"/>
            <a:ext cx="79628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9" dirty="0">
                <a:latin typeface="Times New Roman"/>
                <a:cs typeface="Times New Roman"/>
              </a:rPr>
              <a:t>r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-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2008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7839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52599" y="1071879"/>
            <a:ext cx="6858000" cy="1600200"/>
          </a:xfrm>
          <a:custGeom>
            <a:avLst/>
            <a:gdLst/>
            <a:ahLst/>
            <a:cxnLst/>
            <a:rect l="l" t="t" r="r" b="b"/>
            <a:pathLst>
              <a:path w="6858000" h="1600200">
                <a:moveTo>
                  <a:pt x="1270" y="0"/>
                </a:moveTo>
                <a:lnTo>
                  <a:pt x="0" y="0"/>
                </a:lnTo>
                <a:lnTo>
                  <a:pt x="0" y="1270"/>
                </a:lnTo>
                <a:lnTo>
                  <a:pt x="0" y="1469"/>
                </a:lnTo>
                <a:lnTo>
                  <a:pt x="0" y="2866"/>
                </a:lnTo>
                <a:lnTo>
                  <a:pt x="0" y="6657"/>
                </a:lnTo>
                <a:lnTo>
                  <a:pt x="0" y="14041"/>
                </a:lnTo>
                <a:lnTo>
                  <a:pt x="0" y="26213"/>
                </a:lnTo>
                <a:lnTo>
                  <a:pt x="0" y="44372"/>
                </a:lnTo>
                <a:lnTo>
                  <a:pt x="0" y="69715"/>
                </a:lnTo>
                <a:lnTo>
                  <a:pt x="0" y="103438"/>
                </a:lnTo>
                <a:lnTo>
                  <a:pt x="0" y="146741"/>
                </a:lnTo>
                <a:lnTo>
                  <a:pt x="0" y="200818"/>
                </a:lnTo>
                <a:lnTo>
                  <a:pt x="0" y="266869"/>
                </a:lnTo>
                <a:lnTo>
                  <a:pt x="0" y="346090"/>
                </a:lnTo>
                <a:lnTo>
                  <a:pt x="0" y="439678"/>
                </a:lnTo>
                <a:lnTo>
                  <a:pt x="0" y="1598930"/>
                </a:lnTo>
                <a:lnTo>
                  <a:pt x="1270" y="1600200"/>
                </a:lnTo>
                <a:lnTo>
                  <a:pt x="2126" y="1600200"/>
                </a:lnTo>
                <a:lnTo>
                  <a:pt x="8125" y="1600200"/>
                </a:lnTo>
                <a:lnTo>
                  <a:pt x="24407" y="1600200"/>
                </a:lnTo>
                <a:lnTo>
                  <a:pt x="56113" y="1600200"/>
                </a:lnTo>
                <a:lnTo>
                  <a:pt x="108386" y="1600200"/>
                </a:lnTo>
                <a:lnTo>
                  <a:pt x="186367" y="1600200"/>
                </a:lnTo>
                <a:lnTo>
                  <a:pt x="295197" y="1600200"/>
                </a:lnTo>
                <a:lnTo>
                  <a:pt x="440019" y="1600200"/>
                </a:lnTo>
                <a:lnTo>
                  <a:pt x="625973" y="1600200"/>
                </a:lnTo>
                <a:lnTo>
                  <a:pt x="858202" y="1600200"/>
                </a:lnTo>
                <a:lnTo>
                  <a:pt x="1141847" y="1600200"/>
                </a:lnTo>
                <a:lnTo>
                  <a:pt x="1482049" y="1600200"/>
                </a:lnTo>
                <a:lnTo>
                  <a:pt x="1883950" y="1600200"/>
                </a:lnTo>
                <a:lnTo>
                  <a:pt x="2352692" y="1600200"/>
                </a:lnTo>
                <a:lnTo>
                  <a:pt x="2893417" y="1600200"/>
                </a:lnTo>
                <a:lnTo>
                  <a:pt x="3511265" y="1600200"/>
                </a:lnTo>
                <a:lnTo>
                  <a:pt x="4211379" y="1600200"/>
                </a:lnTo>
                <a:lnTo>
                  <a:pt x="4998900" y="1600200"/>
                </a:lnTo>
                <a:lnTo>
                  <a:pt x="5878970" y="1600200"/>
                </a:lnTo>
                <a:lnTo>
                  <a:pt x="6856730" y="1600200"/>
                </a:lnTo>
                <a:lnTo>
                  <a:pt x="6858000" y="1598930"/>
                </a:lnTo>
                <a:lnTo>
                  <a:pt x="6858000" y="1597660"/>
                </a:lnTo>
                <a:lnTo>
                  <a:pt x="6857999" y="1597460"/>
                </a:lnTo>
                <a:lnTo>
                  <a:pt x="6858000" y="1596063"/>
                </a:lnTo>
                <a:lnTo>
                  <a:pt x="6858000" y="1592272"/>
                </a:lnTo>
                <a:lnTo>
                  <a:pt x="6858000" y="1584888"/>
                </a:lnTo>
                <a:lnTo>
                  <a:pt x="6858000" y="1572716"/>
                </a:lnTo>
                <a:lnTo>
                  <a:pt x="6857999" y="1554557"/>
                </a:lnTo>
                <a:lnTo>
                  <a:pt x="6858000" y="1529214"/>
                </a:lnTo>
                <a:lnTo>
                  <a:pt x="6858000" y="1495491"/>
                </a:lnTo>
                <a:lnTo>
                  <a:pt x="6858000" y="1452188"/>
                </a:lnTo>
                <a:lnTo>
                  <a:pt x="6857999" y="1398111"/>
                </a:lnTo>
                <a:lnTo>
                  <a:pt x="6858000" y="1332060"/>
                </a:lnTo>
                <a:lnTo>
                  <a:pt x="6858000" y="1252839"/>
                </a:lnTo>
                <a:lnTo>
                  <a:pt x="6858000" y="1159251"/>
                </a:lnTo>
                <a:lnTo>
                  <a:pt x="6858000" y="1050098"/>
                </a:lnTo>
                <a:lnTo>
                  <a:pt x="6858000" y="0"/>
                </a:lnTo>
                <a:lnTo>
                  <a:pt x="6856730" y="0"/>
                </a:lnTo>
                <a:lnTo>
                  <a:pt x="6855873" y="0"/>
                </a:lnTo>
                <a:lnTo>
                  <a:pt x="6849874" y="0"/>
                </a:lnTo>
                <a:lnTo>
                  <a:pt x="6833592" y="0"/>
                </a:lnTo>
                <a:lnTo>
                  <a:pt x="6801886" y="0"/>
                </a:lnTo>
                <a:lnTo>
                  <a:pt x="6749613" y="0"/>
                </a:lnTo>
                <a:lnTo>
                  <a:pt x="6671632" y="0"/>
                </a:lnTo>
                <a:lnTo>
                  <a:pt x="6562802" y="0"/>
                </a:lnTo>
                <a:lnTo>
                  <a:pt x="6417980" y="0"/>
                </a:lnTo>
                <a:lnTo>
                  <a:pt x="6232026" y="0"/>
                </a:lnTo>
                <a:lnTo>
                  <a:pt x="5999797" y="0"/>
                </a:lnTo>
                <a:lnTo>
                  <a:pt x="5716152" y="0"/>
                </a:lnTo>
                <a:lnTo>
                  <a:pt x="5375950" y="0"/>
                </a:lnTo>
                <a:lnTo>
                  <a:pt x="4974049" y="0"/>
                </a:lnTo>
                <a:lnTo>
                  <a:pt x="4505307" y="0"/>
                </a:lnTo>
                <a:lnTo>
                  <a:pt x="3964582" y="0"/>
                </a:lnTo>
                <a:lnTo>
                  <a:pt x="3346734" y="0"/>
                </a:lnTo>
                <a:lnTo>
                  <a:pt x="2646620" y="0"/>
                </a:lnTo>
                <a:lnTo>
                  <a:pt x="1859099" y="0"/>
                </a:lnTo>
                <a:lnTo>
                  <a:pt x="979029" y="0"/>
                </a:lnTo>
                <a:lnTo>
                  <a:pt x="127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412731" y="62787"/>
            <a:ext cx="20065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>
                <a:latin typeface="Times New Roman"/>
                <a:cs typeface="Times New Roman"/>
              </a:rPr>
              <a:t>33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1470" y="370210"/>
            <a:ext cx="6215440" cy="20785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430">
              <a:lnSpc>
                <a:spcPts val="3365"/>
              </a:lnSpc>
              <a:spcBef>
                <a:spcPts val="168"/>
              </a:spcBef>
            </a:pP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S</a:t>
            </a:r>
            <a:r>
              <a:rPr sz="3200" spc="-9" dirty="0">
                <a:solidFill>
                  <a:srgbClr val="660033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m</a:t>
            </a:r>
            <a:r>
              <a:rPr sz="3200" spc="19" dirty="0">
                <a:solidFill>
                  <a:srgbClr val="660033"/>
                </a:solidFill>
                <a:latin typeface="Times New Roman"/>
                <a:cs typeface="Times New Roman"/>
              </a:rPr>
              <a:t>p</a:t>
            </a:r>
            <a:r>
              <a:rPr sz="3200" spc="-9" dirty="0">
                <a:solidFill>
                  <a:srgbClr val="660033"/>
                </a:solidFill>
                <a:latin typeface="Times New Roman"/>
                <a:cs typeface="Times New Roman"/>
              </a:rPr>
              <a:t>l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r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f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l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x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a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gen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ts</a:t>
            </a:r>
            <a:endParaRPr sz="3200">
              <a:latin typeface="Times New Roman"/>
              <a:cs typeface="Times New Roman"/>
            </a:endParaRPr>
          </a:p>
          <a:p>
            <a:pPr marL="175260">
              <a:lnSpc>
                <a:spcPct val="95825"/>
              </a:lnSpc>
              <a:spcBef>
                <a:spcPts val="1859"/>
              </a:spcBef>
            </a:pPr>
            <a:r>
              <a:rPr b="1" dirty="0">
                <a:latin typeface="Times New Roman"/>
                <a:cs typeface="Times New Roman"/>
              </a:rPr>
              <a:t>fu</a:t>
            </a:r>
            <a:r>
              <a:rPr b="1" spc="-9" dirty="0">
                <a:latin typeface="Times New Roman"/>
                <a:cs typeface="Times New Roman"/>
              </a:rPr>
              <a:t>n</a:t>
            </a:r>
            <a:r>
              <a:rPr b="1" spc="9" dirty="0">
                <a:latin typeface="Times New Roman"/>
                <a:cs typeface="Times New Roman"/>
              </a:rPr>
              <a:t>c</a:t>
            </a:r>
            <a:r>
              <a:rPr b="1" dirty="0">
                <a:latin typeface="Times New Roman"/>
                <a:cs typeface="Times New Roman"/>
              </a:rPr>
              <a:t>tion</a:t>
            </a:r>
            <a:r>
              <a:rPr b="1" spc="9" dirty="0">
                <a:latin typeface="Times New Roman"/>
                <a:cs typeface="Times New Roman"/>
              </a:rPr>
              <a:t> </a:t>
            </a:r>
            <a:r>
              <a:rPr spc="-9" dirty="0">
                <a:latin typeface="Times New Roman"/>
                <a:cs typeface="Times New Roman"/>
              </a:rPr>
              <a:t>S</a:t>
            </a:r>
            <a:r>
              <a:rPr dirty="0">
                <a:latin typeface="Times New Roman"/>
                <a:cs typeface="Times New Roman"/>
              </a:rPr>
              <a:t>IM</a:t>
            </a:r>
            <a:r>
              <a:rPr spc="-9" dirty="0">
                <a:latin typeface="Times New Roman"/>
                <a:cs typeface="Times New Roman"/>
              </a:rPr>
              <a:t>P</a:t>
            </a:r>
            <a:r>
              <a:rPr spc="9" dirty="0">
                <a:latin typeface="Times New Roman"/>
                <a:cs typeface="Times New Roman"/>
              </a:rPr>
              <a:t>L</a:t>
            </a:r>
            <a:r>
              <a:rPr dirty="0">
                <a:latin typeface="Times New Roman"/>
                <a:cs typeface="Times New Roman"/>
              </a:rPr>
              <a:t>E-R</a:t>
            </a:r>
            <a:r>
              <a:rPr spc="9" dirty="0">
                <a:latin typeface="Times New Roman"/>
                <a:cs typeface="Times New Roman"/>
              </a:rPr>
              <a:t>E</a:t>
            </a:r>
            <a:r>
              <a:rPr spc="-9" dirty="0">
                <a:latin typeface="Times New Roman"/>
                <a:cs typeface="Times New Roman"/>
              </a:rPr>
              <a:t>F</a:t>
            </a:r>
            <a:r>
              <a:rPr spc="9" dirty="0">
                <a:latin typeface="Times New Roman"/>
                <a:cs typeface="Times New Roman"/>
              </a:rPr>
              <a:t>L</a:t>
            </a:r>
            <a:r>
              <a:rPr dirty="0">
                <a:latin typeface="Times New Roman"/>
                <a:cs typeface="Times New Roman"/>
              </a:rPr>
              <a:t>E</a:t>
            </a:r>
            <a:r>
              <a:rPr spc="-9" dirty="0">
                <a:latin typeface="Times New Roman"/>
                <a:cs typeface="Times New Roman"/>
              </a:rPr>
              <a:t>X</a:t>
            </a:r>
            <a:r>
              <a:rPr dirty="0">
                <a:latin typeface="Times New Roman"/>
                <a:cs typeface="Times New Roman"/>
              </a:rPr>
              <a:t>-AGENT(</a:t>
            </a:r>
            <a:r>
              <a:rPr i="1" dirty="0">
                <a:latin typeface="Times New Roman"/>
                <a:cs typeface="Times New Roman"/>
              </a:rPr>
              <a:t>perc</a:t>
            </a:r>
            <a:r>
              <a:rPr i="1" spc="9" dirty="0">
                <a:latin typeface="Times New Roman"/>
                <a:cs typeface="Times New Roman"/>
              </a:rPr>
              <a:t>e</a:t>
            </a:r>
            <a:r>
              <a:rPr i="1" dirty="0">
                <a:latin typeface="Times New Roman"/>
                <a:cs typeface="Times New Roman"/>
              </a:rPr>
              <a:t>pt</a:t>
            </a:r>
            <a:r>
              <a:rPr dirty="0">
                <a:latin typeface="Times New Roman"/>
                <a:cs typeface="Times New Roman"/>
              </a:rPr>
              <a:t>)</a:t>
            </a:r>
            <a:r>
              <a:rPr spc="9" dirty="0">
                <a:latin typeface="Times New Roman"/>
                <a:cs typeface="Times New Roman"/>
              </a:rPr>
              <a:t> </a:t>
            </a:r>
            <a:r>
              <a:rPr b="1" spc="9" dirty="0">
                <a:latin typeface="Times New Roman"/>
                <a:cs typeface="Times New Roman"/>
              </a:rPr>
              <a:t>r</a:t>
            </a:r>
            <a:r>
              <a:rPr b="1" dirty="0">
                <a:latin typeface="Times New Roman"/>
                <a:cs typeface="Times New Roman"/>
              </a:rPr>
              <a:t>et</a:t>
            </a:r>
            <a:r>
              <a:rPr b="1" spc="-9" dirty="0">
                <a:latin typeface="Times New Roman"/>
                <a:cs typeface="Times New Roman"/>
              </a:rPr>
              <a:t>u</a:t>
            </a:r>
            <a:r>
              <a:rPr b="1" spc="9" dirty="0">
                <a:latin typeface="Times New Roman"/>
                <a:cs typeface="Times New Roman"/>
              </a:rPr>
              <a:t>r</a:t>
            </a:r>
            <a:r>
              <a:rPr b="1" spc="-9" dirty="0">
                <a:latin typeface="Times New Roman"/>
                <a:cs typeface="Times New Roman"/>
              </a:rPr>
              <a:t>n</a:t>
            </a:r>
            <a:r>
              <a:rPr b="1" dirty="0">
                <a:latin typeface="Times New Roman"/>
                <a:cs typeface="Times New Roman"/>
              </a:rPr>
              <a:t>s</a:t>
            </a:r>
            <a:r>
              <a:rPr b="1" spc="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</a:t>
            </a:r>
            <a:r>
              <a:rPr spc="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ac</a:t>
            </a:r>
            <a:r>
              <a:rPr spc="9" dirty="0">
                <a:latin typeface="Times New Roman"/>
                <a:cs typeface="Times New Roman"/>
              </a:rPr>
              <a:t>t</a:t>
            </a:r>
            <a:r>
              <a:rPr dirty="0">
                <a:latin typeface="Times New Roman"/>
                <a:cs typeface="Times New Roman"/>
              </a:rPr>
              <a:t>ion</a:t>
            </a:r>
            <a:endParaRPr>
              <a:latin typeface="Times New Roman"/>
              <a:cs typeface="Times New Roman"/>
            </a:endParaRPr>
          </a:p>
          <a:p>
            <a:pPr marL="632460" marR="1854274">
              <a:lnSpc>
                <a:spcPts val="1770"/>
              </a:lnSpc>
              <a:spcBef>
                <a:spcPts val="1813"/>
              </a:spcBef>
            </a:pPr>
            <a:r>
              <a:rPr i="1" dirty="0">
                <a:latin typeface="Times New Roman"/>
                <a:cs typeface="Times New Roman"/>
              </a:rPr>
              <a:t>sta</a:t>
            </a:r>
            <a:r>
              <a:rPr i="1" spc="9" dirty="0">
                <a:latin typeface="Times New Roman"/>
                <a:cs typeface="Times New Roman"/>
              </a:rPr>
              <a:t>t</a:t>
            </a:r>
            <a:r>
              <a:rPr i="1" dirty="0">
                <a:latin typeface="Times New Roman"/>
                <a:cs typeface="Times New Roman"/>
              </a:rPr>
              <a:t>e</a:t>
            </a:r>
            <a:r>
              <a:rPr i="1" spc="9" dirty="0">
                <a:latin typeface="Times New Roman"/>
                <a:cs typeface="Times New Roman"/>
              </a:rPr>
              <a:t> </a:t>
            </a:r>
            <a:r>
              <a:rPr spc="4" dirty="0">
                <a:latin typeface="Times New Roman"/>
                <a:cs typeface="Times New Roman"/>
              </a:rPr>
              <a:t>&lt;</a:t>
            </a:r>
            <a:r>
              <a:rPr dirty="0">
                <a:latin typeface="Times New Roman"/>
                <a:cs typeface="Times New Roman"/>
              </a:rPr>
              <a:t>-- INT</a:t>
            </a:r>
            <a:r>
              <a:rPr spc="9" dirty="0">
                <a:latin typeface="Times New Roman"/>
                <a:cs typeface="Times New Roman"/>
              </a:rPr>
              <a:t>E</a:t>
            </a:r>
            <a:r>
              <a:rPr dirty="0">
                <a:latin typeface="Times New Roman"/>
                <a:cs typeface="Times New Roman"/>
              </a:rPr>
              <a:t>R</a:t>
            </a:r>
            <a:r>
              <a:rPr spc="-9" dirty="0">
                <a:latin typeface="Times New Roman"/>
                <a:cs typeface="Times New Roman"/>
              </a:rPr>
              <a:t>P</a:t>
            </a:r>
            <a:r>
              <a:rPr dirty="0">
                <a:latin typeface="Times New Roman"/>
                <a:cs typeface="Times New Roman"/>
              </a:rPr>
              <a:t>R</a:t>
            </a:r>
            <a:r>
              <a:rPr spc="9" dirty="0">
                <a:latin typeface="Times New Roman"/>
                <a:cs typeface="Times New Roman"/>
              </a:rPr>
              <a:t>E</a:t>
            </a:r>
            <a:r>
              <a:rPr dirty="0">
                <a:latin typeface="Times New Roman"/>
                <a:cs typeface="Times New Roman"/>
              </a:rPr>
              <a:t>T_IN</a:t>
            </a:r>
            <a:r>
              <a:rPr spc="-9" dirty="0">
                <a:latin typeface="Times New Roman"/>
                <a:cs typeface="Times New Roman"/>
              </a:rPr>
              <a:t>P</a:t>
            </a:r>
            <a:r>
              <a:rPr dirty="0">
                <a:latin typeface="Times New Roman"/>
                <a:cs typeface="Times New Roman"/>
              </a:rPr>
              <a:t>UT(</a:t>
            </a:r>
            <a:r>
              <a:rPr i="1" dirty="0">
                <a:latin typeface="Times New Roman"/>
                <a:cs typeface="Times New Roman"/>
              </a:rPr>
              <a:t>p</a:t>
            </a:r>
            <a:r>
              <a:rPr i="1" spc="9" dirty="0">
                <a:latin typeface="Times New Roman"/>
                <a:cs typeface="Times New Roman"/>
              </a:rPr>
              <a:t>e</a:t>
            </a:r>
            <a:r>
              <a:rPr i="1" spc="-9" dirty="0">
                <a:latin typeface="Times New Roman"/>
                <a:cs typeface="Times New Roman"/>
              </a:rPr>
              <a:t>r</a:t>
            </a:r>
            <a:r>
              <a:rPr i="1" spc="9" dirty="0">
                <a:latin typeface="Times New Roman"/>
                <a:cs typeface="Times New Roman"/>
              </a:rPr>
              <a:t>c</a:t>
            </a:r>
            <a:r>
              <a:rPr i="1" dirty="0">
                <a:latin typeface="Times New Roman"/>
                <a:cs typeface="Times New Roman"/>
              </a:rPr>
              <a:t>ept</a:t>
            </a:r>
            <a:r>
              <a:rPr dirty="0">
                <a:latin typeface="Times New Roman"/>
                <a:cs typeface="Times New Roman"/>
              </a:rPr>
              <a:t>) </a:t>
            </a:r>
            <a:r>
              <a:rPr i="1" dirty="0">
                <a:latin typeface="Times New Roman"/>
                <a:cs typeface="Times New Roman"/>
              </a:rPr>
              <a:t>rule</a:t>
            </a:r>
            <a:r>
              <a:rPr i="1" spc="1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Times New Roman"/>
                <a:cs typeface="Times New Roman"/>
              </a:rPr>
              <a:t>&lt;</a:t>
            </a:r>
            <a:r>
              <a:rPr dirty="0">
                <a:latin typeface="Times New Roman"/>
                <a:cs typeface="Times New Roman"/>
              </a:rPr>
              <a:t>--</a:t>
            </a:r>
            <a:r>
              <a:rPr spc="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</a:t>
            </a:r>
            <a:r>
              <a:rPr spc="-9" dirty="0">
                <a:latin typeface="Times New Roman"/>
                <a:cs typeface="Times New Roman"/>
              </a:rPr>
              <a:t>U</a:t>
            </a:r>
            <a:r>
              <a:rPr spc="9" dirty="0">
                <a:latin typeface="Times New Roman"/>
                <a:cs typeface="Times New Roman"/>
              </a:rPr>
              <a:t>L</a:t>
            </a:r>
            <a:r>
              <a:rPr dirty="0">
                <a:latin typeface="Times New Roman"/>
                <a:cs typeface="Times New Roman"/>
              </a:rPr>
              <a:t>E_M</a:t>
            </a:r>
            <a:r>
              <a:rPr spc="-9" dirty="0">
                <a:latin typeface="Times New Roman"/>
                <a:cs typeface="Times New Roman"/>
              </a:rPr>
              <a:t>A</a:t>
            </a:r>
            <a:r>
              <a:rPr spc="9" dirty="0">
                <a:latin typeface="Times New Roman"/>
                <a:cs typeface="Times New Roman"/>
              </a:rPr>
              <a:t>T</a:t>
            </a:r>
            <a:r>
              <a:rPr dirty="0">
                <a:latin typeface="Times New Roman"/>
                <a:cs typeface="Times New Roman"/>
              </a:rPr>
              <a:t>C</a:t>
            </a:r>
            <a:r>
              <a:rPr spc="-9" dirty="0">
                <a:latin typeface="Times New Roman"/>
                <a:cs typeface="Times New Roman"/>
              </a:rPr>
              <a:t>H</a:t>
            </a:r>
            <a:r>
              <a:rPr dirty="0">
                <a:latin typeface="Times New Roman"/>
                <a:cs typeface="Times New Roman"/>
              </a:rPr>
              <a:t>(</a:t>
            </a:r>
            <a:r>
              <a:rPr i="1" dirty="0">
                <a:latin typeface="Times New Roman"/>
                <a:cs typeface="Times New Roman"/>
              </a:rPr>
              <a:t>sta</a:t>
            </a:r>
            <a:r>
              <a:rPr i="1" spc="9" dirty="0">
                <a:latin typeface="Times New Roman"/>
                <a:cs typeface="Times New Roman"/>
              </a:rPr>
              <a:t>t</a:t>
            </a:r>
            <a:r>
              <a:rPr i="1" dirty="0">
                <a:latin typeface="Times New Roman"/>
                <a:cs typeface="Times New Roman"/>
              </a:rPr>
              <a:t>e,</a:t>
            </a:r>
            <a:r>
              <a:rPr i="1" spc="9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rul</a:t>
            </a:r>
            <a:r>
              <a:rPr i="1" spc="9" dirty="0">
                <a:latin typeface="Times New Roman"/>
                <a:cs typeface="Times New Roman"/>
              </a:rPr>
              <a:t>e</a:t>
            </a:r>
            <a:r>
              <a:rPr i="1" spc="-9" dirty="0">
                <a:latin typeface="Times New Roman"/>
                <a:cs typeface="Times New Roman"/>
              </a:rPr>
              <a:t>s</a:t>
            </a:r>
            <a:r>
              <a:rPr dirty="0">
                <a:latin typeface="Times New Roman"/>
                <a:cs typeface="Times New Roman"/>
              </a:rPr>
              <a:t>) </a:t>
            </a:r>
            <a:r>
              <a:rPr i="1" dirty="0">
                <a:latin typeface="Times New Roman"/>
                <a:cs typeface="Times New Roman"/>
              </a:rPr>
              <a:t>a</a:t>
            </a:r>
            <a:r>
              <a:rPr i="1" spc="9" dirty="0">
                <a:latin typeface="Times New Roman"/>
                <a:cs typeface="Times New Roman"/>
              </a:rPr>
              <a:t>c</a:t>
            </a:r>
            <a:r>
              <a:rPr i="1" dirty="0">
                <a:latin typeface="Times New Roman"/>
                <a:cs typeface="Times New Roman"/>
              </a:rPr>
              <a:t>tion</a:t>
            </a:r>
            <a:r>
              <a:rPr i="1" spc="1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Times New Roman"/>
                <a:cs typeface="Times New Roman"/>
              </a:rPr>
              <a:t>&lt;</a:t>
            </a:r>
            <a:r>
              <a:rPr dirty="0">
                <a:latin typeface="Times New Roman"/>
                <a:cs typeface="Times New Roman"/>
              </a:rPr>
              <a:t>--</a:t>
            </a:r>
            <a:r>
              <a:rPr spc="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</a:t>
            </a:r>
            <a:r>
              <a:rPr spc="-9" dirty="0">
                <a:latin typeface="Times New Roman"/>
                <a:cs typeface="Times New Roman"/>
              </a:rPr>
              <a:t>U</a:t>
            </a:r>
            <a:r>
              <a:rPr spc="9" dirty="0">
                <a:latin typeface="Times New Roman"/>
                <a:cs typeface="Times New Roman"/>
              </a:rPr>
              <a:t>L</a:t>
            </a:r>
            <a:r>
              <a:rPr dirty="0">
                <a:latin typeface="Times New Roman"/>
                <a:cs typeface="Times New Roman"/>
              </a:rPr>
              <a:t>E_ACTIO</a:t>
            </a:r>
            <a:r>
              <a:rPr spc="-9" dirty="0">
                <a:latin typeface="Times New Roman"/>
                <a:cs typeface="Times New Roman"/>
              </a:rPr>
              <a:t>N</a:t>
            </a:r>
            <a:r>
              <a:rPr dirty="0">
                <a:latin typeface="Times New Roman"/>
                <a:cs typeface="Times New Roman"/>
              </a:rPr>
              <a:t>[</a:t>
            </a:r>
            <a:r>
              <a:rPr i="1" dirty="0">
                <a:latin typeface="Times New Roman"/>
                <a:cs typeface="Times New Roman"/>
              </a:rPr>
              <a:t>rul</a:t>
            </a:r>
            <a:r>
              <a:rPr i="1" spc="9" dirty="0">
                <a:latin typeface="Times New Roman"/>
                <a:cs typeface="Times New Roman"/>
              </a:rPr>
              <a:t>e</a:t>
            </a:r>
            <a:r>
              <a:rPr dirty="0">
                <a:latin typeface="Times New Roman"/>
                <a:cs typeface="Times New Roman"/>
              </a:rPr>
              <a:t>]</a:t>
            </a:r>
            <a:endParaRPr>
              <a:latin typeface="Times New Roman"/>
              <a:cs typeface="Times New Roman"/>
            </a:endParaRPr>
          </a:p>
          <a:p>
            <a:pPr marL="632460" marR="39430">
              <a:lnSpc>
                <a:spcPts val="1805"/>
              </a:lnSpc>
              <a:spcBef>
                <a:spcPts val="1"/>
              </a:spcBef>
            </a:pPr>
            <a:r>
              <a:rPr sz="2700" b="1" spc="9" baseline="1610" dirty="0">
                <a:latin typeface="Times New Roman"/>
                <a:cs typeface="Times New Roman"/>
              </a:rPr>
              <a:t>r</a:t>
            </a:r>
            <a:r>
              <a:rPr sz="2700" b="1" baseline="1610" dirty="0">
                <a:latin typeface="Times New Roman"/>
                <a:cs typeface="Times New Roman"/>
              </a:rPr>
              <a:t>et</a:t>
            </a:r>
            <a:r>
              <a:rPr sz="2700" b="1" spc="-9" baseline="1610" dirty="0">
                <a:latin typeface="Times New Roman"/>
                <a:cs typeface="Times New Roman"/>
              </a:rPr>
              <a:t>u</a:t>
            </a:r>
            <a:r>
              <a:rPr sz="2700" b="1" spc="9" baseline="1610" dirty="0">
                <a:latin typeface="Times New Roman"/>
                <a:cs typeface="Times New Roman"/>
              </a:rPr>
              <a:t>r</a:t>
            </a:r>
            <a:r>
              <a:rPr sz="2700" b="1" baseline="1610" dirty="0">
                <a:latin typeface="Times New Roman"/>
                <a:cs typeface="Times New Roman"/>
              </a:rPr>
              <a:t>n </a:t>
            </a:r>
            <a:r>
              <a:rPr sz="2700" i="1" baseline="1610" dirty="0">
                <a:latin typeface="Times New Roman"/>
                <a:cs typeface="Times New Roman"/>
              </a:rPr>
              <a:t>a</a:t>
            </a:r>
            <a:r>
              <a:rPr sz="2700" i="1" spc="9" baseline="1610" dirty="0">
                <a:latin typeface="Times New Roman"/>
                <a:cs typeface="Times New Roman"/>
              </a:rPr>
              <a:t>c</a:t>
            </a:r>
            <a:r>
              <a:rPr sz="2700" i="1" baseline="1610" dirty="0">
                <a:latin typeface="Times New Roman"/>
                <a:cs typeface="Times New Roman"/>
              </a:rPr>
              <a:t>tion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21230" y="1296871"/>
            <a:ext cx="402342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b="1" dirty="0">
                <a:latin typeface="Times New Roman"/>
                <a:cs typeface="Times New Roman"/>
              </a:rPr>
              <a:t>stati</a:t>
            </a:r>
            <a:r>
              <a:rPr b="1" spc="9" dirty="0">
                <a:latin typeface="Times New Roman"/>
                <a:cs typeface="Times New Roman"/>
              </a:rPr>
              <a:t>c</a:t>
            </a:r>
            <a:r>
              <a:rPr b="1" dirty="0">
                <a:latin typeface="Times New Roman"/>
                <a:cs typeface="Times New Roman"/>
              </a:rPr>
              <a:t>: </a:t>
            </a:r>
            <a:r>
              <a:rPr i="1" dirty="0">
                <a:latin typeface="Times New Roman"/>
                <a:cs typeface="Times New Roman"/>
              </a:rPr>
              <a:t>rul</a:t>
            </a:r>
            <a:r>
              <a:rPr i="1" spc="9" dirty="0">
                <a:latin typeface="Times New Roman"/>
                <a:cs typeface="Times New Roman"/>
              </a:rPr>
              <a:t>e</a:t>
            </a:r>
            <a:r>
              <a:rPr i="1" spc="-9" dirty="0">
                <a:latin typeface="Times New Roman"/>
                <a:cs typeface="Times New Roman"/>
              </a:rPr>
              <a:t>s</a:t>
            </a:r>
            <a:r>
              <a:rPr i="1" dirty="0">
                <a:latin typeface="Times New Roman"/>
                <a:cs typeface="Times New Roman"/>
              </a:rPr>
              <a:t>, </a:t>
            </a:r>
            <a:r>
              <a:rPr i="1" spc="1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set</a:t>
            </a:r>
            <a:r>
              <a:rPr spc="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if</a:t>
            </a:r>
            <a:r>
              <a:rPr spc="9" dirty="0">
                <a:latin typeface="Times New Roman"/>
                <a:cs typeface="Times New Roman"/>
              </a:rPr>
              <a:t> c</a:t>
            </a:r>
            <a:r>
              <a:rPr dirty="0">
                <a:latin typeface="Times New Roman"/>
                <a:cs typeface="Times New Roman"/>
              </a:rPr>
              <a:t>o</a:t>
            </a:r>
            <a:r>
              <a:rPr spc="-9" dirty="0">
                <a:latin typeface="Times New Roman"/>
                <a:cs typeface="Times New Roman"/>
              </a:rPr>
              <a:t>n</a:t>
            </a:r>
            <a:r>
              <a:rPr dirty="0">
                <a:latin typeface="Times New Roman"/>
                <a:cs typeface="Times New Roman"/>
              </a:rPr>
              <a:t>d</a:t>
            </a:r>
            <a:r>
              <a:rPr spc="9" dirty="0">
                <a:latin typeface="Times New Roman"/>
                <a:cs typeface="Times New Roman"/>
              </a:rPr>
              <a:t>i</a:t>
            </a:r>
            <a:r>
              <a:rPr dirty="0">
                <a:latin typeface="Times New Roman"/>
                <a:cs typeface="Times New Roman"/>
              </a:rPr>
              <a:t>t</a:t>
            </a:r>
            <a:r>
              <a:rPr spc="9" dirty="0">
                <a:latin typeface="Times New Roman"/>
                <a:cs typeface="Times New Roman"/>
              </a:rPr>
              <a:t>i</a:t>
            </a:r>
            <a:r>
              <a:rPr dirty="0">
                <a:latin typeface="Times New Roman"/>
                <a:cs typeface="Times New Roman"/>
              </a:rPr>
              <a:t>on-a</a:t>
            </a:r>
            <a:r>
              <a:rPr spc="9" dirty="0">
                <a:latin typeface="Times New Roman"/>
                <a:cs typeface="Times New Roman"/>
              </a:rPr>
              <a:t>c</a:t>
            </a:r>
            <a:r>
              <a:rPr dirty="0">
                <a:latin typeface="Times New Roman"/>
                <a:cs typeface="Times New Roman"/>
              </a:rPr>
              <a:t>tion</a:t>
            </a:r>
            <a:r>
              <a:rPr spc="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rul</a:t>
            </a:r>
            <a:r>
              <a:rPr spc="9" dirty="0">
                <a:latin typeface="Times New Roman"/>
                <a:cs typeface="Times New Roman"/>
              </a:rPr>
              <a:t>e</a:t>
            </a:r>
            <a:r>
              <a:rPr dirty="0">
                <a:latin typeface="Times New Roman"/>
                <a:cs typeface="Times New Roman"/>
              </a:rPr>
              <a:t>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30070" y="301204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5351" y="3032368"/>
            <a:ext cx="5918199" cy="764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4" dirty="0">
                <a:latin typeface="Times New Roman"/>
                <a:cs typeface="Times New Roman"/>
              </a:rPr>
              <a:t>S</a:t>
            </a:r>
            <a:r>
              <a:rPr sz="2800" spc="9" dirty="0">
                <a:latin typeface="Times New Roman"/>
                <a:cs typeface="Times New Roman"/>
              </a:rPr>
              <a:t>i</a:t>
            </a:r>
            <a:r>
              <a:rPr sz="2800" spc="-29" dirty="0">
                <a:latin typeface="Times New Roman"/>
                <a:cs typeface="Times New Roman"/>
              </a:rPr>
              <a:t>m</a:t>
            </a:r>
            <a:r>
              <a:rPr sz="2800" spc="9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-r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x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9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pl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  <a:p>
            <a:pPr marL="12700" marR="53339">
              <a:lnSpc>
                <a:spcPts val="3020"/>
              </a:lnSpc>
              <a:spcBef>
                <a:spcPts val="2"/>
              </a:spcBef>
            </a:pP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9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9" dirty="0">
                <a:latin typeface="Times New Roman"/>
                <a:cs typeface="Times New Roman"/>
              </a:rPr>
              <a:t>v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ry li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 int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llig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93710" y="3032368"/>
            <a:ext cx="1197347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9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urn 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ut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0070" y="386802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5350" y="3888348"/>
            <a:ext cx="7093302" cy="20053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40">
              <a:lnSpc>
                <a:spcPts val="2960"/>
              </a:lnSpc>
              <a:spcBef>
                <a:spcPts val="148"/>
              </a:spcBef>
            </a:pPr>
            <a:r>
              <a:rPr sz="2800" spc="-9" dirty="0">
                <a:latin typeface="Times New Roman"/>
                <a:cs typeface="Times New Roman"/>
              </a:rPr>
              <a:t>T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nt will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wo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k o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ly if the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9" dirty="0">
                <a:latin typeface="Times New Roman"/>
                <a:cs typeface="Times New Roman"/>
              </a:rPr>
              <a:t>rr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d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ision</a:t>
            </a:r>
            <a:endParaRPr sz="2800">
              <a:latin typeface="Times New Roman"/>
              <a:cs typeface="Times New Roman"/>
            </a:endParaRPr>
          </a:p>
          <a:p>
            <a:pPr marL="12700" marR="53340">
              <a:lnSpc>
                <a:spcPts val="3020"/>
              </a:lnSpc>
              <a:spcBef>
                <a:spcPts val="2"/>
              </a:spcBef>
            </a:pPr>
            <a:r>
              <a:rPr sz="2800" spc="-4" dirty="0">
                <a:latin typeface="Times New Roman"/>
                <a:cs typeface="Times New Roman"/>
              </a:rPr>
              <a:t>ca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de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n the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b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9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f the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p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030"/>
              </a:lnSpc>
            </a:pP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 o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ly if the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9" dirty="0">
                <a:latin typeface="Times New Roman"/>
                <a:cs typeface="Times New Roman"/>
              </a:rPr>
              <a:t>v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nt is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fu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9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y </a:t>
            </a:r>
            <a:r>
              <a:rPr sz="2800" spc="9" dirty="0">
                <a:latin typeface="Times New Roman"/>
                <a:cs typeface="Times New Roman"/>
              </a:rPr>
              <a:t>ob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v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ble</a:t>
            </a:r>
            <a:endParaRPr sz="2800">
              <a:latin typeface="Times New Roman"/>
              <a:cs typeface="Times New Roman"/>
            </a:endParaRPr>
          </a:p>
          <a:p>
            <a:pPr marL="12700" marR="639704">
              <a:lnSpc>
                <a:spcPts val="3020"/>
              </a:lnSpc>
              <a:spcBef>
                <a:spcPts val="697"/>
              </a:spcBef>
            </a:pPr>
            <a:r>
              <a:rPr sz="2800" spc="9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fini</a:t>
            </a:r>
            <a:r>
              <a:rPr sz="2800" spc="9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oo</a:t>
            </a:r>
            <a:r>
              <a:rPr sz="2800" spc="9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9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 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v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id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ble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– 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e 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ld be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os</a:t>
            </a:r>
            <a:r>
              <a:rPr sz="2800" spc="9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ible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9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4" dirty="0">
                <a:latin typeface="Times New Roman"/>
                <a:cs typeface="Times New Roman"/>
              </a:rPr>
              <a:t>z</a:t>
            </a:r>
            <a:r>
              <a:rPr sz="2800" spc="-9" dirty="0">
                <a:latin typeface="Times New Roman"/>
                <a:cs typeface="Times New Roman"/>
              </a:rPr>
              <a:t>i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0070" y="510881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4640" y="6636307"/>
            <a:ext cx="289052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9" dirty="0">
                <a:latin typeface="Times New Roman"/>
                <a:cs typeface="Times New Roman"/>
              </a:rPr>
              <a:t>C</a:t>
            </a: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461 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4" dirty="0">
                <a:latin typeface="Times New Roman"/>
                <a:cs typeface="Times New Roman"/>
              </a:rPr>
              <a:t>ic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4" dirty="0">
                <a:latin typeface="Times New Roman"/>
                <a:cs typeface="Times New Roman"/>
              </a:rPr>
              <a:t> </a:t>
            </a:r>
            <a:r>
              <a:rPr sz="1200" spc="-29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4" dirty="0">
                <a:latin typeface="Times New Roman"/>
                <a:cs typeface="Times New Roman"/>
              </a:rPr>
              <a:t>t</a:t>
            </a:r>
            <a:r>
              <a:rPr sz="1200" spc="-14" dirty="0">
                <a:latin typeface="Times New Roman"/>
                <a:cs typeface="Times New Roman"/>
              </a:rPr>
              <a:t>e</a:t>
            </a:r>
            <a:r>
              <a:rPr sz="1200" spc="4" dirty="0">
                <a:latin typeface="Times New Roman"/>
                <a:cs typeface="Times New Roman"/>
              </a:rPr>
              <a:t>ll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spc="-9" dirty="0">
                <a:latin typeface="Times New Roman"/>
                <a:cs typeface="Times New Roman"/>
              </a:rPr>
              <a:t>g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 © </a:t>
            </a:r>
            <a:r>
              <a:rPr sz="1200" spc="4" dirty="0">
                <a:latin typeface="Times New Roman"/>
                <a:cs typeface="Times New Roman"/>
              </a:rPr>
              <a:t>Pi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4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39" dirty="0">
                <a:latin typeface="Times New Roman"/>
                <a:cs typeface="Times New Roman"/>
              </a:rPr>
              <a:t>y</a:t>
            </a:r>
            <a:r>
              <a:rPr sz="1200" spc="-9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4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1" y="6693457"/>
            <a:ext cx="79628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9" dirty="0">
                <a:latin typeface="Times New Roman"/>
                <a:cs typeface="Times New Roman"/>
              </a:rPr>
              <a:t>r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-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2008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403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412731" y="62787"/>
            <a:ext cx="20065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>
                <a:latin typeface="Times New Roman"/>
                <a:cs typeface="Times New Roman"/>
              </a:rPr>
              <a:t>34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01470" y="370210"/>
            <a:ext cx="441138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-4" dirty="0">
                <a:solidFill>
                  <a:srgbClr val="660033"/>
                </a:solidFill>
                <a:latin typeface="Times New Roman"/>
                <a:cs typeface="Times New Roman"/>
              </a:rPr>
              <a:t>M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ode</a:t>
            </a:r>
            <a:r>
              <a:rPr sz="3200" spc="-9" dirty="0">
                <a:solidFill>
                  <a:srgbClr val="660033"/>
                </a:solidFill>
                <a:latin typeface="Times New Roman"/>
                <a:cs typeface="Times New Roman"/>
              </a:rPr>
              <a:t>l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-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ba</a:t>
            </a:r>
            <a:r>
              <a:rPr sz="3200" spc="-4" dirty="0">
                <a:solidFill>
                  <a:srgbClr val="660033"/>
                </a:solidFill>
                <a:latin typeface="Times New Roman"/>
                <a:cs typeface="Times New Roman"/>
              </a:rPr>
              <a:t>s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d</a:t>
            </a:r>
            <a:r>
              <a:rPr sz="3200" spc="19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660033"/>
                </a:solidFill>
                <a:latin typeface="Times New Roman"/>
                <a:cs typeface="Times New Roman"/>
              </a:rPr>
              <a:t>r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f</a:t>
            </a:r>
            <a:r>
              <a:rPr sz="3200" spc="-9" dirty="0">
                <a:solidFill>
                  <a:srgbClr val="660033"/>
                </a:solidFill>
                <a:latin typeface="Times New Roman"/>
                <a:cs typeface="Times New Roman"/>
              </a:rPr>
              <a:t>l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x</a:t>
            </a:r>
            <a:r>
              <a:rPr sz="3200" spc="19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g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en</a:t>
            </a:r>
            <a:r>
              <a:rPr sz="3200" spc="-9" dirty="0">
                <a:solidFill>
                  <a:srgbClr val="660033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01471" y="1183486"/>
            <a:ext cx="177829" cy="7480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02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36751" y="1199995"/>
            <a:ext cx="8371073" cy="2152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686" algn="just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nt </a:t>
            </a:r>
            <a:r>
              <a:rPr sz="2400" spc="4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hou</a:t>
            </a:r>
            <a:r>
              <a:rPr sz="2400" spc="4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d k</a:t>
            </a:r>
            <a:r>
              <a:rPr sz="2400" spc="4" dirty="0">
                <a:latin typeface="Times New Roman"/>
                <a:cs typeface="Times New Roman"/>
              </a:rPr>
              <a:t>ee</a:t>
            </a:r>
            <a:r>
              <a:rPr sz="2400" dirty="0">
                <a:latin typeface="Times New Roman"/>
                <a:cs typeface="Times New Roman"/>
              </a:rPr>
              <a:t>p 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ac</a:t>
            </a:r>
            <a:r>
              <a:rPr sz="2400" dirty="0">
                <a:latin typeface="Times New Roman"/>
                <a:cs typeface="Times New Roman"/>
              </a:rPr>
              <a:t>k of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 p</a:t>
            </a:r>
            <a:r>
              <a:rPr sz="2400" spc="4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t of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 </a:t>
            </a:r>
            <a:r>
              <a:rPr sz="2400" spc="-4" dirty="0">
                <a:latin typeface="Times New Roman"/>
                <a:cs typeface="Times New Roman"/>
              </a:rPr>
              <a:t>w</a:t>
            </a:r>
            <a:r>
              <a:rPr sz="2400" spc="-9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d </a:t>
            </a:r>
            <a:r>
              <a:rPr sz="2400" spc="4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14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9" dirty="0">
                <a:latin typeface="Times New Roman"/>
                <a:cs typeface="Times New Roman"/>
              </a:rPr>
              <a:t>'</a:t>
            </a:r>
            <a:r>
              <a:rPr sz="2400" dirty="0">
                <a:latin typeface="Times New Roman"/>
                <a:cs typeface="Times New Roman"/>
              </a:rPr>
              <a:t>t </a:t>
            </a:r>
            <a:r>
              <a:rPr sz="2400" spc="4" dirty="0">
                <a:latin typeface="Times New Roman"/>
                <a:cs typeface="Times New Roman"/>
              </a:rPr>
              <a:t>se</a:t>
            </a:r>
            <a:r>
              <a:rPr sz="2400" dirty="0">
                <a:latin typeface="Times New Roman"/>
                <a:cs typeface="Times New Roman"/>
              </a:rPr>
              <a:t>e now</a:t>
            </a:r>
            <a:endParaRPr sz="2400">
              <a:latin typeface="Times New Roman"/>
              <a:cs typeface="Times New Roman"/>
            </a:endParaRPr>
          </a:p>
          <a:p>
            <a:pPr marL="12700" marR="220473" algn="just">
              <a:lnSpc>
                <a:spcPts val="2590"/>
              </a:lnSpc>
              <a:spcBef>
                <a:spcPts val="700"/>
              </a:spcBef>
            </a:pPr>
            <a:r>
              <a:rPr sz="2400" spc="-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nt </a:t>
            </a:r>
            <a:r>
              <a:rPr sz="2400" spc="4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hou</a:t>
            </a:r>
            <a:r>
              <a:rPr sz="2400" spc="4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d </a:t>
            </a:r>
            <a:r>
              <a:rPr sz="2400" spc="-14" dirty="0">
                <a:latin typeface="Times New Roman"/>
                <a:cs typeface="Times New Roman"/>
              </a:rPr>
              <a:t>m</a:t>
            </a:r>
            <a:r>
              <a:rPr sz="2400" spc="4" dirty="0">
                <a:latin typeface="Times New Roman"/>
                <a:cs typeface="Times New Roman"/>
              </a:rPr>
              <a:t>ai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tai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4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14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4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t of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te</a:t>
            </a:r>
            <a:r>
              <a:rPr sz="2400" spc="9" dirty="0">
                <a:latin typeface="Times New Roman"/>
                <a:cs typeface="Times New Roman"/>
              </a:rPr>
              <a:t>r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 </a:t>
            </a:r>
            <a:r>
              <a:rPr sz="2400" spc="4" dirty="0">
                <a:latin typeface="Times New Roman"/>
                <a:cs typeface="Times New Roman"/>
              </a:rPr>
              <a:t>stat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 d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nds on 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 p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9" dirty="0">
                <a:latin typeface="Times New Roman"/>
                <a:cs typeface="Times New Roman"/>
              </a:rPr>
              <a:t>r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pt h</a:t>
            </a:r>
            <a:r>
              <a:rPr sz="2400" spc="4" dirty="0">
                <a:latin typeface="Times New Roman"/>
                <a:cs typeface="Times New Roman"/>
              </a:rPr>
              <a:t>ist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y </a:t>
            </a:r>
            <a:r>
              <a:rPr sz="2400" spc="4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f</a:t>
            </a:r>
            <a:r>
              <a:rPr sz="2400" spc="4" dirty="0">
                <a:latin typeface="Times New Roman"/>
                <a:cs typeface="Times New Roman"/>
              </a:rPr>
              <a:t>lect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 </a:t>
            </a:r>
            <a:r>
              <a:rPr sz="2400" spc="14" dirty="0">
                <a:latin typeface="Times New Roman"/>
                <a:cs typeface="Times New Roman"/>
              </a:rPr>
              <a:t>l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t </a:t>
            </a:r>
            <a:r>
              <a:rPr sz="2400" spc="4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14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 of 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 u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ob</a:t>
            </a:r>
            <a:r>
              <a:rPr sz="2400" spc="4" dirty="0">
                <a:latin typeface="Times New Roman"/>
                <a:cs typeface="Times New Roman"/>
              </a:rPr>
              <a:t>se</a:t>
            </a:r>
            <a:r>
              <a:rPr sz="2400" spc="9" dirty="0">
                <a:latin typeface="Times New Roman"/>
                <a:cs typeface="Times New Roman"/>
              </a:rPr>
              <a:t>r</a:t>
            </a:r>
            <a:r>
              <a:rPr sz="2400" spc="-9" dirty="0">
                <a:latin typeface="Times New Roman"/>
                <a:cs typeface="Times New Roman"/>
              </a:rPr>
              <a:t>v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 </a:t>
            </a:r>
            <a:r>
              <a:rPr sz="2400" spc="4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4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u</a:t>
            </a:r>
            <a:r>
              <a:rPr sz="2400" spc="9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nt </a:t>
            </a:r>
            <a:r>
              <a:rPr sz="2400" spc="4" dirty="0">
                <a:latin typeface="Times New Roman"/>
                <a:cs typeface="Times New Roman"/>
              </a:rPr>
              <a:t>stat</a:t>
            </a:r>
            <a:r>
              <a:rPr sz="240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90"/>
              </a:lnSpc>
              <a:spcBef>
                <a:spcPts val="699"/>
              </a:spcBef>
            </a:pPr>
            <a:r>
              <a:rPr sz="2400" spc="-4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pd</a:t>
            </a:r>
            <a:r>
              <a:rPr sz="2400" spc="4" dirty="0">
                <a:latin typeface="Times New Roman"/>
                <a:cs typeface="Times New Roman"/>
              </a:rPr>
              <a:t>ati</a:t>
            </a:r>
            <a:r>
              <a:rPr sz="2400" dirty="0">
                <a:latin typeface="Times New Roman"/>
                <a:cs typeface="Times New Roman"/>
              </a:rPr>
              <a:t>ng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 </a:t>
            </a:r>
            <a:r>
              <a:rPr sz="2400" spc="4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rn</a:t>
            </a:r>
            <a:r>
              <a:rPr sz="2400" spc="4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 </a:t>
            </a:r>
            <a:r>
              <a:rPr sz="2400" spc="4" dirty="0">
                <a:latin typeface="Times New Roman"/>
                <a:cs typeface="Times New Roman"/>
              </a:rPr>
              <a:t>stat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4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9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4" dirty="0">
                <a:latin typeface="Times New Roman"/>
                <a:cs typeface="Times New Roman"/>
              </a:rPr>
              <a:t>m</a:t>
            </a:r>
            <a:r>
              <a:rPr sz="2400" spc="4" dirty="0">
                <a:latin typeface="Times New Roman"/>
                <a:cs typeface="Times New Roman"/>
              </a:rPr>
              <a:t>ati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4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 ti</a:t>
            </a:r>
            <a:r>
              <a:rPr sz="2400" spc="-14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 go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 by </a:t>
            </a:r>
            <a:r>
              <a:rPr sz="2400" spc="9" dirty="0">
                <a:latin typeface="Times New Roman"/>
                <a:cs typeface="Times New Roman"/>
              </a:rPr>
              <a:t>r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qu</a:t>
            </a:r>
            <a:r>
              <a:rPr sz="2400" spc="4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14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o k</a:t>
            </a:r>
            <a:r>
              <a:rPr sz="2400" spc="4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nds</a:t>
            </a:r>
            <a:r>
              <a:rPr sz="2400" spc="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kno</a:t>
            </a:r>
            <a:r>
              <a:rPr sz="2400" spc="-4" dirty="0">
                <a:latin typeface="Times New Roman"/>
                <a:cs typeface="Times New Roman"/>
              </a:rPr>
              <a:t>w</a:t>
            </a:r>
            <a:r>
              <a:rPr sz="2400" spc="4" dirty="0">
                <a:latin typeface="Times New Roman"/>
                <a:cs typeface="Times New Roman"/>
              </a:rPr>
              <a:t>le</a:t>
            </a:r>
            <a:r>
              <a:rPr sz="2400" dirty="0">
                <a:latin typeface="Times New Roman"/>
                <a:cs typeface="Times New Roman"/>
              </a:rPr>
              <a:t>dge 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 be 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 </a:t>
            </a:r>
            <a:r>
              <a:rPr sz="2400" spc="4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 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nt p</a:t>
            </a:r>
            <a:r>
              <a:rPr sz="2400" spc="9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ogr</a:t>
            </a:r>
            <a:r>
              <a:rPr sz="2400" spc="4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01471" y="267700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58670" y="339582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–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38069" y="3412336"/>
            <a:ext cx="7704988" cy="6438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0"/>
              </a:lnSpc>
              <a:spcBef>
                <a:spcPts val="178"/>
              </a:spcBef>
            </a:pPr>
            <a:r>
              <a:rPr sz="2400" spc="9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nf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r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spc="4" dirty="0">
                <a:latin typeface="Times New Roman"/>
                <a:cs typeface="Times New Roman"/>
              </a:rPr>
              <a:t>ati</a:t>
            </a:r>
            <a:r>
              <a:rPr sz="2400" spc="9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bout</a:t>
            </a:r>
            <a:r>
              <a:rPr sz="2400" spc="1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9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w</a:t>
            </a:r>
            <a:r>
              <a:rPr sz="2400" spc="-14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 </a:t>
            </a:r>
            <a:r>
              <a:rPr sz="2400" spc="-4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d 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vo</a:t>
            </a:r>
            <a:r>
              <a:rPr sz="2400" spc="4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v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4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nd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nd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tl</a:t>
            </a:r>
            <a:r>
              <a:rPr sz="2400" dirty="0">
                <a:latin typeface="Times New Roman"/>
                <a:cs typeface="Times New Roman"/>
              </a:rPr>
              <a:t>y of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 </a:t>
            </a:r>
            <a:r>
              <a:rPr sz="2400" spc="4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g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8670" y="410067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–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38070" y="4117185"/>
            <a:ext cx="484123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nf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r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spc="4" dirty="0">
                <a:latin typeface="Times New Roman"/>
                <a:cs typeface="Times New Roman"/>
              </a:rPr>
              <a:t>ati</a:t>
            </a:r>
            <a:r>
              <a:rPr sz="2400" spc="9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bout</a:t>
            </a:r>
            <a:r>
              <a:rPr sz="2400" spc="1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9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w</a:t>
            </a:r>
            <a:r>
              <a:rPr sz="2400" spc="-14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 </a:t>
            </a:r>
            <a:r>
              <a:rPr sz="2400" spc="4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'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4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84389" y="4117185"/>
            <a:ext cx="9352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ct</a:t>
            </a:r>
            <a:r>
              <a:rPr sz="2400" spc="14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25459" y="4117185"/>
            <a:ext cx="88315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ff</a:t>
            </a:r>
            <a:r>
              <a:rPr sz="2400" spc="4" dirty="0">
                <a:latin typeface="Times New Roman"/>
                <a:cs typeface="Times New Roman"/>
              </a:rPr>
              <a:t>ect</a:t>
            </a:r>
            <a:r>
              <a:rPr sz="240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4459" y="4117185"/>
            <a:ext cx="44389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64040" y="4117185"/>
            <a:ext cx="7823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4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1471" y="490585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6750" y="4922365"/>
            <a:ext cx="512749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od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l of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 </a:t>
            </a:r>
            <a:r>
              <a:rPr sz="2400" spc="-4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d – </a:t>
            </a:r>
            <a:r>
              <a:rPr sz="2400" spc="-14" dirty="0">
                <a:latin typeface="Times New Roman"/>
                <a:cs typeface="Times New Roman"/>
              </a:rPr>
              <a:t>m</a:t>
            </a:r>
            <a:r>
              <a:rPr sz="2400" spc="-9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l b</a:t>
            </a:r>
            <a:r>
              <a:rPr sz="2400" spc="4" dirty="0">
                <a:latin typeface="Times New Roman"/>
                <a:cs typeface="Times New Roman"/>
              </a:rPr>
              <a:t>ase</a:t>
            </a:r>
            <a:r>
              <a:rPr sz="2400" dirty="0">
                <a:latin typeface="Times New Roman"/>
                <a:cs typeface="Times New Roman"/>
              </a:rPr>
              <a:t>d </a:t>
            </a:r>
            <a:r>
              <a:rPr sz="2400" spc="4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g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4640" y="6636307"/>
            <a:ext cx="289052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9" dirty="0">
                <a:latin typeface="Times New Roman"/>
                <a:cs typeface="Times New Roman"/>
              </a:rPr>
              <a:t>C</a:t>
            </a: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461 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4" dirty="0">
                <a:latin typeface="Times New Roman"/>
                <a:cs typeface="Times New Roman"/>
              </a:rPr>
              <a:t>ic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4" dirty="0">
                <a:latin typeface="Times New Roman"/>
                <a:cs typeface="Times New Roman"/>
              </a:rPr>
              <a:t> </a:t>
            </a:r>
            <a:r>
              <a:rPr sz="1200" spc="-29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4" dirty="0">
                <a:latin typeface="Times New Roman"/>
                <a:cs typeface="Times New Roman"/>
              </a:rPr>
              <a:t>t</a:t>
            </a:r>
            <a:r>
              <a:rPr sz="1200" spc="-14" dirty="0">
                <a:latin typeface="Times New Roman"/>
                <a:cs typeface="Times New Roman"/>
              </a:rPr>
              <a:t>e</a:t>
            </a:r>
            <a:r>
              <a:rPr sz="1200" spc="4" dirty="0">
                <a:latin typeface="Times New Roman"/>
                <a:cs typeface="Times New Roman"/>
              </a:rPr>
              <a:t>ll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spc="-9" dirty="0">
                <a:latin typeface="Times New Roman"/>
                <a:cs typeface="Times New Roman"/>
              </a:rPr>
              <a:t>g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 © </a:t>
            </a:r>
            <a:r>
              <a:rPr sz="1200" spc="4" dirty="0">
                <a:latin typeface="Times New Roman"/>
                <a:cs typeface="Times New Roman"/>
              </a:rPr>
              <a:t>Pi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4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39" dirty="0">
                <a:latin typeface="Times New Roman"/>
                <a:cs typeface="Times New Roman"/>
              </a:rPr>
              <a:t>y</a:t>
            </a:r>
            <a:r>
              <a:rPr sz="1200" spc="-9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4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1" y="6693457"/>
            <a:ext cx="79628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9" dirty="0">
                <a:latin typeface="Times New Roman"/>
                <a:cs typeface="Times New Roman"/>
              </a:rPr>
              <a:t>r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-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2008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931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33600" y="1219200"/>
            <a:ext cx="8001000" cy="509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412731" y="62787"/>
            <a:ext cx="20065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>
                <a:latin typeface="Times New Roman"/>
                <a:cs typeface="Times New Roman"/>
              </a:rPr>
              <a:t>35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1470" y="370210"/>
            <a:ext cx="221361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-4" dirty="0">
                <a:solidFill>
                  <a:srgbClr val="660033"/>
                </a:solidFill>
                <a:latin typeface="Times New Roman"/>
                <a:cs typeface="Times New Roman"/>
              </a:rPr>
              <a:t>M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ode</a:t>
            </a:r>
            <a:r>
              <a:rPr sz="3200" spc="-9" dirty="0">
                <a:solidFill>
                  <a:srgbClr val="660033"/>
                </a:solidFill>
                <a:latin typeface="Times New Roman"/>
                <a:cs typeface="Times New Roman"/>
              </a:rPr>
              <a:t>l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-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ba</a:t>
            </a:r>
            <a:r>
              <a:rPr sz="3200" spc="-4" dirty="0">
                <a:solidFill>
                  <a:srgbClr val="660033"/>
                </a:solidFill>
                <a:latin typeface="Times New Roman"/>
                <a:cs typeface="Times New Roman"/>
              </a:rPr>
              <a:t>s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2860" y="370210"/>
            <a:ext cx="103505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-4" dirty="0">
                <a:solidFill>
                  <a:srgbClr val="660033"/>
                </a:solidFill>
                <a:latin typeface="Times New Roman"/>
                <a:cs typeface="Times New Roman"/>
              </a:rPr>
              <a:t>r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f</a:t>
            </a:r>
            <a:r>
              <a:rPr sz="3200" spc="-9" dirty="0">
                <a:solidFill>
                  <a:srgbClr val="660033"/>
                </a:solidFill>
                <a:latin typeface="Times New Roman"/>
                <a:cs typeface="Times New Roman"/>
              </a:rPr>
              <a:t>l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85690" y="370210"/>
            <a:ext cx="112716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g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en</a:t>
            </a:r>
            <a:r>
              <a:rPr sz="3200" spc="-9" dirty="0">
                <a:solidFill>
                  <a:srgbClr val="660033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4640" y="6636307"/>
            <a:ext cx="289052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9" dirty="0">
                <a:latin typeface="Times New Roman"/>
                <a:cs typeface="Times New Roman"/>
              </a:rPr>
              <a:t>C</a:t>
            </a: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461 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4" dirty="0">
                <a:latin typeface="Times New Roman"/>
                <a:cs typeface="Times New Roman"/>
              </a:rPr>
              <a:t>ic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4" dirty="0">
                <a:latin typeface="Times New Roman"/>
                <a:cs typeface="Times New Roman"/>
              </a:rPr>
              <a:t> </a:t>
            </a:r>
            <a:r>
              <a:rPr sz="1200" spc="-29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4" dirty="0">
                <a:latin typeface="Times New Roman"/>
                <a:cs typeface="Times New Roman"/>
              </a:rPr>
              <a:t>t</a:t>
            </a:r>
            <a:r>
              <a:rPr sz="1200" spc="-14" dirty="0">
                <a:latin typeface="Times New Roman"/>
                <a:cs typeface="Times New Roman"/>
              </a:rPr>
              <a:t>e</a:t>
            </a:r>
            <a:r>
              <a:rPr sz="1200" spc="4" dirty="0">
                <a:latin typeface="Times New Roman"/>
                <a:cs typeface="Times New Roman"/>
              </a:rPr>
              <a:t>ll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spc="-9" dirty="0">
                <a:latin typeface="Times New Roman"/>
                <a:cs typeface="Times New Roman"/>
              </a:rPr>
              <a:t>g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 © </a:t>
            </a:r>
            <a:r>
              <a:rPr sz="1200" spc="4" dirty="0">
                <a:latin typeface="Times New Roman"/>
                <a:cs typeface="Times New Roman"/>
              </a:rPr>
              <a:t>Pi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4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39" dirty="0">
                <a:latin typeface="Times New Roman"/>
                <a:cs typeface="Times New Roman"/>
              </a:rPr>
              <a:t>y</a:t>
            </a:r>
            <a:r>
              <a:rPr sz="1200" spc="-9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4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1" y="6693457"/>
            <a:ext cx="79628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9" dirty="0">
                <a:latin typeface="Times New Roman"/>
                <a:cs typeface="Times New Roman"/>
              </a:rPr>
              <a:t>r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-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2008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576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81199" y="1142999"/>
            <a:ext cx="8229600" cy="2514600"/>
          </a:xfrm>
          <a:custGeom>
            <a:avLst/>
            <a:gdLst/>
            <a:ahLst/>
            <a:cxnLst/>
            <a:rect l="l" t="t" r="r" b="b"/>
            <a:pathLst>
              <a:path w="8229600" h="2514600">
                <a:moveTo>
                  <a:pt x="1270" y="0"/>
                </a:moveTo>
                <a:lnTo>
                  <a:pt x="0" y="0"/>
                </a:lnTo>
                <a:lnTo>
                  <a:pt x="0" y="1270"/>
                </a:lnTo>
                <a:lnTo>
                  <a:pt x="0" y="1584"/>
                </a:lnTo>
                <a:lnTo>
                  <a:pt x="0" y="3782"/>
                </a:lnTo>
                <a:lnTo>
                  <a:pt x="0" y="9748"/>
                </a:lnTo>
                <a:lnTo>
                  <a:pt x="0" y="21366"/>
                </a:lnTo>
                <a:lnTo>
                  <a:pt x="0" y="40520"/>
                </a:lnTo>
                <a:lnTo>
                  <a:pt x="0" y="69095"/>
                </a:lnTo>
                <a:lnTo>
                  <a:pt x="0" y="108974"/>
                </a:lnTo>
                <a:lnTo>
                  <a:pt x="0" y="162041"/>
                </a:lnTo>
                <a:lnTo>
                  <a:pt x="0" y="230181"/>
                </a:lnTo>
                <a:lnTo>
                  <a:pt x="0" y="315277"/>
                </a:lnTo>
                <a:lnTo>
                  <a:pt x="0" y="419213"/>
                </a:lnTo>
                <a:lnTo>
                  <a:pt x="0" y="543874"/>
                </a:lnTo>
                <a:lnTo>
                  <a:pt x="0" y="691144"/>
                </a:lnTo>
                <a:lnTo>
                  <a:pt x="0" y="862906"/>
                </a:lnTo>
                <a:lnTo>
                  <a:pt x="0" y="1061045"/>
                </a:lnTo>
                <a:lnTo>
                  <a:pt x="0" y="1287444"/>
                </a:lnTo>
                <a:lnTo>
                  <a:pt x="0" y="1543988"/>
                </a:lnTo>
                <a:lnTo>
                  <a:pt x="0" y="1832561"/>
                </a:lnTo>
                <a:lnTo>
                  <a:pt x="0" y="2155047"/>
                </a:lnTo>
                <a:lnTo>
                  <a:pt x="0" y="2513330"/>
                </a:lnTo>
                <a:lnTo>
                  <a:pt x="1270" y="2514600"/>
                </a:lnTo>
                <a:lnTo>
                  <a:pt x="2298" y="2514600"/>
                </a:lnTo>
                <a:lnTo>
                  <a:pt x="9497" y="2514600"/>
                </a:lnTo>
                <a:lnTo>
                  <a:pt x="29036" y="2514600"/>
                </a:lnTo>
                <a:lnTo>
                  <a:pt x="67086" y="2514600"/>
                </a:lnTo>
                <a:lnTo>
                  <a:pt x="129817" y="2514600"/>
                </a:lnTo>
                <a:lnTo>
                  <a:pt x="223400" y="2514600"/>
                </a:lnTo>
                <a:lnTo>
                  <a:pt x="354005" y="2514600"/>
                </a:lnTo>
                <a:lnTo>
                  <a:pt x="527801" y="2514600"/>
                </a:lnTo>
                <a:lnTo>
                  <a:pt x="750960" y="2514600"/>
                </a:lnTo>
                <a:lnTo>
                  <a:pt x="1029652" y="2514600"/>
                </a:lnTo>
                <a:lnTo>
                  <a:pt x="1370047" y="2514600"/>
                </a:lnTo>
                <a:lnTo>
                  <a:pt x="1778314" y="2514600"/>
                </a:lnTo>
                <a:lnTo>
                  <a:pt x="2260626" y="2514600"/>
                </a:lnTo>
                <a:lnTo>
                  <a:pt x="2823151" y="2514600"/>
                </a:lnTo>
                <a:lnTo>
                  <a:pt x="3472060" y="2514600"/>
                </a:lnTo>
                <a:lnTo>
                  <a:pt x="4213524" y="2514600"/>
                </a:lnTo>
                <a:lnTo>
                  <a:pt x="5053713" y="2514600"/>
                </a:lnTo>
                <a:lnTo>
                  <a:pt x="5998796" y="2514600"/>
                </a:lnTo>
                <a:lnTo>
                  <a:pt x="7054945" y="2514600"/>
                </a:lnTo>
                <a:lnTo>
                  <a:pt x="8228330" y="2514600"/>
                </a:lnTo>
                <a:lnTo>
                  <a:pt x="8229600" y="2513330"/>
                </a:lnTo>
                <a:lnTo>
                  <a:pt x="8229600" y="2513015"/>
                </a:lnTo>
                <a:lnTo>
                  <a:pt x="8229600" y="2510817"/>
                </a:lnTo>
                <a:lnTo>
                  <a:pt x="8229600" y="2504851"/>
                </a:lnTo>
                <a:lnTo>
                  <a:pt x="8229600" y="2493233"/>
                </a:lnTo>
                <a:lnTo>
                  <a:pt x="8229600" y="2474079"/>
                </a:lnTo>
                <a:lnTo>
                  <a:pt x="8229599" y="2445504"/>
                </a:lnTo>
                <a:lnTo>
                  <a:pt x="8229600" y="2405625"/>
                </a:lnTo>
                <a:lnTo>
                  <a:pt x="8229600" y="2352558"/>
                </a:lnTo>
                <a:lnTo>
                  <a:pt x="8229600" y="2284418"/>
                </a:lnTo>
                <a:lnTo>
                  <a:pt x="8229599" y="2199322"/>
                </a:lnTo>
                <a:lnTo>
                  <a:pt x="8229600" y="2095386"/>
                </a:lnTo>
                <a:lnTo>
                  <a:pt x="8229600" y="1970725"/>
                </a:lnTo>
                <a:lnTo>
                  <a:pt x="8229600" y="1823455"/>
                </a:lnTo>
                <a:lnTo>
                  <a:pt x="8229600" y="1651693"/>
                </a:lnTo>
                <a:lnTo>
                  <a:pt x="8229600" y="0"/>
                </a:lnTo>
                <a:lnTo>
                  <a:pt x="8228330" y="0"/>
                </a:lnTo>
                <a:lnTo>
                  <a:pt x="8227301" y="0"/>
                </a:lnTo>
                <a:lnTo>
                  <a:pt x="8220102" y="0"/>
                </a:lnTo>
                <a:lnTo>
                  <a:pt x="8200563" y="0"/>
                </a:lnTo>
                <a:lnTo>
                  <a:pt x="8162513" y="0"/>
                </a:lnTo>
                <a:lnTo>
                  <a:pt x="8099782" y="0"/>
                </a:lnTo>
                <a:lnTo>
                  <a:pt x="8006199" y="0"/>
                </a:lnTo>
                <a:lnTo>
                  <a:pt x="7875594" y="0"/>
                </a:lnTo>
                <a:lnTo>
                  <a:pt x="7701798" y="0"/>
                </a:lnTo>
                <a:lnTo>
                  <a:pt x="7478639" y="0"/>
                </a:lnTo>
                <a:lnTo>
                  <a:pt x="7199947" y="0"/>
                </a:lnTo>
                <a:lnTo>
                  <a:pt x="6859552" y="0"/>
                </a:lnTo>
                <a:lnTo>
                  <a:pt x="6451285" y="0"/>
                </a:lnTo>
                <a:lnTo>
                  <a:pt x="5968973" y="0"/>
                </a:lnTo>
                <a:lnTo>
                  <a:pt x="5406448" y="0"/>
                </a:lnTo>
                <a:lnTo>
                  <a:pt x="4757539" y="0"/>
                </a:lnTo>
                <a:lnTo>
                  <a:pt x="4016075" y="0"/>
                </a:lnTo>
                <a:lnTo>
                  <a:pt x="3175886" y="0"/>
                </a:lnTo>
                <a:lnTo>
                  <a:pt x="2230803" y="0"/>
                </a:lnTo>
                <a:lnTo>
                  <a:pt x="1174654" y="0"/>
                </a:lnTo>
                <a:lnTo>
                  <a:pt x="127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412731" y="62787"/>
            <a:ext cx="20065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>
                <a:latin typeface="Times New Roman"/>
                <a:cs typeface="Times New Roman"/>
              </a:rPr>
              <a:t>36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1470" y="370210"/>
            <a:ext cx="441138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-4" dirty="0">
                <a:solidFill>
                  <a:srgbClr val="660033"/>
                </a:solidFill>
                <a:latin typeface="Times New Roman"/>
                <a:cs typeface="Times New Roman"/>
              </a:rPr>
              <a:t>M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ode</a:t>
            </a:r>
            <a:r>
              <a:rPr sz="3200" spc="-9" dirty="0">
                <a:solidFill>
                  <a:srgbClr val="660033"/>
                </a:solidFill>
                <a:latin typeface="Times New Roman"/>
                <a:cs typeface="Times New Roman"/>
              </a:rPr>
              <a:t>l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-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ba</a:t>
            </a:r>
            <a:r>
              <a:rPr sz="3200" spc="-4" dirty="0">
                <a:solidFill>
                  <a:srgbClr val="660033"/>
                </a:solidFill>
                <a:latin typeface="Times New Roman"/>
                <a:cs typeface="Times New Roman"/>
              </a:rPr>
              <a:t>s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d</a:t>
            </a:r>
            <a:r>
              <a:rPr sz="3200" spc="19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660033"/>
                </a:solidFill>
                <a:latin typeface="Times New Roman"/>
                <a:cs typeface="Times New Roman"/>
              </a:rPr>
              <a:t>r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f</a:t>
            </a:r>
            <a:r>
              <a:rPr sz="3200" spc="-9" dirty="0">
                <a:solidFill>
                  <a:srgbClr val="660033"/>
                </a:solidFill>
                <a:latin typeface="Times New Roman"/>
                <a:cs typeface="Times New Roman"/>
              </a:rPr>
              <a:t>l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x</a:t>
            </a:r>
            <a:r>
              <a:rPr sz="3200" spc="19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g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en</a:t>
            </a:r>
            <a:r>
              <a:rPr sz="3200" spc="-9" dirty="0">
                <a:solidFill>
                  <a:srgbClr val="660033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8670" y="1295601"/>
            <a:ext cx="661797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b="1" dirty="0">
                <a:latin typeface="Times New Roman"/>
                <a:cs typeface="Times New Roman"/>
              </a:rPr>
              <a:t>f</a:t>
            </a:r>
            <a:r>
              <a:rPr b="1" spc="-9" dirty="0">
                <a:latin typeface="Times New Roman"/>
                <a:cs typeface="Times New Roman"/>
              </a:rPr>
              <a:t>u</a:t>
            </a:r>
            <a:r>
              <a:rPr b="1" dirty="0">
                <a:latin typeface="Times New Roman"/>
                <a:cs typeface="Times New Roman"/>
              </a:rPr>
              <a:t>nct</a:t>
            </a:r>
            <a:r>
              <a:rPr b="1" spc="9" dirty="0">
                <a:latin typeface="Times New Roman"/>
                <a:cs typeface="Times New Roman"/>
              </a:rPr>
              <a:t>i</a:t>
            </a:r>
            <a:r>
              <a:rPr b="1" dirty="0">
                <a:latin typeface="Times New Roman"/>
                <a:cs typeface="Times New Roman"/>
              </a:rPr>
              <a:t>on </a:t>
            </a:r>
            <a:r>
              <a:rPr dirty="0">
                <a:latin typeface="Times New Roman"/>
                <a:cs typeface="Times New Roman"/>
              </a:rPr>
              <a:t>REFL</a:t>
            </a:r>
            <a:r>
              <a:rPr spc="9" dirty="0">
                <a:latin typeface="Times New Roman"/>
                <a:cs typeface="Times New Roman"/>
              </a:rPr>
              <a:t>E</a:t>
            </a:r>
            <a:r>
              <a:rPr spc="-9" dirty="0">
                <a:latin typeface="Times New Roman"/>
                <a:cs typeface="Times New Roman"/>
              </a:rPr>
              <a:t>X</a:t>
            </a:r>
            <a:r>
              <a:rPr dirty="0">
                <a:latin typeface="Times New Roman"/>
                <a:cs typeface="Times New Roman"/>
              </a:rPr>
              <a:t>-A</a:t>
            </a:r>
            <a:r>
              <a:rPr spc="-9" dirty="0">
                <a:latin typeface="Times New Roman"/>
                <a:cs typeface="Times New Roman"/>
              </a:rPr>
              <a:t>G</a:t>
            </a:r>
            <a:r>
              <a:rPr spc="9" dirty="0">
                <a:latin typeface="Times New Roman"/>
                <a:cs typeface="Times New Roman"/>
              </a:rPr>
              <a:t>E</a:t>
            </a:r>
            <a:r>
              <a:rPr spc="-9" dirty="0">
                <a:latin typeface="Times New Roman"/>
                <a:cs typeface="Times New Roman"/>
              </a:rPr>
              <a:t>N</a:t>
            </a:r>
            <a:r>
              <a:rPr spc="9" dirty="0">
                <a:latin typeface="Times New Roman"/>
                <a:cs typeface="Times New Roman"/>
              </a:rPr>
              <a:t>T</a:t>
            </a:r>
            <a:r>
              <a:rPr dirty="0">
                <a:latin typeface="Times New Roman"/>
                <a:cs typeface="Times New Roman"/>
              </a:rPr>
              <a:t>-</a:t>
            </a:r>
            <a:r>
              <a:rPr spc="-9" dirty="0">
                <a:latin typeface="Times New Roman"/>
                <a:cs typeface="Times New Roman"/>
              </a:rPr>
              <a:t>W</a:t>
            </a:r>
            <a:r>
              <a:rPr dirty="0">
                <a:latin typeface="Times New Roman"/>
                <a:cs typeface="Times New Roman"/>
              </a:rPr>
              <a:t>ITH-</a:t>
            </a:r>
            <a:r>
              <a:rPr spc="-9" dirty="0">
                <a:latin typeface="Times New Roman"/>
                <a:cs typeface="Times New Roman"/>
              </a:rPr>
              <a:t>S</a:t>
            </a:r>
            <a:r>
              <a:rPr spc="9" dirty="0">
                <a:latin typeface="Times New Roman"/>
                <a:cs typeface="Times New Roman"/>
              </a:rPr>
              <a:t>T</a:t>
            </a:r>
            <a:r>
              <a:rPr dirty="0">
                <a:latin typeface="Times New Roman"/>
                <a:cs typeface="Times New Roman"/>
              </a:rPr>
              <a:t>ATE(</a:t>
            </a:r>
            <a:r>
              <a:rPr i="1" dirty="0">
                <a:latin typeface="Times New Roman"/>
                <a:cs typeface="Times New Roman"/>
              </a:rPr>
              <a:t>p</a:t>
            </a:r>
            <a:r>
              <a:rPr i="1" spc="9" dirty="0">
                <a:latin typeface="Times New Roman"/>
                <a:cs typeface="Times New Roman"/>
              </a:rPr>
              <a:t>e</a:t>
            </a:r>
            <a:r>
              <a:rPr i="1" spc="-9" dirty="0">
                <a:latin typeface="Times New Roman"/>
                <a:cs typeface="Times New Roman"/>
              </a:rPr>
              <a:t>r</a:t>
            </a:r>
            <a:r>
              <a:rPr i="1" spc="9" dirty="0">
                <a:latin typeface="Times New Roman"/>
                <a:cs typeface="Times New Roman"/>
              </a:rPr>
              <a:t>c</a:t>
            </a:r>
            <a:r>
              <a:rPr i="1" dirty="0">
                <a:latin typeface="Times New Roman"/>
                <a:cs typeface="Times New Roman"/>
              </a:rPr>
              <a:t>ep</a:t>
            </a:r>
            <a:r>
              <a:rPr i="1" spc="9" dirty="0">
                <a:latin typeface="Times New Roman"/>
                <a:cs typeface="Times New Roman"/>
              </a:rPr>
              <a:t>t</a:t>
            </a:r>
            <a:r>
              <a:rPr dirty="0">
                <a:latin typeface="Times New Roman"/>
                <a:cs typeface="Times New Roman"/>
              </a:rPr>
              <a:t>) </a:t>
            </a:r>
            <a:r>
              <a:rPr b="1" spc="9" dirty="0">
                <a:latin typeface="Times New Roman"/>
                <a:cs typeface="Times New Roman"/>
              </a:rPr>
              <a:t>r</a:t>
            </a:r>
            <a:r>
              <a:rPr b="1" dirty="0">
                <a:latin typeface="Times New Roman"/>
                <a:cs typeface="Times New Roman"/>
              </a:rPr>
              <a:t>et</a:t>
            </a:r>
            <a:r>
              <a:rPr b="1" spc="-9" dirty="0">
                <a:latin typeface="Times New Roman"/>
                <a:cs typeface="Times New Roman"/>
              </a:rPr>
              <a:t>u</a:t>
            </a:r>
            <a:r>
              <a:rPr b="1" spc="9" dirty="0">
                <a:latin typeface="Times New Roman"/>
                <a:cs typeface="Times New Roman"/>
              </a:rPr>
              <a:t>r</a:t>
            </a:r>
            <a:r>
              <a:rPr b="1" spc="-9" dirty="0">
                <a:latin typeface="Times New Roman"/>
                <a:cs typeface="Times New Roman"/>
              </a:rPr>
              <a:t>n</a:t>
            </a:r>
            <a:r>
              <a:rPr b="1" dirty="0">
                <a:latin typeface="Times New Roman"/>
                <a:cs typeface="Times New Roman"/>
              </a:rPr>
              <a:t>s</a:t>
            </a:r>
            <a:r>
              <a:rPr b="1" spc="9" dirty="0">
                <a:latin typeface="Times New Roman"/>
                <a:cs typeface="Times New Roman"/>
              </a:rPr>
              <a:t> </a:t>
            </a:r>
            <a:r>
              <a:rPr spc="9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n </a:t>
            </a:r>
            <a:r>
              <a:rPr spc="9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ction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5870" y="1520391"/>
            <a:ext cx="65651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b="1" dirty="0">
                <a:latin typeface="Times New Roman"/>
                <a:cs typeface="Times New Roman"/>
              </a:rPr>
              <a:t>s</a:t>
            </a:r>
            <a:r>
              <a:rPr b="1" spc="-9" dirty="0">
                <a:latin typeface="Times New Roman"/>
                <a:cs typeface="Times New Roman"/>
              </a:rPr>
              <a:t>t</a:t>
            </a:r>
            <a:r>
              <a:rPr b="1" dirty="0">
                <a:latin typeface="Times New Roman"/>
                <a:cs typeface="Times New Roman"/>
              </a:rPr>
              <a:t>ati</a:t>
            </a:r>
            <a:r>
              <a:rPr b="1" spc="9" dirty="0">
                <a:latin typeface="Times New Roman"/>
                <a:cs typeface="Times New Roman"/>
              </a:rPr>
              <a:t>c</a:t>
            </a:r>
            <a:r>
              <a:rPr b="1" dirty="0">
                <a:latin typeface="Times New Roman"/>
                <a:cs typeface="Times New Roman"/>
              </a:rPr>
              <a:t>: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0271" y="1520391"/>
            <a:ext cx="4212513" cy="7023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0"/>
              </a:lnSpc>
              <a:spcBef>
                <a:spcPts val="95"/>
              </a:spcBef>
            </a:pPr>
            <a:r>
              <a:rPr sz="2700" i="1" baseline="-1610" dirty="0">
                <a:latin typeface="Times New Roman"/>
                <a:cs typeface="Times New Roman"/>
              </a:rPr>
              <a:t>state, </a:t>
            </a:r>
            <a:r>
              <a:rPr sz="2700" i="1" spc="29" baseline="-1610" dirty="0">
                <a:latin typeface="Times New Roman"/>
                <a:cs typeface="Times New Roman"/>
              </a:rPr>
              <a:t> </a:t>
            </a:r>
            <a:r>
              <a:rPr sz="2700" baseline="-1610" dirty="0">
                <a:latin typeface="Times New Roman"/>
                <a:cs typeface="Times New Roman"/>
              </a:rPr>
              <a:t>a d</a:t>
            </a:r>
            <a:r>
              <a:rPr sz="2700" spc="9" baseline="-1610" dirty="0">
                <a:latin typeface="Times New Roman"/>
                <a:cs typeface="Times New Roman"/>
              </a:rPr>
              <a:t>e</a:t>
            </a:r>
            <a:r>
              <a:rPr sz="2700" spc="-9" baseline="-1610" dirty="0">
                <a:latin typeface="Times New Roman"/>
                <a:cs typeface="Times New Roman"/>
              </a:rPr>
              <a:t>s</a:t>
            </a:r>
            <a:r>
              <a:rPr sz="2700" spc="9" baseline="-1610" dirty="0">
                <a:latin typeface="Times New Roman"/>
                <a:cs typeface="Times New Roman"/>
              </a:rPr>
              <a:t>c</a:t>
            </a:r>
            <a:r>
              <a:rPr sz="2700" baseline="-1610" dirty="0">
                <a:latin typeface="Times New Roman"/>
                <a:cs typeface="Times New Roman"/>
              </a:rPr>
              <a:t>ript</a:t>
            </a:r>
            <a:r>
              <a:rPr sz="2700" spc="9" baseline="-1610" dirty="0">
                <a:latin typeface="Times New Roman"/>
                <a:cs typeface="Times New Roman"/>
              </a:rPr>
              <a:t>i</a:t>
            </a:r>
            <a:r>
              <a:rPr sz="2700" baseline="-1610" dirty="0">
                <a:latin typeface="Times New Roman"/>
                <a:cs typeface="Times New Roman"/>
              </a:rPr>
              <a:t>on of</a:t>
            </a:r>
            <a:r>
              <a:rPr sz="2700" spc="9" baseline="-1610" dirty="0">
                <a:latin typeface="Times New Roman"/>
                <a:cs typeface="Times New Roman"/>
              </a:rPr>
              <a:t> </a:t>
            </a:r>
            <a:r>
              <a:rPr sz="2700" baseline="-1610" dirty="0">
                <a:latin typeface="Times New Roman"/>
                <a:cs typeface="Times New Roman"/>
              </a:rPr>
              <a:t>the</a:t>
            </a:r>
            <a:r>
              <a:rPr sz="2700" spc="9" baseline="-1610" dirty="0">
                <a:latin typeface="Times New Roman"/>
                <a:cs typeface="Times New Roman"/>
              </a:rPr>
              <a:t> c</a:t>
            </a:r>
            <a:r>
              <a:rPr sz="2700" baseline="-1610" dirty="0">
                <a:latin typeface="Times New Roman"/>
                <a:cs typeface="Times New Roman"/>
              </a:rPr>
              <a:t>urrent</a:t>
            </a:r>
            <a:r>
              <a:rPr sz="2700" spc="9" baseline="-1610" dirty="0">
                <a:latin typeface="Times New Roman"/>
                <a:cs typeface="Times New Roman"/>
              </a:rPr>
              <a:t> </a:t>
            </a:r>
            <a:r>
              <a:rPr sz="2700" baseline="-1610" dirty="0">
                <a:latin typeface="Times New Roman"/>
                <a:cs typeface="Times New Roman"/>
              </a:rPr>
              <a:t>world</a:t>
            </a:r>
            <a:r>
              <a:rPr sz="2700" spc="9" baseline="-1610" dirty="0">
                <a:latin typeface="Times New Roman"/>
                <a:cs typeface="Times New Roman"/>
              </a:rPr>
              <a:t> </a:t>
            </a:r>
            <a:r>
              <a:rPr sz="2700" spc="-9" baseline="-1610" dirty="0">
                <a:latin typeface="Times New Roman"/>
                <a:cs typeface="Times New Roman"/>
              </a:rPr>
              <a:t>s</a:t>
            </a:r>
            <a:r>
              <a:rPr sz="2700" spc="9" baseline="-1610" dirty="0">
                <a:latin typeface="Times New Roman"/>
                <a:cs typeface="Times New Roman"/>
              </a:rPr>
              <a:t>t</a:t>
            </a:r>
            <a:r>
              <a:rPr sz="2700" baseline="-1610" dirty="0">
                <a:latin typeface="Times New Roman"/>
                <a:cs typeface="Times New Roman"/>
              </a:rPr>
              <a:t>a</a:t>
            </a:r>
            <a:r>
              <a:rPr sz="2700" spc="9" baseline="-1610" dirty="0">
                <a:latin typeface="Times New Roman"/>
                <a:cs typeface="Times New Roman"/>
              </a:rPr>
              <a:t>t</a:t>
            </a:r>
            <a:r>
              <a:rPr sz="2700" baseline="-1610" dirty="0">
                <a:latin typeface="Times New Roman"/>
                <a:cs typeface="Times New Roman"/>
              </a:rPr>
              <a:t>e</a:t>
            </a:r>
            <a:endParaRPr>
              <a:latin typeface="Times New Roman"/>
              <a:cs typeface="Times New Roman"/>
            </a:endParaRPr>
          </a:p>
          <a:p>
            <a:pPr marL="12700" marR="39430">
              <a:lnSpc>
                <a:spcPts val="1764"/>
              </a:lnSpc>
            </a:pPr>
            <a:r>
              <a:rPr i="1" dirty="0">
                <a:latin typeface="Times New Roman"/>
                <a:cs typeface="Times New Roman"/>
              </a:rPr>
              <a:t>r</a:t>
            </a:r>
            <a:r>
              <a:rPr i="1" spc="-9" dirty="0">
                <a:latin typeface="Times New Roman"/>
                <a:cs typeface="Times New Roman"/>
              </a:rPr>
              <a:t>u</a:t>
            </a:r>
            <a:r>
              <a:rPr i="1" spc="9" dirty="0">
                <a:latin typeface="Times New Roman"/>
                <a:cs typeface="Times New Roman"/>
              </a:rPr>
              <a:t>l</a:t>
            </a:r>
            <a:r>
              <a:rPr i="1" dirty="0">
                <a:latin typeface="Times New Roman"/>
                <a:cs typeface="Times New Roman"/>
              </a:rPr>
              <a:t>e</a:t>
            </a:r>
            <a:r>
              <a:rPr i="1" spc="-9" dirty="0">
                <a:latin typeface="Times New Roman"/>
                <a:cs typeface="Times New Roman"/>
              </a:rPr>
              <a:t>s</a:t>
            </a:r>
            <a:r>
              <a:rPr i="1" dirty="0">
                <a:latin typeface="Times New Roman"/>
                <a:cs typeface="Times New Roman"/>
              </a:rPr>
              <a:t>, </a:t>
            </a:r>
            <a:r>
              <a:rPr i="1" spc="2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 s</a:t>
            </a:r>
            <a:r>
              <a:rPr spc="9" dirty="0">
                <a:latin typeface="Times New Roman"/>
                <a:cs typeface="Times New Roman"/>
              </a:rPr>
              <a:t>e</a:t>
            </a:r>
            <a:r>
              <a:rPr dirty="0">
                <a:latin typeface="Times New Roman"/>
                <a:cs typeface="Times New Roman"/>
              </a:rPr>
              <a:t>t of</a:t>
            </a:r>
            <a:r>
              <a:rPr spc="9" dirty="0">
                <a:latin typeface="Times New Roman"/>
                <a:cs typeface="Times New Roman"/>
              </a:rPr>
              <a:t> c</a:t>
            </a:r>
            <a:r>
              <a:rPr spc="-9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nd</a:t>
            </a:r>
            <a:r>
              <a:rPr spc="9" dirty="0">
                <a:latin typeface="Times New Roman"/>
                <a:cs typeface="Times New Roman"/>
              </a:rPr>
              <a:t>i</a:t>
            </a:r>
            <a:r>
              <a:rPr dirty="0">
                <a:latin typeface="Times New Roman"/>
                <a:cs typeface="Times New Roman"/>
              </a:rPr>
              <a:t>t</a:t>
            </a:r>
            <a:r>
              <a:rPr spc="9" dirty="0">
                <a:latin typeface="Times New Roman"/>
                <a:cs typeface="Times New Roman"/>
              </a:rPr>
              <a:t>i</a:t>
            </a:r>
            <a:r>
              <a:rPr dirty="0">
                <a:latin typeface="Times New Roman"/>
                <a:cs typeface="Times New Roman"/>
              </a:rPr>
              <a:t>on-a</a:t>
            </a:r>
            <a:r>
              <a:rPr spc="9" dirty="0">
                <a:latin typeface="Times New Roman"/>
                <a:cs typeface="Times New Roman"/>
              </a:rPr>
              <a:t>c</a:t>
            </a:r>
            <a:r>
              <a:rPr dirty="0">
                <a:latin typeface="Times New Roman"/>
                <a:cs typeface="Times New Roman"/>
              </a:rPr>
              <a:t>tion</a:t>
            </a:r>
            <a:r>
              <a:rPr spc="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rul</a:t>
            </a:r>
            <a:r>
              <a:rPr spc="9" dirty="0">
                <a:latin typeface="Times New Roman"/>
                <a:cs typeface="Times New Roman"/>
              </a:rPr>
              <a:t>e</a:t>
            </a:r>
            <a:r>
              <a:rPr dirty="0">
                <a:latin typeface="Times New Roman"/>
                <a:cs typeface="Times New Roman"/>
              </a:rPr>
              <a:t>s</a:t>
            </a:r>
            <a:endParaRPr>
              <a:latin typeface="Times New Roman"/>
              <a:cs typeface="Times New Roman"/>
            </a:endParaRPr>
          </a:p>
          <a:p>
            <a:pPr marL="12700" marR="39430">
              <a:lnSpc>
                <a:spcPts val="1805"/>
              </a:lnSpc>
              <a:spcBef>
                <a:spcPts val="2"/>
              </a:spcBef>
            </a:pPr>
            <a:r>
              <a:rPr sz="2700" i="1" baseline="1610" dirty="0">
                <a:latin typeface="Times New Roman"/>
                <a:cs typeface="Times New Roman"/>
              </a:rPr>
              <a:t>act</a:t>
            </a:r>
            <a:r>
              <a:rPr sz="2700" i="1" spc="9" baseline="1610" dirty="0">
                <a:latin typeface="Times New Roman"/>
                <a:cs typeface="Times New Roman"/>
              </a:rPr>
              <a:t>i</a:t>
            </a:r>
            <a:r>
              <a:rPr sz="2700" i="1" baseline="1610" dirty="0">
                <a:latin typeface="Times New Roman"/>
                <a:cs typeface="Times New Roman"/>
              </a:rPr>
              <a:t>on, </a:t>
            </a:r>
            <a:r>
              <a:rPr sz="2700" i="1" spc="19" baseline="1610" dirty="0">
                <a:latin typeface="Times New Roman"/>
                <a:cs typeface="Times New Roman"/>
              </a:rPr>
              <a:t> </a:t>
            </a:r>
            <a:r>
              <a:rPr sz="2700" baseline="1610" dirty="0">
                <a:latin typeface="Times New Roman"/>
                <a:cs typeface="Times New Roman"/>
              </a:rPr>
              <a:t>the</a:t>
            </a:r>
            <a:r>
              <a:rPr sz="2700" spc="9" baseline="1610" dirty="0">
                <a:latin typeface="Times New Roman"/>
                <a:cs typeface="Times New Roman"/>
              </a:rPr>
              <a:t> </a:t>
            </a:r>
            <a:r>
              <a:rPr sz="2700" spc="-9" baseline="1610" dirty="0">
                <a:latin typeface="Times New Roman"/>
                <a:cs typeface="Times New Roman"/>
              </a:rPr>
              <a:t>m</a:t>
            </a:r>
            <a:r>
              <a:rPr sz="2700" baseline="1610" dirty="0">
                <a:latin typeface="Times New Roman"/>
                <a:cs typeface="Times New Roman"/>
              </a:rPr>
              <a:t>ost</a:t>
            </a:r>
            <a:r>
              <a:rPr sz="2700" spc="9" baseline="1610" dirty="0">
                <a:latin typeface="Times New Roman"/>
                <a:cs typeface="Times New Roman"/>
              </a:rPr>
              <a:t> </a:t>
            </a:r>
            <a:r>
              <a:rPr sz="2700" baseline="1610" dirty="0">
                <a:latin typeface="Times New Roman"/>
                <a:cs typeface="Times New Roman"/>
              </a:rPr>
              <a:t>rec</a:t>
            </a:r>
            <a:r>
              <a:rPr sz="2700" spc="9" baseline="1610" dirty="0">
                <a:latin typeface="Times New Roman"/>
                <a:cs typeface="Times New Roman"/>
              </a:rPr>
              <a:t>e</a:t>
            </a:r>
            <a:r>
              <a:rPr sz="2700" baseline="1610" dirty="0">
                <a:latin typeface="Times New Roman"/>
                <a:cs typeface="Times New Roman"/>
              </a:rPr>
              <a:t>nt</a:t>
            </a:r>
            <a:r>
              <a:rPr sz="2700" spc="9" baseline="1610" dirty="0">
                <a:latin typeface="Times New Roman"/>
                <a:cs typeface="Times New Roman"/>
              </a:rPr>
              <a:t> </a:t>
            </a:r>
            <a:r>
              <a:rPr sz="2700" baseline="1610" dirty="0">
                <a:latin typeface="Times New Roman"/>
                <a:cs typeface="Times New Roman"/>
              </a:rPr>
              <a:t>a</a:t>
            </a:r>
            <a:r>
              <a:rPr sz="2700" spc="9" baseline="1610" dirty="0">
                <a:latin typeface="Times New Roman"/>
                <a:cs typeface="Times New Roman"/>
              </a:rPr>
              <a:t>c</a:t>
            </a:r>
            <a:r>
              <a:rPr sz="2700" baseline="1610" dirty="0">
                <a:latin typeface="Times New Roman"/>
                <a:cs typeface="Times New Roman"/>
              </a:rPr>
              <a:t>ti</a:t>
            </a:r>
            <a:r>
              <a:rPr sz="2700" spc="9" baseline="1610" dirty="0">
                <a:latin typeface="Times New Roman"/>
                <a:cs typeface="Times New Roman"/>
              </a:rPr>
              <a:t>o</a:t>
            </a:r>
            <a:r>
              <a:rPr sz="2700" baseline="1610" dirty="0">
                <a:latin typeface="Times New Roman"/>
                <a:cs typeface="Times New Roman"/>
              </a:rPr>
              <a:t>n,</a:t>
            </a:r>
            <a:r>
              <a:rPr sz="2700" spc="9" baseline="1610" dirty="0">
                <a:latin typeface="Times New Roman"/>
                <a:cs typeface="Times New Roman"/>
              </a:rPr>
              <a:t> </a:t>
            </a:r>
            <a:r>
              <a:rPr sz="2700" baseline="1610" dirty="0">
                <a:latin typeface="Times New Roman"/>
                <a:cs typeface="Times New Roman"/>
              </a:rPr>
              <a:t>ini</a:t>
            </a:r>
            <a:r>
              <a:rPr sz="2700" spc="9" baseline="1610" dirty="0">
                <a:latin typeface="Times New Roman"/>
                <a:cs typeface="Times New Roman"/>
              </a:rPr>
              <a:t>t</a:t>
            </a:r>
            <a:r>
              <a:rPr sz="2700" baseline="1610" dirty="0">
                <a:latin typeface="Times New Roman"/>
                <a:cs typeface="Times New Roman"/>
              </a:rPr>
              <a:t>i</a:t>
            </a:r>
            <a:r>
              <a:rPr sz="2700" spc="9" baseline="1610" dirty="0">
                <a:latin typeface="Times New Roman"/>
                <a:cs typeface="Times New Roman"/>
              </a:rPr>
              <a:t>a</a:t>
            </a:r>
            <a:r>
              <a:rPr sz="2700" baseline="1610" dirty="0">
                <a:latin typeface="Times New Roman"/>
                <a:cs typeface="Times New Roman"/>
              </a:rPr>
              <a:t>lly</a:t>
            </a:r>
            <a:r>
              <a:rPr sz="2700" spc="39" baseline="1610" dirty="0">
                <a:latin typeface="Times New Roman"/>
                <a:cs typeface="Times New Roman"/>
              </a:rPr>
              <a:t> </a:t>
            </a:r>
            <a:r>
              <a:rPr sz="2700" baseline="1610" dirty="0">
                <a:latin typeface="Times New Roman"/>
                <a:cs typeface="Times New Roman"/>
              </a:rPr>
              <a:t>none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5870" y="2418281"/>
            <a:ext cx="4654475" cy="9283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i="1" dirty="0">
                <a:latin typeface="Times New Roman"/>
                <a:cs typeface="Times New Roman"/>
              </a:rPr>
              <a:t>state</a:t>
            </a:r>
            <a:r>
              <a:rPr i="1" spc="9" dirty="0">
                <a:latin typeface="Times New Roman"/>
                <a:cs typeface="Times New Roman"/>
              </a:rPr>
              <a:t> </a:t>
            </a:r>
            <a:r>
              <a:rPr spc="4" dirty="0">
                <a:latin typeface="Times New Roman"/>
                <a:cs typeface="Times New Roman"/>
              </a:rPr>
              <a:t>&lt;</a:t>
            </a:r>
            <a:r>
              <a:rPr dirty="0">
                <a:latin typeface="Times New Roman"/>
                <a:cs typeface="Times New Roman"/>
              </a:rPr>
              <a:t>--</a:t>
            </a:r>
            <a:r>
              <a:rPr spc="9" dirty="0">
                <a:latin typeface="Times New Roman"/>
                <a:cs typeface="Times New Roman"/>
              </a:rPr>
              <a:t> </a:t>
            </a:r>
            <a:r>
              <a:rPr spc="-9" dirty="0">
                <a:latin typeface="Times New Roman"/>
                <a:cs typeface="Times New Roman"/>
              </a:rPr>
              <a:t>UP</a:t>
            </a:r>
            <a:r>
              <a:rPr dirty="0">
                <a:latin typeface="Times New Roman"/>
                <a:cs typeface="Times New Roman"/>
              </a:rPr>
              <a:t>DAT</a:t>
            </a:r>
            <a:r>
              <a:rPr spc="9" dirty="0">
                <a:latin typeface="Times New Roman"/>
                <a:cs typeface="Times New Roman"/>
              </a:rPr>
              <a:t>E</a:t>
            </a:r>
            <a:r>
              <a:rPr dirty="0">
                <a:latin typeface="Times New Roman"/>
                <a:cs typeface="Times New Roman"/>
              </a:rPr>
              <a:t>_I</a:t>
            </a:r>
            <a:r>
              <a:rPr spc="-9" dirty="0">
                <a:latin typeface="Times New Roman"/>
                <a:cs typeface="Times New Roman"/>
              </a:rPr>
              <a:t>N</a:t>
            </a:r>
            <a:r>
              <a:rPr dirty="0">
                <a:latin typeface="Times New Roman"/>
                <a:cs typeface="Times New Roman"/>
              </a:rPr>
              <a:t>PUT(</a:t>
            </a:r>
            <a:r>
              <a:rPr i="1" dirty="0">
                <a:latin typeface="Times New Roman"/>
                <a:cs typeface="Times New Roman"/>
              </a:rPr>
              <a:t>stat</a:t>
            </a:r>
            <a:r>
              <a:rPr i="1" spc="9" dirty="0">
                <a:latin typeface="Times New Roman"/>
                <a:cs typeface="Times New Roman"/>
              </a:rPr>
              <a:t>e</a:t>
            </a:r>
            <a:r>
              <a:rPr i="1" dirty="0">
                <a:latin typeface="Times New Roman"/>
                <a:cs typeface="Times New Roman"/>
              </a:rPr>
              <a:t>,</a:t>
            </a:r>
            <a:r>
              <a:rPr i="1" spc="9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ac</a:t>
            </a:r>
            <a:r>
              <a:rPr i="1" spc="9" dirty="0">
                <a:latin typeface="Times New Roman"/>
                <a:cs typeface="Times New Roman"/>
              </a:rPr>
              <a:t>t</a:t>
            </a:r>
            <a:r>
              <a:rPr i="1" dirty="0">
                <a:latin typeface="Times New Roman"/>
                <a:cs typeface="Times New Roman"/>
              </a:rPr>
              <a:t>ion,</a:t>
            </a:r>
            <a:r>
              <a:rPr i="1" spc="9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p</a:t>
            </a:r>
            <a:r>
              <a:rPr i="1" spc="9" dirty="0">
                <a:latin typeface="Times New Roman"/>
                <a:cs typeface="Times New Roman"/>
              </a:rPr>
              <a:t>e</a:t>
            </a:r>
            <a:r>
              <a:rPr i="1" spc="-9" dirty="0">
                <a:latin typeface="Times New Roman"/>
                <a:cs typeface="Times New Roman"/>
              </a:rPr>
              <a:t>r</a:t>
            </a:r>
            <a:r>
              <a:rPr i="1" spc="9" dirty="0">
                <a:latin typeface="Times New Roman"/>
                <a:cs typeface="Times New Roman"/>
              </a:rPr>
              <a:t>c</a:t>
            </a:r>
            <a:r>
              <a:rPr i="1" dirty="0">
                <a:latin typeface="Times New Roman"/>
                <a:cs typeface="Times New Roman"/>
              </a:rPr>
              <a:t>ep</a:t>
            </a:r>
            <a:r>
              <a:rPr i="1" spc="9" dirty="0">
                <a:latin typeface="Times New Roman"/>
                <a:cs typeface="Times New Roman"/>
              </a:rPr>
              <a:t>t</a:t>
            </a:r>
            <a:r>
              <a:rPr dirty="0"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  <a:p>
            <a:pPr marL="12700" marR="34289">
              <a:lnSpc>
                <a:spcPts val="2035"/>
              </a:lnSpc>
              <a:spcBef>
                <a:spcPts val="1474"/>
              </a:spcBef>
            </a:pPr>
            <a:r>
              <a:rPr sz="2700" i="1" baseline="-1610" dirty="0">
                <a:latin typeface="Times New Roman"/>
                <a:cs typeface="Times New Roman"/>
              </a:rPr>
              <a:t>act</a:t>
            </a:r>
            <a:r>
              <a:rPr sz="2700" i="1" spc="9" baseline="-1610" dirty="0">
                <a:latin typeface="Times New Roman"/>
                <a:cs typeface="Times New Roman"/>
              </a:rPr>
              <a:t>i</a:t>
            </a:r>
            <a:r>
              <a:rPr sz="2700" i="1" baseline="-1610" dirty="0">
                <a:latin typeface="Times New Roman"/>
                <a:cs typeface="Times New Roman"/>
              </a:rPr>
              <a:t>on</a:t>
            </a:r>
            <a:r>
              <a:rPr sz="2700" i="1" spc="9" baseline="-1610" dirty="0">
                <a:latin typeface="Times New Roman"/>
                <a:cs typeface="Times New Roman"/>
              </a:rPr>
              <a:t> </a:t>
            </a:r>
            <a:r>
              <a:rPr sz="2700" spc="-4" baseline="-1610" dirty="0">
                <a:latin typeface="Times New Roman"/>
                <a:cs typeface="Times New Roman"/>
              </a:rPr>
              <a:t>&lt;</a:t>
            </a:r>
            <a:r>
              <a:rPr sz="2700" baseline="-1610" dirty="0">
                <a:latin typeface="Times New Roman"/>
                <a:cs typeface="Times New Roman"/>
              </a:rPr>
              <a:t>--</a:t>
            </a:r>
            <a:r>
              <a:rPr sz="2700" spc="9" baseline="-1610" dirty="0">
                <a:latin typeface="Times New Roman"/>
                <a:cs typeface="Times New Roman"/>
              </a:rPr>
              <a:t> </a:t>
            </a:r>
            <a:r>
              <a:rPr sz="2700" baseline="-1610" dirty="0">
                <a:latin typeface="Times New Roman"/>
                <a:cs typeface="Times New Roman"/>
              </a:rPr>
              <a:t>RULE_AC</a:t>
            </a:r>
            <a:r>
              <a:rPr sz="2700" spc="9" baseline="-1610" dirty="0">
                <a:latin typeface="Times New Roman"/>
                <a:cs typeface="Times New Roman"/>
              </a:rPr>
              <a:t>T</a:t>
            </a:r>
            <a:r>
              <a:rPr sz="2700" baseline="-1610" dirty="0">
                <a:latin typeface="Times New Roman"/>
                <a:cs typeface="Times New Roman"/>
              </a:rPr>
              <a:t>I</a:t>
            </a:r>
            <a:r>
              <a:rPr sz="2700" spc="-9" baseline="-1610" dirty="0">
                <a:latin typeface="Times New Roman"/>
                <a:cs typeface="Times New Roman"/>
              </a:rPr>
              <a:t>O</a:t>
            </a:r>
            <a:r>
              <a:rPr sz="2700" baseline="-1610" dirty="0">
                <a:latin typeface="Times New Roman"/>
                <a:cs typeface="Times New Roman"/>
              </a:rPr>
              <a:t>N[</a:t>
            </a:r>
            <a:r>
              <a:rPr sz="2700" i="1" baseline="-1610" dirty="0">
                <a:latin typeface="Times New Roman"/>
                <a:cs typeface="Times New Roman"/>
              </a:rPr>
              <a:t>r</a:t>
            </a:r>
            <a:r>
              <a:rPr sz="2700" i="1" spc="-9" baseline="-1610" dirty="0">
                <a:latin typeface="Times New Roman"/>
                <a:cs typeface="Times New Roman"/>
              </a:rPr>
              <a:t>u</a:t>
            </a:r>
            <a:r>
              <a:rPr sz="2700" i="1" spc="9" baseline="-1610" dirty="0">
                <a:latin typeface="Times New Roman"/>
                <a:cs typeface="Times New Roman"/>
              </a:rPr>
              <a:t>l</a:t>
            </a:r>
            <a:r>
              <a:rPr sz="2700" i="1" baseline="-1610" dirty="0">
                <a:latin typeface="Times New Roman"/>
                <a:cs typeface="Times New Roman"/>
              </a:rPr>
              <a:t>e</a:t>
            </a:r>
            <a:r>
              <a:rPr sz="2700" baseline="-1610" dirty="0">
                <a:latin typeface="Times New Roman"/>
                <a:cs typeface="Times New Roman"/>
              </a:rPr>
              <a:t>]</a:t>
            </a:r>
            <a:endParaRPr>
              <a:latin typeface="Times New Roman"/>
              <a:cs typeface="Times New Roman"/>
            </a:endParaRPr>
          </a:p>
          <a:p>
            <a:pPr marL="12700" marR="34289">
              <a:lnSpc>
                <a:spcPts val="1805"/>
              </a:lnSpc>
            </a:pPr>
            <a:r>
              <a:rPr sz="2700" b="1" spc="9" baseline="1610" dirty="0">
                <a:latin typeface="Times New Roman"/>
                <a:cs typeface="Times New Roman"/>
              </a:rPr>
              <a:t>r</a:t>
            </a:r>
            <a:r>
              <a:rPr sz="2700" b="1" spc="-9" baseline="1610" dirty="0">
                <a:latin typeface="Times New Roman"/>
                <a:cs typeface="Times New Roman"/>
              </a:rPr>
              <a:t>e</a:t>
            </a:r>
            <a:r>
              <a:rPr sz="2700" b="1" baseline="1610" dirty="0">
                <a:latin typeface="Times New Roman"/>
                <a:cs typeface="Times New Roman"/>
              </a:rPr>
              <a:t>tu</a:t>
            </a:r>
            <a:r>
              <a:rPr sz="2700" b="1" spc="9" baseline="1610" dirty="0">
                <a:latin typeface="Times New Roman"/>
                <a:cs typeface="Times New Roman"/>
              </a:rPr>
              <a:t>r</a:t>
            </a:r>
            <a:r>
              <a:rPr sz="2700" b="1" baseline="1610" dirty="0">
                <a:latin typeface="Times New Roman"/>
                <a:cs typeface="Times New Roman"/>
              </a:rPr>
              <a:t>n </a:t>
            </a:r>
            <a:r>
              <a:rPr sz="2700" i="1" baseline="1610" dirty="0">
                <a:latin typeface="Times New Roman"/>
                <a:cs typeface="Times New Roman"/>
              </a:rPr>
              <a:t>act</a:t>
            </a:r>
            <a:r>
              <a:rPr sz="2700" i="1" spc="9" baseline="1610" dirty="0">
                <a:latin typeface="Times New Roman"/>
                <a:cs typeface="Times New Roman"/>
              </a:rPr>
              <a:t>i</a:t>
            </a:r>
            <a:r>
              <a:rPr sz="2700" i="1" baseline="1610" dirty="0">
                <a:latin typeface="Times New Roman"/>
                <a:cs typeface="Times New Roman"/>
              </a:rPr>
              <a:t>on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5870" y="2643071"/>
            <a:ext cx="352036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i="1" dirty="0">
                <a:latin typeface="Times New Roman"/>
                <a:cs typeface="Times New Roman"/>
              </a:rPr>
              <a:t>r</a:t>
            </a:r>
            <a:r>
              <a:rPr i="1" spc="-9" dirty="0">
                <a:latin typeface="Times New Roman"/>
                <a:cs typeface="Times New Roman"/>
              </a:rPr>
              <a:t>u</a:t>
            </a:r>
            <a:r>
              <a:rPr i="1" spc="9" dirty="0">
                <a:latin typeface="Times New Roman"/>
                <a:cs typeface="Times New Roman"/>
              </a:rPr>
              <a:t>l</a:t>
            </a:r>
            <a:r>
              <a:rPr i="1" dirty="0">
                <a:latin typeface="Times New Roman"/>
                <a:cs typeface="Times New Roman"/>
              </a:rPr>
              <a:t>e</a:t>
            </a:r>
            <a:r>
              <a:rPr i="1" spc="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Times New Roman"/>
                <a:cs typeface="Times New Roman"/>
              </a:rPr>
              <a:t>&lt;</a:t>
            </a:r>
            <a:r>
              <a:rPr dirty="0">
                <a:latin typeface="Times New Roman"/>
                <a:cs typeface="Times New Roman"/>
              </a:rPr>
              <a:t>--</a:t>
            </a:r>
            <a:r>
              <a:rPr spc="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RULE_MATCH(</a:t>
            </a:r>
            <a:r>
              <a:rPr i="1" dirty="0">
                <a:latin typeface="Times New Roman"/>
                <a:cs typeface="Times New Roman"/>
              </a:rPr>
              <a:t>stat</a:t>
            </a:r>
            <a:r>
              <a:rPr i="1" spc="9" dirty="0">
                <a:latin typeface="Times New Roman"/>
                <a:cs typeface="Times New Roman"/>
              </a:rPr>
              <a:t>e</a:t>
            </a:r>
            <a:r>
              <a:rPr i="1" dirty="0">
                <a:latin typeface="Times New Roman"/>
                <a:cs typeface="Times New Roman"/>
              </a:rPr>
              <a:t>,</a:t>
            </a:r>
            <a:r>
              <a:rPr i="1" spc="9" dirty="0">
                <a:latin typeface="Times New Roman"/>
                <a:cs typeface="Times New Roman"/>
              </a:rPr>
              <a:t> </a:t>
            </a:r>
            <a:r>
              <a:rPr i="1" spc="-9" dirty="0">
                <a:latin typeface="Times New Roman"/>
                <a:cs typeface="Times New Roman"/>
              </a:rPr>
              <a:t>r</a:t>
            </a:r>
            <a:r>
              <a:rPr i="1" dirty="0">
                <a:latin typeface="Times New Roman"/>
                <a:cs typeface="Times New Roman"/>
              </a:rPr>
              <a:t>u</a:t>
            </a:r>
            <a:r>
              <a:rPr i="1" spc="9" dirty="0">
                <a:latin typeface="Times New Roman"/>
                <a:cs typeface="Times New Roman"/>
              </a:rPr>
              <a:t>l</a:t>
            </a:r>
            <a:r>
              <a:rPr i="1" dirty="0">
                <a:latin typeface="Times New Roman"/>
                <a:cs typeface="Times New Roman"/>
              </a:rPr>
              <a:t>es</a:t>
            </a:r>
            <a:r>
              <a:rPr dirty="0"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4640" y="6636307"/>
            <a:ext cx="289052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9" dirty="0">
                <a:latin typeface="Times New Roman"/>
                <a:cs typeface="Times New Roman"/>
              </a:rPr>
              <a:t>C</a:t>
            </a: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461 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4" dirty="0">
                <a:latin typeface="Times New Roman"/>
                <a:cs typeface="Times New Roman"/>
              </a:rPr>
              <a:t>ic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4" dirty="0">
                <a:latin typeface="Times New Roman"/>
                <a:cs typeface="Times New Roman"/>
              </a:rPr>
              <a:t> </a:t>
            </a:r>
            <a:r>
              <a:rPr sz="1200" spc="-29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4" dirty="0">
                <a:latin typeface="Times New Roman"/>
                <a:cs typeface="Times New Roman"/>
              </a:rPr>
              <a:t>t</a:t>
            </a:r>
            <a:r>
              <a:rPr sz="1200" spc="-14" dirty="0">
                <a:latin typeface="Times New Roman"/>
                <a:cs typeface="Times New Roman"/>
              </a:rPr>
              <a:t>e</a:t>
            </a:r>
            <a:r>
              <a:rPr sz="1200" spc="4" dirty="0">
                <a:latin typeface="Times New Roman"/>
                <a:cs typeface="Times New Roman"/>
              </a:rPr>
              <a:t>ll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spc="-9" dirty="0">
                <a:latin typeface="Times New Roman"/>
                <a:cs typeface="Times New Roman"/>
              </a:rPr>
              <a:t>g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 © </a:t>
            </a:r>
            <a:r>
              <a:rPr sz="1200" spc="4" dirty="0">
                <a:latin typeface="Times New Roman"/>
                <a:cs typeface="Times New Roman"/>
              </a:rPr>
              <a:t>Pi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4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39" dirty="0">
                <a:latin typeface="Times New Roman"/>
                <a:cs typeface="Times New Roman"/>
              </a:rPr>
              <a:t>y</a:t>
            </a:r>
            <a:r>
              <a:rPr sz="1200" spc="-9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4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1" y="6693457"/>
            <a:ext cx="79628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9" dirty="0">
                <a:latin typeface="Times New Roman"/>
                <a:cs typeface="Times New Roman"/>
              </a:rPr>
              <a:t>r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-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2008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433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88931" y="62787"/>
            <a:ext cx="12445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4</a:t>
            </a:r>
            <a:endParaRPr sz="12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01470" y="370210"/>
            <a:ext cx="124146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9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g</a:t>
            </a:r>
            <a:r>
              <a:rPr sz="3200" spc="9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9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35760" y="103084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74851" y="1051168"/>
            <a:ext cx="2079997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spc="-29" dirty="0">
                <a:latin typeface="Times New Roman"/>
                <a:cs typeface="Times New Roman"/>
              </a:rPr>
              <a:t>m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nt: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92960" y="1490825"/>
            <a:ext cx="223520" cy="7353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–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02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–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74900" y="1507336"/>
            <a:ext cx="6544816" cy="7353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nd 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 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;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02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h,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nd 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 p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act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35760" y="278598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74851" y="2806308"/>
            <a:ext cx="2162547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-9" dirty="0">
                <a:latin typeface="Times New Roman"/>
                <a:cs typeface="Times New Roman"/>
              </a:rPr>
              <a:t>R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b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spc="-9" dirty="0">
                <a:latin typeface="Times New Roman"/>
                <a:cs typeface="Times New Roman"/>
              </a:rPr>
              <a:t>t</a:t>
            </a:r>
            <a:r>
              <a:rPr sz="2800" spc="9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c</a:t>
            </a:r>
            <a:r>
              <a:rPr sz="2800" spc="-14" dirty="0">
                <a:latin typeface="Times New Roman"/>
                <a:cs typeface="Times New Roman"/>
              </a:rPr>
              <a:t> a</a:t>
            </a:r>
            <a:r>
              <a:rPr sz="2800" spc="9" dirty="0">
                <a:latin typeface="Times New Roman"/>
                <a:cs typeface="Times New Roman"/>
              </a:rPr>
              <a:t>g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t: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2960" y="3244696"/>
            <a:ext cx="223520" cy="7353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–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02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–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74901" y="3261206"/>
            <a:ext cx="5798413" cy="7353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ca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nd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nge 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;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45720">
              <a:lnSpc>
                <a:spcPct val="95825"/>
              </a:lnSpc>
              <a:spcBef>
                <a:spcPts val="302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ous 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f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act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5760" y="453985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4850" y="4560179"/>
            <a:ext cx="341630" cy="1174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087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130809">
              <a:lnSpc>
                <a:spcPct val="95825"/>
              </a:lnSpc>
              <a:spcBef>
                <a:spcPts val="141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–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30809">
              <a:lnSpc>
                <a:spcPct val="95825"/>
              </a:lnSpc>
              <a:spcBef>
                <a:spcPts val="430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–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20291" y="4560179"/>
            <a:ext cx="6617709" cy="11914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573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so</a:t>
            </a:r>
            <a:r>
              <a:rPr sz="2800" spc="9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tw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t:</a:t>
            </a:r>
            <a:endParaRPr sz="2800">
              <a:latin typeface="Times New Roman"/>
              <a:cs typeface="Times New Roman"/>
            </a:endParaRPr>
          </a:p>
          <a:p>
            <a:pPr marL="67309">
              <a:lnSpc>
                <a:spcPct val="95825"/>
              </a:lnSpc>
              <a:spcBef>
                <a:spcPts val="272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K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rok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ec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et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k p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k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67309" marR="14473">
              <a:lnSpc>
                <a:spcPct val="95825"/>
              </a:lnSpc>
              <a:spcBef>
                <a:spcPts val="430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n, 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iles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et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k 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k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8100" y="5016346"/>
            <a:ext cx="1308606" cy="7353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32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45720">
              <a:lnSpc>
                <a:spcPct val="95825"/>
              </a:lnSpc>
              <a:spcBef>
                <a:spcPts val="302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act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4640" y="6636307"/>
            <a:ext cx="289052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1" y="6693457"/>
            <a:ext cx="79628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187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412731" y="62787"/>
            <a:ext cx="20065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>
                <a:latin typeface="Times New Roman"/>
                <a:cs typeface="Times New Roman"/>
              </a:rPr>
              <a:t>37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24000" y="349890"/>
            <a:ext cx="308804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G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o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l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-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b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s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d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 a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g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en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45590" y="121880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2140" y="1239128"/>
            <a:ext cx="7428342" cy="2305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0"/>
              </a:lnSpc>
              <a:spcBef>
                <a:spcPts val="287"/>
              </a:spcBef>
            </a:pPr>
            <a:r>
              <a:rPr sz="2800" dirty="0">
                <a:latin typeface="Times New Roman"/>
                <a:cs typeface="Times New Roman"/>
              </a:rPr>
              <a:t>Knowing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out the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9" dirty="0">
                <a:latin typeface="Times New Roman"/>
                <a:cs typeface="Times New Roman"/>
              </a:rPr>
              <a:t>rr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f the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9" dirty="0">
                <a:latin typeface="Times New Roman"/>
                <a:cs typeface="Times New Roman"/>
              </a:rPr>
              <a:t>v</a:t>
            </a:r>
            <a:r>
              <a:rPr sz="2800" dirty="0">
                <a:latin typeface="Times New Roman"/>
                <a:cs typeface="Times New Roman"/>
              </a:rPr>
              <a:t>ir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nt is n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lw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ys 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ugh to </a:t>
            </a:r>
            <a:r>
              <a:rPr sz="2800" spc="9" dirty="0">
                <a:latin typeface="Times New Roman"/>
                <a:cs typeface="Times New Roman"/>
              </a:rPr>
              <a:t>d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9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 to do </a:t>
            </a:r>
            <a:r>
              <a:rPr sz="2800" spc="9" dirty="0">
                <a:latin typeface="Times New Roman"/>
                <a:cs typeface="Times New Roman"/>
              </a:rPr>
              <a:t>(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.</a:t>
            </a:r>
            <a:r>
              <a:rPr sz="2800" spc="9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. d</a:t>
            </a:r>
            <a:r>
              <a:rPr sz="2800" spc="-4" dirty="0">
                <a:latin typeface="Times New Roman"/>
                <a:cs typeface="Times New Roman"/>
              </a:rPr>
              <a:t>ec</a:t>
            </a:r>
            <a:r>
              <a:rPr sz="2800" dirty="0">
                <a:latin typeface="Times New Roman"/>
                <a:cs typeface="Times New Roman"/>
              </a:rPr>
              <a:t>ision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ro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d j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tion)</a:t>
            </a:r>
            <a:endParaRPr sz="2800">
              <a:latin typeface="Times New Roman"/>
              <a:cs typeface="Times New Roman"/>
            </a:endParaRPr>
          </a:p>
          <a:p>
            <a:pPr marL="12700" marR="110489">
              <a:lnSpc>
                <a:spcPts val="2750"/>
              </a:lnSpc>
              <a:spcBef>
                <a:spcPts val="700"/>
              </a:spcBef>
            </a:pPr>
            <a:r>
              <a:rPr sz="2800" spc="-9" dirty="0">
                <a:latin typeface="Times New Roman"/>
                <a:cs typeface="Times New Roman"/>
              </a:rPr>
              <a:t>T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nt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9" dirty="0">
                <a:latin typeface="Times New Roman"/>
                <a:cs typeface="Times New Roman"/>
              </a:rPr>
              <a:t>or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 in</a:t>
            </a:r>
            <a:r>
              <a:rPr sz="2800" spc="9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ti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 d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spc="-9" dirty="0">
                <a:latin typeface="Times New Roman"/>
                <a:cs typeface="Times New Roman"/>
              </a:rPr>
              <a:t>i</a:t>
            </a:r>
            <a:r>
              <a:rPr sz="2800" spc="9" dirty="0">
                <a:latin typeface="Times New Roman"/>
                <a:cs typeface="Times New Roman"/>
              </a:rPr>
              <a:t>b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 si</a:t>
            </a:r>
            <a:r>
              <a:rPr sz="2800" spc="9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ti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ns th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 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si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ble</a:t>
            </a:r>
            <a:endParaRPr sz="2800">
              <a:latin typeface="Times New Roman"/>
              <a:cs typeface="Times New Roman"/>
            </a:endParaRPr>
          </a:p>
          <a:p>
            <a:pPr marL="12700" marR="48635">
              <a:lnSpc>
                <a:spcPct val="95825"/>
              </a:lnSpc>
              <a:spcBef>
                <a:spcPts val="147"/>
              </a:spcBef>
            </a:pPr>
            <a:r>
              <a:rPr sz="2800" spc="-9" dirty="0">
                <a:latin typeface="Times New Roman"/>
                <a:cs typeface="Times New Roman"/>
              </a:rPr>
              <a:t>T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nt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pr</a:t>
            </a:r>
            <a:r>
              <a:rPr sz="2800" dirty="0">
                <a:latin typeface="Times New Roman"/>
                <a:cs typeface="Times New Roman"/>
              </a:rPr>
              <a:t>og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m</a:t>
            </a:r>
            <a:r>
              <a:rPr sz="2800" spc="-29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 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spc="9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ine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5590" y="235545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5590" y="314285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82141" y="3513698"/>
            <a:ext cx="6910401" cy="730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0"/>
              </a:lnSpc>
              <a:spcBef>
                <a:spcPts val="287"/>
              </a:spcBef>
            </a:pP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9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spc="-9" dirty="0">
                <a:latin typeface="Times New Roman"/>
                <a:cs typeface="Times New Roman"/>
              </a:rPr>
              <a:t>t</a:t>
            </a:r>
            <a:r>
              <a:rPr sz="2800" spc="9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on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bo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lts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f </a:t>
            </a:r>
            <a:r>
              <a:rPr sz="2800" spc="9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ossi</a:t>
            </a:r>
            <a:r>
              <a:rPr sz="2800" spc="9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le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spc="-1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ti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ns o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 to 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ose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ac</a:t>
            </a:r>
            <a:r>
              <a:rPr sz="2800" dirty="0">
                <a:latin typeface="Times New Roman"/>
                <a:cs typeface="Times New Roman"/>
              </a:rPr>
              <a:t>tions t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 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spc="-9" dirty="0">
                <a:latin typeface="Times New Roman"/>
                <a:cs typeface="Times New Roman"/>
              </a:rPr>
              <a:t>i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ve the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07449" y="3513698"/>
            <a:ext cx="35560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in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5590" y="428077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2140" y="4301098"/>
            <a:ext cx="118491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Usu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lly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7211" y="4301098"/>
            <a:ext cx="1224235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q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ir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11651" y="4301098"/>
            <a:ext cx="984249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spc="-1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6061" y="4301098"/>
            <a:ext cx="593089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0" y="4301098"/>
            <a:ext cx="132588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9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ni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4640" y="6636307"/>
            <a:ext cx="289052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9" dirty="0">
                <a:latin typeface="Times New Roman"/>
                <a:cs typeface="Times New Roman"/>
              </a:rPr>
              <a:t>C</a:t>
            </a: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461 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4" dirty="0">
                <a:latin typeface="Times New Roman"/>
                <a:cs typeface="Times New Roman"/>
              </a:rPr>
              <a:t>ic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4" dirty="0">
                <a:latin typeface="Times New Roman"/>
                <a:cs typeface="Times New Roman"/>
              </a:rPr>
              <a:t> </a:t>
            </a:r>
            <a:r>
              <a:rPr sz="1200" spc="-29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4" dirty="0">
                <a:latin typeface="Times New Roman"/>
                <a:cs typeface="Times New Roman"/>
              </a:rPr>
              <a:t>t</a:t>
            </a:r>
            <a:r>
              <a:rPr sz="1200" spc="-14" dirty="0">
                <a:latin typeface="Times New Roman"/>
                <a:cs typeface="Times New Roman"/>
              </a:rPr>
              <a:t>e</a:t>
            </a:r>
            <a:r>
              <a:rPr sz="1200" spc="4" dirty="0">
                <a:latin typeface="Times New Roman"/>
                <a:cs typeface="Times New Roman"/>
              </a:rPr>
              <a:t>ll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spc="-9" dirty="0">
                <a:latin typeface="Times New Roman"/>
                <a:cs typeface="Times New Roman"/>
              </a:rPr>
              <a:t>g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 © </a:t>
            </a:r>
            <a:r>
              <a:rPr sz="1200" spc="4" dirty="0">
                <a:latin typeface="Times New Roman"/>
                <a:cs typeface="Times New Roman"/>
              </a:rPr>
              <a:t>Pi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4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39" dirty="0">
                <a:latin typeface="Times New Roman"/>
                <a:cs typeface="Times New Roman"/>
              </a:rPr>
              <a:t>y</a:t>
            </a:r>
            <a:r>
              <a:rPr sz="1200" spc="-9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4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1" y="6693457"/>
            <a:ext cx="79628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9" dirty="0">
                <a:latin typeface="Times New Roman"/>
                <a:cs typeface="Times New Roman"/>
              </a:rPr>
              <a:t>r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-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2008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737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8800" y="1295400"/>
            <a:ext cx="8229600" cy="5238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412731" y="62787"/>
            <a:ext cx="20065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>
                <a:latin typeface="Times New Roman"/>
                <a:cs typeface="Times New Roman"/>
              </a:rPr>
              <a:t>38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1470" y="370210"/>
            <a:ext cx="194310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G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o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a</a:t>
            </a:r>
            <a:r>
              <a:rPr sz="3200" spc="-9" dirty="0">
                <a:solidFill>
                  <a:srgbClr val="660033"/>
                </a:solidFill>
                <a:latin typeface="Times New Roman"/>
                <a:cs typeface="Times New Roman"/>
              </a:rPr>
              <a:t>l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-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ba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s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1079" y="370210"/>
            <a:ext cx="112843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g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en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4640" y="6636307"/>
            <a:ext cx="289052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9" dirty="0">
                <a:latin typeface="Times New Roman"/>
                <a:cs typeface="Times New Roman"/>
              </a:rPr>
              <a:t>C</a:t>
            </a: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461 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4" dirty="0">
                <a:latin typeface="Times New Roman"/>
                <a:cs typeface="Times New Roman"/>
              </a:rPr>
              <a:t>ic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4" dirty="0">
                <a:latin typeface="Times New Roman"/>
                <a:cs typeface="Times New Roman"/>
              </a:rPr>
              <a:t> </a:t>
            </a:r>
            <a:r>
              <a:rPr sz="1200" spc="-29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4" dirty="0">
                <a:latin typeface="Times New Roman"/>
                <a:cs typeface="Times New Roman"/>
              </a:rPr>
              <a:t>t</a:t>
            </a:r>
            <a:r>
              <a:rPr sz="1200" spc="-14" dirty="0">
                <a:latin typeface="Times New Roman"/>
                <a:cs typeface="Times New Roman"/>
              </a:rPr>
              <a:t>e</a:t>
            </a:r>
            <a:r>
              <a:rPr sz="1200" spc="4" dirty="0">
                <a:latin typeface="Times New Roman"/>
                <a:cs typeface="Times New Roman"/>
              </a:rPr>
              <a:t>ll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spc="-9" dirty="0">
                <a:latin typeface="Times New Roman"/>
                <a:cs typeface="Times New Roman"/>
              </a:rPr>
              <a:t>g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 © </a:t>
            </a:r>
            <a:r>
              <a:rPr sz="1200" spc="4" dirty="0">
                <a:latin typeface="Times New Roman"/>
                <a:cs typeface="Times New Roman"/>
              </a:rPr>
              <a:t>Pi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4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39" dirty="0">
                <a:latin typeface="Times New Roman"/>
                <a:cs typeface="Times New Roman"/>
              </a:rPr>
              <a:t>y</a:t>
            </a:r>
            <a:r>
              <a:rPr sz="1200" spc="-9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4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1" y="6693457"/>
            <a:ext cx="79628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9" dirty="0">
                <a:latin typeface="Times New Roman"/>
                <a:cs typeface="Times New Roman"/>
              </a:rPr>
              <a:t>r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-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2008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419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412731" y="62787"/>
            <a:ext cx="20065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>
                <a:latin typeface="Times New Roman"/>
                <a:cs typeface="Times New Roman"/>
              </a:rPr>
              <a:t>39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24000" y="349890"/>
            <a:ext cx="681549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G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o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l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-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b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s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d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 a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g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en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ts 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s 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r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f</a:t>
            </a:r>
            <a:r>
              <a:rPr sz="3200" spc="-9" dirty="0">
                <a:solidFill>
                  <a:srgbClr val="660033"/>
                </a:solidFill>
                <a:latin typeface="Times New Roman"/>
                <a:cs typeface="Times New Roman"/>
              </a:rPr>
              <a:t>l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ex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-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b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s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d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 age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nts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45590" y="121880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82141" y="1239128"/>
            <a:ext cx="7202545" cy="30048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0"/>
              </a:lnSpc>
              <a:spcBef>
                <a:spcPts val="287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9" dirty="0">
                <a:latin typeface="Times New Roman"/>
                <a:cs typeface="Times New Roman"/>
              </a:rPr>
              <a:t>l</a:t>
            </a:r>
            <a:r>
              <a:rPr sz="2800" spc="9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ho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gh </a:t>
            </a:r>
            <a:r>
              <a:rPr sz="2800" spc="9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spc="-9" dirty="0">
                <a:latin typeface="Times New Roman"/>
                <a:cs typeface="Times New Roman"/>
              </a:rPr>
              <a:t>l</a:t>
            </a:r>
            <a:r>
              <a:rPr sz="2800" spc="9" dirty="0">
                <a:latin typeface="Times New Roman"/>
                <a:cs typeface="Times New Roman"/>
              </a:rPr>
              <a:t>-b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nts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pp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s l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fi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t, is 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f</a:t>
            </a:r>
            <a:r>
              <a:rPr sz="2800" spc="-9" dirty="0">
                <a:latin typeface="Times New Roman"/>
                <a:cs typeface="Times New Roman"/>
              </a:rPr>
              <a:t>l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x</a:t>
            </a:r>
            <a:r>
              <a:rPr sz="2800" dirty="0">
                <a:latin typeface="Times New Roman"/>
                <a:cs typeface="Times New Roman"/>
              </a:rPr>
              <a:t>ible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b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se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owl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ge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 s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pp</a:t>
            </a:r>
            <a:r>
              <a:rPr sz="2800" spc="9" dirty="0">
                <a:latin typeface="Times New Roman"/>
                <a:cs typeface="Times New Roman"/>
              </a:rPr>
              <a:t>or</a:t>
            </a:r>
            <a:r>
              <a:rPr sz="2800" spc="-9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s its d</a:t>
            </a:r>
            <a:r>
              <a:rPr sz="2800" spc="-4" dirty="0">
                <a:latin typeface="Times New Roman"/>
                <a:cs typeface="Times New Roman"/>
              </a:rPr>
              <a:t>ec</a:t>
            </a:r>
            <a:r>
              <a:rPr sz="2800" spc="-9" dirty="0">
                <a:latin typeface="Times New Roman"/>
                <a:cs typeface="Times New Roman"/>
              </a:rPr>
              <a:t>i</a:t>
            </a:r>
            <a:r>
              <a:rPr sz="2800" spc="9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ion is 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nt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x</a:t>
            </a:r>
            <a:r>
              <a:rPr sz="2800" dirty="0">
                <a:latin typeface="Times New Roman"/>
                <a:cs typeface="Times New Roman"/>
              </a:rPr>
              <a:t>pli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spc="-9" dirty="0">
                <a:latin typeface="Times New Roman"/>
                <a:cs typeface="Times New Roman"/>
              </a:rPr>
              <a:t>i</a:t>
            </a:r>
            <a:r>
              <a:rPr sz="2800" spc="9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ly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d 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 </a:t>
            </a:r>
            <a:r>
              <a:rPr sz="2800" spc="9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9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ifi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  <a:p>
            <a:pPr marL="12700" marR="81279">
              <a:lnSpc>
                <a:spcPts val="2760"/>
              </a:lnSpc>
              <a:spcBef>
                <a:spcPts val="692"/>
              </a:spcBef>
            </a:pP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th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 h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9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or the r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fl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x</a:t>
            </a:r>
            <a:r>
              <a:rPr sz="2800" spc="9" dirty="0">
                <a:latin typeface="Times New Roman"/>
                <a:cs typeface="Times New Roman"/>
              </a:rPr>
              <a:t>-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nt,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wou</a:t>
            </a:r>
            <a:r>
              <a:rPr sz="2800" spc="9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d h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v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write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ny 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diti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n-</a:t>
            </a:r>
            <a:r>
              <a:rPr sz="2800" spc="-4" dirty="0">
                <a:latin typeface="Times New Roman"/>
                <a:cs typeface="Times New Roman"/>
              </a:rPr>
              <a:t>ac</a:t>
            </a:r>
            <a:r>
              <a:rPr sz="2800" spc="-9" dirty="0">
                <a:latin typeface="Times New Roman"/>
                <a:cs typeface="Times New Roman"/>
              </a:rPr>
              <a:t>t</a:t>
            </a:r>
            <a:r>
              <a:rPr sz="2800" spc="9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on 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ul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12700" marR="662587">
              <a:lnSpc>
                <a:spcPts val="2750"/>
              </a:lnSpc>
              <a:spcBef>
                <a:spcPts val="697"/>
              </a:spcBef>
            </a:pPr>
            <a:r>
              <a:rPr sz="2800" spc="-9" dirty="0">
                <a:latin typeface="Times New Roman"/>
                <a:cs typeface="Times New Roman"/>
              </a:rPr>
              <a:t>T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b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 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g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4" dirty="0">
                <a:latin typeface="Times New Roman"/>
                <a:cs typeface="Times New Roman"/>
              </a:rPr>
              <a:t>'</a:t>
            </a:r>
            <a:r>
              <a:rPr sz="2800" dirty="0">
                <a:latin typeface="Times New Roman"/>
                <a:cs typeface="Times New Roman"/>
              </a:rPr>
              <a:t>s b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vi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r </a:t>
            </a:r>
            <a:r>
              <a:rPr sz="2800" spc="-14" dirty="0">
                <a:latin typeface="Times New Roman"/>
                <a:cs typeface="Times New Roman"/>
              </a:rPr>
              <a:t>c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 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si</a:t>
            </a:r>
            <a:r>
              <a:rPr sz="2800" spc="9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e 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ng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98280" y="1239128"/>
            <a:ext cx="276597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it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45590" y="270597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45590" y="349337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5590" y="428077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2141" y="4301098"/>
            <a:ext cx="1543425" cy="730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0"/>
              </a:lnSpc>
              <a:spcBef>
                <a:spcPts val="287"/>
              </a:spcBef>
            </a:pPr>
            <a:r>
              <a:rPr sz="2800" spc="-9" dirty="0">
                <a:latin typeface="Times New Roman"/>
                <a:cs typeface="Times New Roman"/>
              </a:rPr>
              <a:t>T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x sit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ti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39161" y="4301098"/>
            <a:ext cx="1050245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nt</a:t>
            </a:r>
            <a:r>
              <a:rPr sz="2800" spc="-4" dirty="0">
                <a:latin typeface="Times New Roman"/>
                <a:cs typeface="Times New Roman"/>
              </a:rPr>
              <a:t>'</a:t>
            </a:r>
            <a:r>
              <a:rPr sz="280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8341" y="4301098"/>
            <a:ext cx="770845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ul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79391" y="4301098"/>
            <a:ext cx="768087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ust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57899" y="4301098"/>
            <a:ext cx="415642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9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0809" y="4301098"/>
            <a:ext cx="126365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53350" y="4301098"/>
            <a:ext cx="495607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9" dirty="0">
                <a:latin typeface="Times New Roman"/>
                <a:cs typeface="Times New Roman"/>
              </a:rPr>
              <a:t>fo</a:t>
            </a:r>
            <a:r>
              <a:rPr sz="2800" dirty="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58809" y="4301098"/>
            <a:ext cx="236572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3919" y="4301098"/>
            <a:ext cx="670822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w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4640" y="6636307"/>
            <a:ext cx="289052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9" dirty="0">
                <a:latin typeface="Times New Roman"/>
                <a:cs typeface="Times New Roman"/>
              </a:rPr>
              <a:t>C</a:t>
            </a: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461 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4" dirty="0">
                <a:latin typeface="Times New Roman"/>
                <a:cs typeface="Times New Roman"/>
              </a:rPr>
              <a:t>ic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4" dirty="0">
                <a:latin typeface="Times New Roman"/>
                <a:cs typeface="Times New Roman"/>
              </a:rPr>
              <a:t> </a:t>
            </a:r>
            <a:r>
              <a:rPr sz="1200" spc="-29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4" dirty="0">
                <a:latin typeface="Times New Roman"/>
                <a:cs typeface="Times New Roman"/>
              </a:rPr>
              <a:t>t</a:t>
            </a:r>
            <a:r>
              <a:rPr sz="1200" spc="-14" dirty="0">
                <a:latin typeface="Times New Roman"/>
                <a:cs typeface="Times New Roman"/>
              </a:rPr>
              <a:t>e</a:t>
            </a:r>
            <a:r>
              <a:rPr sz="1200" spc="4" dirty="0">
                <a:latin typeface="Times New Roman"/>
                <a:cs typeface="Times New Roman"/>
              </a:rPr>
              <a:t>ll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spc="-9" dirty="0">
                <a:latin typeface="Times New Roman"/>
                <a:cs typeface="Times New Roman"/>
              </a:rPr>
              <a:t>g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 © </a:t>
            </a:r>
            <a:r>
              <a:rPr sz="1200" spc="4" dirty="0">
                <a:latin typeface="Times New Roman"/>
                <a:cs typeface="Times New Roman"/>
              </a:rPr>
              <a:t>Pi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4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39" dirty="0">
                <a:latin typeface="Times New Roman"/>
                <a:cs typeface="Times New Roman"/>
              </a:rPr>
              <a:t>y</a:t>
            </a:r>
            <a:r>
              <a:rPr sz="1200" spc="-9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4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1" y="6693457"/>
            <a:ext cx="79628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9" dirty="0">
                <a:latin typeface="Times New Roman"/>
                <a:cs typeface="Times New Roman"/>
              </a:rPr>
              <a:t>r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-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2008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713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412731" y="62787"/>
            <a:ext cx="20065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>
                <a:latin typeface="Times New Roman"/>
                <a:cs typeface="Times New Roman"/>
              </a:rPr>
              <a:t>40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4000" y="349890"/>
            <a:ext cx="335728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U</a:t>
            </a:r>
            <a:r>
              <a:rPr sz="3200" spc="-9" dirty="0">
                <a:solidFill>
                  <a:srgbClr val="660033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il</a:t>
            </a:r>
            <a:r>
              <a:rPr sz="3200" spc="-9" dirty="0">
                <a:solidFill>
                  <a:srgbClr val="660033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t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y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-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b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s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d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 age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nts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5590" y="121880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2140" y="1239128"/>
            <a:ext cx="7350128" cy="41414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0752">
              <a:lnSpc>
                <a:spcPts val="2750"/>
              </a:lnSpc>
              <a:spcBef>
                <a:spcPts val="287"/>
              </a:spcBef>
            </a:pPr>
            <a:r>
              <a:rPr sz="2800" dirty="0">
                <a:latin typeface="Times New Roman"/>
                <a:cs typeface="Times New Roman"/>
              </a:rPr>
              <a:t>Go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ls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lo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re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ot r</a:t>
            </a:r>
            <a:r>
              <a:rPr sz="2800" spc="-4" dirty="0">
                <a:latin typeface="Times New Roman"/>
                <a:cs typeface="Times New Roman"/>
              </a:rPr>
              <a:t>ea</a:t>
            </a:r>
            <a:r>
              <a:rPr sz="2800" spc="-9" dirty="0">
                <a:latin typeface="Times New Roman"/>
                <a:cs typeface="Times New Roman"/>
              </a:rPr>
              <a:t>l</a:t>
            </a:r>
            <a:r>
              <a:rPr sz="2800" spc="9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ou</a:t>
            </a:r>
            <a:r>
              <a:rPr sz="2800" spc="9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h to g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igh q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spc="-9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ity </a:t>
            </a:r>
            <a:r>
              <a:rPr sz="2800" spc="9" dirty="0">
                <a:latin typeface="Times New Roman"/>
                <a:cs typeface="Times New Roman"/>
              </a:rPr>
              <a:t>b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vior in 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st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vi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nts – t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y j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st p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9" dirty="0">
                <a:latin typeface="Times New Roman"/>
                <a:cs typeface="Times New Roman"/>
              </a:rPr>
              <a:t>v</a:t>
            </a:r>
            <a:r>
              <a:rPr sz="2800" dirty="0">
                <a:latin typeface="Times New Roman"/>
                <a:cs typeface="Times New Roman"/>
              </a:rPr>
              <a:t>ide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 bin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y disti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spc="-1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ti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b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9" dirty="0">
                <a:latin typeface="Times New Roman"/>
                <a:cs typeface="Times New Roman"/>
              </a:rPr>
              <a:t>w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 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py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nd u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9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219"/>
              </a:lnSpc>
              <a:spcBef>
                <a:spcPts val="527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re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g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p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9" dirty="0">
                <a:latin typeface="Times New Roman"/>
                <a:cs typeface="Times New Roman"/>
              </a:rPr>
              <a:t>or</a:t>
            </a:r>
            <a:r>
              <a:rPr sz="2800" spc="-29" dirty="0">
                <a:latin typeface="Times New Roman"/>
                <a:cs typeface="Times New Roman"/>
              </a:rPr>
              <a:t>m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spc="-4" dirty="0">
                <a:latin typeface="Times New Roman"/>
                <a:cs typeface="Times New Roman"/>
              </a:rPr>
              <a:t>ea</a:t>
            </a:r>
            <a:r>
              <a:rPr sz="2800" dirty="0">
                <a:latin typeface="Times New Roman"/>
                <a:cs typeface="Times New Roman"/>
              </a:rPr>
              <a:t>su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uld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llow 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219"/>
              </a:lnSpc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spc="9" dirty="0">
                <a:latin typeface="Times New Roman"/>
                <a:cs typeface="Times New Roman"/>
              </a:rPr>
              <a:t>p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ison 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f di</a:t>
            </a:r>
            <a:r>
              <a:rPr sz="2800" spc="9" dirty="0">
                <a:latin typeface="Times New Roman"/>
                <a:cs typeface="Times New Roman"/>
              </a:rPr>
              <a:t>ff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rld st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spc="-14" dirty="0">
                <a:latin typeface="Times New Roman"/>
                <a:cs typeface="Times New Roman"/>
              </a:rPr>
              <a:t>c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rdi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g to 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219"/>
              </a:lnSpc>
            </a:pP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x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spc="-1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tly 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ow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py th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y would 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ke the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nt if 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219"/>
              </a:lnSpc>
            </a:pPr>
            <a:r>
              <a:rPr sz="2800" dirty="0">
                <a:latin typeface="Times New Roman"/>
                <a:cs typeface="Times New Roman"/>
              </a:rPr>
              <a:t>th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y 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ould </a:t>
            </a:r>
            <a:r>
              <a:rPr sz="2800" spc="9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spc="-14" dirty="0">
                <a:latin typeface="Times New Roman"/>
                <a:cs typeface="Times New Roman"/>
              </a:rPr>
              <a:t>c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spc="-9" dirty="0">
                <a:latin typeface="Times New Roman"/>
                <a:cs typeface="Times New Roman"/>
              </a:rPr>
              <a:t>i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v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  <a:p>
            <a:pPr marL="12700" marR="48635">
              <a:lnSpc>
                <a:spcPct val="95825"/>
              </a:lnSpc>
            </a:pP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py – Uti</a:t>
            </a:r>
            <a:r>
              <a:rPr sz="2800" spc="-9" dirty="0">
                <a:latin typeface="Times New Roman"/>
                <a:cs typeface="Times New Roman"/>
              </a:rPr>
              <a:t>l</a:t>
            </a:r>
            <a:r>
              <a:rPr sz="2800" spc="9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ty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(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lity 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f b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ing 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ul)</a:t>
            </a:r>
            <a:endParaRPr sz="2800">
              <a:latin typeface="Times New Roman"/>
              <a:cs typeface="Times New Roman"/>
            </a:endParaRPr>
          </a:p>
          <a:p>
            <a:pPr marL="12700" marR="13007">
              <a:lnSpc>
                <a:spcPts val="2750"/>
              </a:lnSpc>
              <a:spcBef>
                <a:spcPts val="781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spc="-9" dirty="0">
                <a:latin typeface="Times New Roman"/>
                <a:cs typeface="Times New Roman"/>
              </a:rPr>
              <a:t>t</a:t>
            </a:r>
            <a:r>
              <a:rPr sz="2800" spc="9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lity f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tion 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ps a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to a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spc="9" dirty="0">
                <a:latin typeface="Times New Roman"/>
                <a:cs typeface="Times New Roman"/>
              </a:rPr>
              <a:t>b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 whi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h d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4" dirty="0">
                <a:latin typeface="Times New Roman"/>
                <a:cs typeface="Times New Roman"/>
              </a:rPr>
              <a:t>c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ib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 the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ss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spc="-14" dirty="0">
                <a:latin typeface="Times New Roman"/>
                <a:cs typeface="Times New Roman"/>
              </a:rPr>
              <a:t>c</a:t>
            </a:r>
            <a:r>
              <a:rPr sz="2800" spc="9" dirty="0">
                <a:latin typeface="Times New Roman"/>
                <a:cs typeface="Times New Roman"/>
              </a:rPr>
              <a:t>i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 d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f h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9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5590" y="270597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5590" y="4191878"/>
            <a:ext cx="203234" cy="8191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1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4640" y="6636307"/>
            <a:ext cx="289052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9" dirty="0">
                <a:latin typeface="Times New Roman"/>
                <a:cs typeface="Times New Roman"/>
              </a:rPr>
              <a:t>C</a:t>
            </a: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461 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4" dirty="0">
                <a:latin typeface="Times New Roman"/>
                <a:cs typeface="Times New Roman"/>
              </a:rPr>
              <a:t>ic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4" dirty="0">
                <a:latin typeface="Times New Roman"/>
                <a:cs typeface="Times New Roman"/>
              </a:rPr>
              <a:t> </a:t>
            </a:r>
            <a:r>
              <a:rPr sz="1200" spc="-29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4" dirty="0">
                <a:latin typeface="Times New Roman"/>
                <a:cs typeface="Times New Roman"/>
              </a:rPr>
              <a:t>t</a:t>
            </a:r>
            <a:r>
              <a:rPr sz="1200" spc="-14" dirty="0">
                <a:latin typeface="Times New Roman"/>
                <a:cs typeface="Times New Roman"/>
              </a:rPr>
              <a:t>e</a:t>
            </a:r>
            <a:r>
              <a:rPr sz="1200" spc="4" dirty="0">
                <a:latin typeface="Times New Roman"/>
                <a:cs typeface="Times New Roman"/>
              </a:rPr>
              <a:t>ll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spc="-9" dirty="0">
                <a:latin typeface="Times New Roman"/>
                <a:cs typeface="Times New Roman"/>
              </a:rPr>
              <a:t>g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 © </a:t>
            </a:r>
            <a:r>
              <a:rPr sz="1200" spc="4" dirty="0">
                <a:latin typeface="Times New Roman"/>
                <a:cs typeface="Times New Roman"/>
              </a:rPr>
              <a:t>Pi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4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39" dirty="0">
                <a:latin typeface="Times New Roman"/>
                <a:cs typeface="Times New Roman"/>
              </a:rPr>
              <a:t>y</a:t>
            </a:r>
            <a:r>
              <a:rPr sz="1200" spc="-9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4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1" y="6693457"/>
            <a:ext cx="79628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9" dirty="0">
                <a:latin typeface="Times New Roman"/>
                <a:cs typeface="Times New Roman"/>
              </a:rPr>
              <a:t>r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-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2008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77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8800" y="1294130"/>
            <a:ext cx="8382000" cy="5336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412731" y="62787"/>
            <a:ext cx="20065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>
                <a:latin typeface="Times New Roman"/>
                <a:cs typeface="Times New Roman"/>
              </a:rPr>
              <a:t>41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1470" y="370210"/>
            <a:ext cx="221234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U</a:t>
            </a:r>
            <a:r>
              <a:rPr sz="3200" spc="-9" dirty="0">
                <a:solidFill>
                  <a:srgbClr val="660033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il</a:t>
            </a:r>
            <a:r>
              <a:rPr sz="3200" spc="-9" dirty="0">
                <a:solidFill>
                  <a:srgbClr val="660033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t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y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-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b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s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0320" y="370210"/>
            <a:ext cx="112843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age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nts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4640" y="6636307"/>
            <a:ext cx="289052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9" dirty="0">
                <a:latin typeface="Times New Roman"/>
                <a:cs typeface="Times New Roman"/>
              </a:rPr>
              <a:t>C</a:t>
            </a: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461 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4" dirty="0">
                <a:latin typeface="Times New Roman"/>
                <a:cs typeface="Times New Roman"/>
              </a:rPr>
              <a:t>ic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4" dirty="0">
                <a:latin typeface="Times New Roman"/>
                <a:cs typeface="Times New Roman"/>
              </a:rPr>
              <a:t> </a:t>
            </a:r>
            <a:r>
              <a:rPr sz="1200" spc="-29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4" dirty="0">
                <a:latin typeface="Times New Roman"/>
                <a:cs typeface="Times New Roman"/>
              </a:rPr>
              <a:t>t</a:t>
            </a:r>
            <a:r>
              <a:rPr sz="1200" spc="-14" dirty="0">
                <a:latin typeface="Times New Roman"/>
                <a:cs typeface="Times New Roman"/>
              </a:rPr>
              <a:t>e</a:t>
            </a:r>
            <a:r>
              <a:rPr sz="1200" spc="4" dirty="0">
                <a:latin typeface="Times New Roman"/>
                <a:cs typeface="Times New Roman"/>
              </a:rPr>
              <a:t>ll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spc="-9" dirty="0">
                <a:latin typeface="Times New Roman"/>
                <a:cs typeface="Times New Roman"/>
              </a:rPr>
              <a:t>g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 © </a:t>
            </a:r>
            <a:r>
              <a:rPr sz="1200" spc="4" dirty="0">
                <a:latin typeface="Times New Roman"/>
                <a:cs typeface="Times New Roman"/>
              </a:rPr>
              <a:t>Pi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4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39" dirty="0">
                <a:latin typeface="Times New Roman"/>
                <a:cs typeface="Times New Roman"/>
              </a:rPr>
              <a:t>y</a:t>
            </a:r>
            <a:r>
              <a:rPr sz="1200" spc="-9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4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1" y="6693457"/>
            <a:ext cx="79628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9" dirty="0">
                <a:latin typeface="Times New Roman"/>
                <a:cs typeface="Times New Roman"/>
              </a:rPr>
              <a:t>r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-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2008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517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412731" y="62787"/>
            <a:ext cx="20065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>
                <a:latin typeface="Times New Roman"/>
                <a:cs typeface="Times New Roman"/>
              </a:rPr>
              <a:t>42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4000" y="349890"/>
            <a:ext cx="270196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L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r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n</a:t>
            </a:r>
            <a:r>
              <a:rPr sz="3200" spc="-9" dirty="0">
                <a:solidFill>
                  <a:srgbClr val="660033"/>
                </a:solidFill>
                <a:latin typeface="Times New Roman"/>
                <a:cs typeface="Times New Roman"/>
              </a:rPr>
              <a:t>i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g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 age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nts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5590" y="121880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2141" y="1239128"/>
            <a:ext cx="7476865" cy="25666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39962">
              <a:lnSpc>
                <a:spcPts val="2750"/>
              </a:lnSpc>
              <a:spcBef>
                <a:spcPts val="287"/>
              </a:spcBef>
            </a:pPr>
            <a:r>
              <a:rPr sz="2800" spc="-9" dirty="0">
                <a:latin typeface="Times New Roman"/>
                <a:cs typeface="Times New Roman"/>
              </a:rPr>
              <a:t>T</a:t>
            </a:r>
            <a:r>
              <a:rPr sz="2800" spc="9" dirty="0">
                <a:latin typeface="Times New Roman"/>
                <a:cs typeface="Times New Roman"/>
              </a:rPr>
              <a:t>ur</a:t>
            </a:r>
            <a:r>
              <a:rPr sz="2800" spc="-9" dirty="0">
                <a:latin typeface="Times New Roman"/>
                <a:cs typeface="Times New Roman"/>
              </a:rPr>
              <a:t>i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g – ins</a:t>
            </a:r>
            <a:r>
              <a:rPr sz="2800" spc="9" dirty="0">
                <a:latin typeface="Times New Roman"/>
                <a:cs typeface="Times New Roman"/>
              </a:rPr>
              <a:t>t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d of </a:t>
            </a:r>
            <a:r>
              <a:rPr sz="2800" spc="-4" dirty="0">
                <a:latin typeface="Times New Roman"/>
                <a:cs typeface="Times New Roman"/>
              </a:rPr>
              <a:t>ac</a:t>
            </a:r>
            <a:r>
              <a:rPr sz="2800" spc="-9" dirty="0">
                <a:latin typeface="Times New Roman"/>
                <a:cs typeface="Times New Roman"/>
              </a:rPr>
              <a:t>t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lly </a:t>
            </a:r>
            <a:r>
              <a:rPr sz="2800" spc="9" dirty="0">
                <a:latin typeface="Times New Roman"/>
                <a:cs typeface="Times New Roman"/>
              </a:rPr>
              <a:t>pr</a:t>
            </a:r>
            <a:r>
              <a:rPr sz="2800" dirty="0">
                <a:latin typeface="Times New Roman"/>
                <a:cs typeface="Times New Roman"/>
              </a:rPr>
              <a:t>og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spc="-29" dirty="0">
                <a:latin typeface="Times New Roman"/>
                <a:cs typeface="Times New Roman"/>
              </a:rPr>
              <a:t>m</a:t>
            </a:r>
            <a:r>
              <a:rPr sz="2800" spc="-9" dirty="0">
                <a:latin typeface="Times New Roman"/>
                <a:cs typeface="Times New Roman"/>
              </a:rPr>
              <a:t>mi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g in</a:t>
            </a:r>
            <a:r>
              <a:rPr sz="2800" spc="9" dirty="0">
                <a:latin typeface="Times New Roman"/>
                <a:cs typeface="Times New Roman"/>
              </a:rPr>
              <a:t>t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llig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nt 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spc="-14" dirty="0">
                <a:latin typeface="Times New Roman"/>
                <a:cs typeface="Times New Roman"/>
              </a:rPr>
              <a:t>c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y h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9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9" dirty="0">
                <a:latin typeface="Times New Roman"/>
                <a:cs typeface="Times New Roman"/>
              </a:rPr>
              <a:t> w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1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h is t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9" dirty="0">
                <a:latin typeface="Times New Roman"/>
                <a:cs typeface="Times New Roman"/>
              </a:rPr>
              <a:t> m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h wo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k,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uild l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ni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g 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hi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nd th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 t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h th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m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219"/>
              </a:lnSpc>
              <a:spcBef>
                <a:spcPts val="527"/>
              </a:spcBef>
            </a:pPr>
            <a:r>
              <a:rPr sz="2800" spc="-9" dirty="0">
                <a:latin typeface="Times New Roman"/>
                <a:cs typeface="Times New Roman"/>
              </a:rPr>
              <a:t>L</a:t>
            </a:r>
            <a:r>
              <a:rPr sz="2800" spc="-4" dirty="0">
                <a:latin typeface="Times New Roman"/>
                <a:cs typeface="Times New Roman"/>
              </a:rPr>
              <a:t>ea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ing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spc="-9" dirty="0">
                <a:latin typeface="Times New Roman"/>
                <a:cs typeface="Times New Roman"/>
              </a:rPr>
              <a:t>l</a:t>
            </a:r>
            <a:r>
              <a:rPr sz="2800" spc="9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o 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9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9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s t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a</a:t>
            </a:r>
            <a:r>
              <a:rPr sz="2800" spc="9" dirty="0">
                <a:latin typeface="Times New Roman"/>
                <a:cs typeface="Times New Roman"/>
              </a:rPr>
              <a:t>g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 i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iti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lly 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219"/>
              </a:lnSpc>
            </a:pP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k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own 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vi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9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nd to </a:t>
            </a:r>
            <a:r>
              <a:rPr sz="2800" spc="9" dirty="0">
                <a:latin typeface="Times New Roman"/>
                <a:cs typeface="Times New Roman"/>
              </a:rPr>
              <a:t>b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re 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219"/>
              </a:lnSpc>
            </a:pPr>
            <a:r>
              <a:rPr sz="2800" spc="-4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spc="9" dirty="0">
                <a:latin typeface="Times New Roman"/>
                <a:cs typeface="Times New Roman"/>
              </a:rPr>
              <a:t>p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nt th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ts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iti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 k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owl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ge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lo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4" dirty="0">
                <a:latin typeface="Times New Roman"/>
                <a:cs typeface="Times New Roman"/>
              </a:rPr>
              <a:t> 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ig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t 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219"/>
              </a:lnSpc>
            </a:pP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spc="-9" dirty="0">
                <a:latin typeface="Times New Roman"/>
                <a:cs typeface="Times New Roman"/>
              </a:rPr>
              <a:t>l</a:t>
            </a:r>
            <a:r>
              <a:rPr sz="2800" spc="9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ow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5590" y="235545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4640" y="6636307"/>
            <a:ext cx="289052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9" dirty="0">
                <a:latin typeface="Times New Roman"/>
                <a:cs typeface="Times New Roman"/>
              </a:rPr>
              <a:t>C</a:t>
            </a: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461 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4" dirty="0">
                <a:latin typeface="Times New Roman"/>
                <a:cs typeface="Times New Roman"/>
              </a:rPr>
              <a:t>ic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4" dirty="0">
                <a:latin typeface="Times New Roman"/>
                <a:cs typeface="Times New Roman"/>
              </a:rPr>
              <a:t> </a:t>
            </a:r>
            <a:r>
              <a:rPr sz="1200" spc="-29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4" dirty="0">
                <a:latin typeface="Times New Roman"/>
                <a:cs typeface="Times New Roman"/>
              </a:rPr>
              <a:t>t</a:t>
            </a:r>
            <a:r>
              <a:rPr sz="1200" spc="-14" dirty="0">
                <a:latin typeface="Times New Roman"/>
                <a:cs typeface="Times New Roman"/>
              </a:rPr>
              <a:t>e</a:t>
            </a:r>
            <a:r>
              <a:rPr sz="1200" spc="4" dirty="0">
                <a:latin typeface="Times New Roman"/>
                <a:cs typeface="Times New Roman"/>
              </a:rPr>
              <a:t>ll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spc="-9" dirty="0">
                <a:latin typeface="Times New Roman"/>
                <a:cs typeface="Times New Roman"/>
              </a:rPr>
              <a:t>g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 © </a:t>
            </a:r>
            <a:r>
              <a:rPr sz="1200" spc="4" dirty="0">
                <a:latin typeface="Times New Roman"/>
                <a:cs typeface="Times New Roman"/>
              </a:rPr>
              <a:t>Pi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4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39" dirty="0">
                <a:latin typeface="Times New Roman"/>
                <a:cs typeface="Times New Roman"/>
              </a:rPr>
              <a:t>y</a:t>
            </a:r>
            <a:r>
              <a:rPr sz="1200" spc="-9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4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1" y="6693457"/>
            <a:ext cx="79628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9" dirty="0">
                <a:latin typeface="Times New Roman"/>
                <a:cs typeface="Times New Roman"/>
              </a:rPr>
              <a:t>r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-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2008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866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6000" y="1295400"/>
            <a:ext cx="7620000" cy="5353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412731" y="62787"/>
            <a:ext cx="20065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>
                <a:latin typeface="Times New Roman"/>
                <a:cs typeface="Times New Roman"/>
              </a:rPr>
              <a:t>43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1470" y="370210"/>
            <a:ext cx="155702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L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e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660033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ni</a:t>
            </a: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5000" y="370210"/>
            <a:ext cx="112843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9" dirty="0">
                <a:solidFill>
                  <a:srgbClr val="660033"/>
                </a:solidFill>
                <a:latin typeface="Times New Roman"/>
                <a:cs typeface="Times New Roman"/>
              </a:rPr>
              <a:t>age</a:t>
            </a:r>
            <a:r>
              <a:rPr sz="3200" dirty="0">
                <a:solidFill>
                  <a:srgbClr val="660033"/>
                </a:solidFill>
                <a:latin typeface="Times New Roman"/>
                <a:cs typeface="Times New Roman"/>
              </a:rPr>
              <a:t>nts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4640" y="6636307"/>
            <a:ext cx="289052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9" dirty="0">
                <a:latin typeface="Times New Roman"/>
                <a:cs typeface="Times New Roman"/>
              </a:rPr>
              <a:t>C</a:t>
            </a: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461 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4" dirty="0">
                <a:latin typeface="Times New Roman"/>
                <a:cs typeface="Times New Roman"/>
              </a:rPr>
              <a:t>ic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4" dirty="0">
                <a:latin typeface="Times New Roman"/>
                <a:cs typeface="Times New Roman"/>
              </a:rPr>
              <a:t> </a:t>
            </a:r>
            <a:r>
              <a:rPr sz="1200" spc="-29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4" dirty="0">
                <a:latin typeface="Times New Roman"/>
                <a:cs typeface="Times New Roman"/>
              </a:rPr>
              <a:t>t</a:t>
            </a:r>
            <a:r>
              <a:rPr sz="1200" spc="-14" dirty="0">
                <a:latin typeface="Times New Roman"/>
                <a:cs typeface="Times New Roman"/>
              </a:rPr>
              <a:t>e</a:t>
            </a:r>
            <a:r>
              <a:rPr sz="1200" spc="4" dirty="0">
                <a:latin typeface="Times New Roman"/>
                <a:cs typeface="Times New Roman"/>
              </a:rPr>
              <a:t>ll</a:t>
            </a:r>
            <a:r>
              <a:rPr sz="1200" spc="-4" dirty="0">
                <a:latin typeface="Times New Roman"/>
                <a:cs typeface="Times New Roman"/>
              </a:rPr>
              <a:t>i</a:t>
            </a:r>
            <a:r>
              <a:rPr sz="1200" spc="-9" dirty="0">
                <a:latin typeface="Times New Roman"/>
                <a:cs typeface="Times New Roman"/>
              </a:rPr>
              <a:t>g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4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 © </a:t>
            </a:r>
            <a:r>
              <a:rPr sz="1200" spc="4" dirty="0">
                <a:latin typeface="Times New Roman"/>
                <a:cs typeface="Times New Roman"/>
              </a:rPr>
              <a:t>Pi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4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4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39" dirty="0">
                <a:latin typeface="Times New Roman"/>
                <a:cs typeface="Times New Roman"/>
              </a:rPr>
              <a:t>y</a:t>
            </a:r>
            <a:r>
              <a:rPr sz="1200" spc="-9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4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1" y="6693457"/>
            <a:ext cx="79628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9" dirty="0">
                <a:latin typeface="Times New Roman"/>
                <a:cs typeface="Times New Roman"/>
              </a:rPr>
              <a:t>r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-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2008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156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-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Summary: agent types</a:t>
            </a:r>
          </a:p>
        </p:txBody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990600"/>
            <a:ext cx="8610600" cy="51816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  <a:defRPr/>
            </a:pPr>
            <a:r>
              <a:rPr lang="en-US" sz="1800" b="1" dirty="0">
                <a:solidFill>
                  <a:srgbClr val="FF0000"/>
                </a:solidFill>
              </a:rPr>
              <a:t>(1) Table-driven agents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</a:p>
          <a:p>
            <a:pPr lvl="1" eaLnBrk="1" hangingPunct="1">
              <a:defRPr/>
            </a:pPr>
            <a:r>
              <a:rPr lang="en-US" sz="1800" b="1" dirty="0">
                <a:solidFill>
                  <a:schemeClr val="accent2"/>
                </a:solidFill>
              </a:rPr>
              <a:t>use a percept sequence/action table in memory to find the next action. They are implemented by a (large) lookup table. 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>
                <a:solidFill>
                  <a:srgbClr val="FF0000"/>
                </a:solidFill>
              </a:rPr>
              <a:t>(2) Simple reflex agents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</a:p>
          <a:p>
            <a:pPr lvl="1" eaLnBrk="1" hangingPunct="1">
              <a:defRPr/>
            </a:pPr>
            <a:r>
              <a:rPr lang="en-US" sz="1800" b="1" dirty="0"/>
              <a:t>are based on condition-action rules, implemented with an appropriate production system. They are </a:t>
            </a:r>
            <a:r>
              <a:rPr lang="en-US" sz="1800" b="1" u="sng" dirty="0"/>
              <a:t>stateless devices which do not have memory of past world states. 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>
                <a:solidFill>
                  <a:srgbClr val="FF0000"/>
                </a:solidFill>
              </a:rPr>
              <a:t>(3) Agents with memory</a:t>
            </a:r>
            <a:r>
              <a:rPr lang="en-US" sz="1800" dirty="0">
                <a:solidFill>
                  <a:srgbClr val="FF0000"/>
                </a:solidFill>
              </a:rPr>
              <a:t> - </a:t>
            </a:r>
            <a:r>
              <a:rPr lang="en-US" sz="1800" b="1" dirty="0">
                <a:solidFill>
                  <a:srgbClr val="FF0000"/>
                </a:solidFill>
              </a:rPr>
              <a:t>Model-based reflex agents</a:t>
            </a:r>
          </a:p>
          <a:p>
            <a:pPr lvl="1" eaLnBrk="1" hangingPunct="1">
              <a:defRPr/>
            </a:pPr>
            <a:r>
              <a:rPr lang="en-US" sz="1800" b="1" dirty="0"/>
              <a:t>have internal state, which is used to keep track of past states of the world. 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>
                <a:solidFill>
                  <a:srgbClr val="FF0000"/>
                </a:solidFill>
              </a:rPr>
              <a:t>(4) Agents with goals</a:t>
            </a:r>
            <a:r>
              <a:rPr lang="en-US" sz="1800" dirty="0">
                <a:solidFill>
                  <a:srgbClr val="FF0000"/>
                </a:solidFill>
              </a:rPr>
              <a:t> – </a:t>
            </a:r>
            <a:r>
              <a:rPr lang="en-US" sz="1800" b="1" dirty="0">
                <a:solidFill>
                  <a:srgbClr val="FF0000"/>
                </a:solidFill>
              </a:rPr>
              <a:t>Goal-based agents</a:t>
            </a:r>
          </a:p>
          <a:p>
            <a:pPr lvl="1" eaLnBrk="1" hangingPunct="1">
              <a:defRPr/>
            </a:pPr>
            <a:r>
              <a:rPr lang="en-US" sz="1800" b="1" dirty="0"/>
              <a:t>are agents that, in addition to state information, have goal information that describes desirable situations. Agents of this kind take future events into consideration.</a:t>
            </a:r>
            <a:r>
              <a:rPr lang="en-US" sz="1800" dirty="0"/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>
                <a:solidFill>
                  <a:srgbClr val="FF0000"/>
                </a:solidFill>
              </a:rPr>
              <a:t>(5) Utility-based agents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</a:p>
          <a:p>
            <a:pPr lvl="1" eaLnBrk="1" hangingPunct="1">
              <a:defRPr/>
            </a:pPr>
            <a:r>
              <a:rPr lang="en-US" sz="1800" b="1" dirty="0"/>
              <a:t>base their decisions on classic axiomatic utility theory in order to act rationally</a:t>
            </a:r>
            <a:r>
              <a:rPr lang="en-US" sz="1800" b="1" dirty="0">
                <a:solidFill>
                  <a:srgbClr val="3333CC"/>
                </a:solidFill>
              </a:rPr>
              <a:t>. 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>
                <a:solidFill>
                  <a:srgbClr val="FF0000"/>
                </a:solidFill>
              </a:rPr>
              <a:t>(6) Learning  agents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</a:p>
          <a:p>
            <a:pPr lvl="1" eaLnBrk="1" hangingPunct="1">
              <a:defRPr/>
            </a:pPr>
            <a:r>
              <a:rPr lang="en-US" sz="1800" b="1" dirty="0"/>
              <a:t>they have the ability to improve performance through learning.</a:t>
            </a:r>
          </a:p>
        </p:txBody>
      </p:sp>
    </p:spTree>
    <p:extLst>
      <p:ext uri="{BB962C8B-B14F-4D97-AF65-F5344CB8AC3E}">
        <p14:creationId xmlns:p14="http://schemas.microsoft.com/office/powerpoint/2010/main" val="309631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1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1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1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1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1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1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1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1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1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1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1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1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1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1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1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1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1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1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1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1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1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0" y="152400"/>
            <a:ext cx="2057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Summary</a:t>
            </a:r>
          </a:p>
        </p:txBody>
      </p:sp>
      <p:sp>
        <p:nvSpPr>
          <p:cNvPr id="130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990600"/>
            <a:ext cx="8991600" cy="5867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1800" b="1" dirty="0"/>
              <a:t>An </a:t>
            </a:r>
            <a:r>
              <a:rPr lang="en-US" sz="1800" b="1" dirty="0">
                <a:solidFill>
                  <a:schemeClr val="accent2"/>
                </a:solidFill>
              </a:rPr>
              <a:t>agent</a:t>
            </a:r>
            <a:r>
              <a:rPr lang="en-US" sz="1800" b="1" dirty="0"/>
              <a:t> perceives and acts in an environment, has an architecture, and is implemented by an agent program. 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/>
              <a:t>A </a:t>
            </a:r>
            <a:r>
              <a:rPr lang="en-US" sz="1800" b="1" dirty="0">
                <a:solidFill>
                  <a:schemeClr val="accent2"/>
                </a:solidFill>
              </a:rPr>
              <a:t>rational agent</a:t>
            </a:r>
            <a:r>
              <a:rPr lang="en-US" sz="1800" b="1" dirty="0"/>
              <a:t> always chooses the action which </a:t>
            </a:r>
            <a:r>
              <a:rPr lang="en-US" sz="1800" b="1" dirty="0">
                <a:solidFill>
                  <a:srgbClr val="FF0000"/>
                </a:solidFill>
              </a:rPr>
              <a:t>maximizes its expected performance</a:t>
            </a:r>
            <a:r>
              <a:rPr lang="en-US" sz="1800" b="1" dirty="0"/>
              <a:t>, given its percept sequence so far.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/>
              <a:t>An </a:t>
            </a:r>
            <a:r>
              <a:rPr lang="en-US" sz="1800" b="1" dirty="0">
                <a:solidFill>
                  <a:schemeClr val="accent2"/>
                </a:solidFill>
              </a:rPr>
              <a:t>autonomous agent</a:t>
            </a:r>
            <a:r>
              <a:rPr lang="en-US" sz="1800" b="1" dirty="0"/>
              <a:t> uses its own experience rather than built-in knowledge of the environment by the designer. 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/>
              <a:t>An </a:t>
            </a:r>
            <a:r>
              <a:rPr lang="en-US" sz="1800" b="1" dirty="0">
                <a:solidFill>
                  <a:schemeClr val="accent2"/>
                </a:solidFill>
              </a:rPr>
              <a:t>agent program</a:t>
            </a:r>
            <a:r>
              <a:rPr lang="en-US" sz="1800" b="1" dirty="0"/>
              <a:t> maps from percept to action and updates its internal state. </a:t>
            </a:r>
          </a:p>
          <a:p>
            <a:pPr lvl="1" eaLnBrk="1" hangingPunct="1">
              <a:defRPr/>
            </a:pPr>
            <a:r>
              <a:rPr lang="en-US" sz="1800" b="1" dirty="0">
                <a:solidFill>
                  <a:schemeClr val="accent2"/>
                </a:solidFill>
              </a:rPr>
              <a:t>Reflex agents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chemeClr val="accent2"/>
                </a:solidFill>
              </a:rPr>
              <a:t>(simple / model-based) </a:t>
            </a:r>
            <a:r>
              <a:rPr lang="en-US" sz="1800" b="1" dirty="0"/>
              <a:t>respond immediately to percepts. </a:t>
            </a:r>
          </a:p>
          <a:p>
            <a:pPr lvl="1" eaLnBrk="1" hangingPunct="1">
              <a:defRPr/>
            </a:pPr>
            <a:r>
              <a:rPr lang="en-US" sz="1800" b="1" dirty="0">
                <a:solidFill>
                  <a:schemeClr val="accent2"/>
                </a:solidFill>
              </a:rPr>
              <a:t>Goal-based agents</a:t>
            </a:r>
            <a:r>
              <a:rPr lang="en-US" sz="1800" b="1" dirty="0"/>
              <a:t> act in order to achieve their goal(s), possible sequence of steps. </a:t>
            </a:r>
          </a:p>
          <a:p>
            <a:pPr lvl="1" eaLnBrk="1" hangingPunct="1">
              <a:defRPr/>
            </a:pPr>
            <a:r>
              <a:rPr lang="en-US" sz="1800" b="1" dirty="0">
                <a:solidFill>
                  <a:schemeClr val="accent2"/>
                </a:solidFill>
              </a:rPr>
              <a:t>Utility-based agents</a:t>
            </a:r>
            <a:r>
              <a:rPr lang="en-US" sz="1800" b="1" dirty="0"/>
              <a:t> maximize their own utility function. </a:t>
            </a:r>
          </a:p>
          <a:p>
            <a:pPr lvl="1" eaLnBrk="1" hangingPunct="1">
              <a:defRPr/>
            </a:pPr>
            <a:r>
              <a:rPr lang="en-US" sz="1800" b="1" dirty="0">
                <a:solidFill>
                  <a:schemeClr val="accent2"/>
                </a:solidFill>
              </a:rPr>
              <a:t>Learning agents</a:t>
            </a:r>
            <a:r>
              <a:rPr lang="en-US" sz="1800" b="1" dirty="0"/>
              <a:t> improve their performance through learning.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>
                <a:solidFill>
                  <a:schemeClr val="accent2"/>
                </a:solidFill>
              </a:rPr>
              <a:t>Representing knowledge</a:t>
            </a:r>
            <a:r>
              <a:rPr lang="en-US" sz="1800" b="1" dirty="0"/>
              <a:t> is important for successful agent design.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/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/>
              <a:t>The most challenging environments are </a:t>
            </a:r>
            <a:r>
              <a:rPr lang="en-US" sz="1800" b="1" dirty="0">
                <a:solidFill>
                  <a:schemeClr val="accent2"/>
                </a:solidFill>
              </a:rPr>
              <a:t>partially observable, stochastic, sequential, dynamic, </a:t>
            </a:r>
            <a:r>
              <a:rPr lang="en-US" sz="1800" b="1" dirty="0"/>
              <a:t>and</a:t>
            </a:r>
            <a:r>
              <a:rPr lang="en-US" sz="1800" b="1" dirty="0">
                <a:solidFill>
                  <a:schemeClr val="accent2"/>
                </a:solidFill>
              </a:rPr>
              <a:t> continuous, </a:t>
            </a:r>
            <a:r>
              <a:rPr lang="en-US" sz="1800" b="1" dirty="0"/>
              <a:t>and contain</a:t>
            </a:r>
            <a:r>
              <a:rPr lang="en-US" sz="1800" b="1" dirty="0">
                <a:solidFill>
                  <a:schemeClr val="accent2"/>
                </a:solidFill>
              </a:rPr>
              <a:t> multiple intelligent agents.</a:t>
            </a:r>
          </a:p>
          <a:p>
            <a:pPr eaLnBrk="1" hangingPunct="1">
              <a:buFontTx/>
              <a:buNone/>
              <a:defRPr/>
            </a:pPr>
            <a:endParaRPr lang="en-US" sz="1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80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0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0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0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0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0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0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0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0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0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0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0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0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0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0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0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0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6934200" y="1"/>
            <a:ext cx="3733800" cy="16852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0170" algn="r">
              <a:lnSpc>
                <a:spcPct val="95825"/>
              </a:lnSpc>
              <a:spcBef>
                <a:spcPts val="439"/>
              </a:spcBef>
            </a:pPr>
            <a:r>
              <a:rPr sz="1200" dirty="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34200" y="-1270"/>
            <a:ext cx="3733800" cy="1686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01470" y="370210"/>
            <a:ext cx="425517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9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g</a:t>
            </a:r>
            <a:r>
              <a:rPr sz="3200" spc="9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9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s a</a:t>
            </a:r>
            <a:r>
              <a:rPr sz="3200" spc="9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9" dirty="0">
                <a:latin typeface="Times New Roman"/>
                <a:cs typeface="Times New Roman"/>
              </a:rPr>
              <a:t> env</a:t>
            </a:r>
            <a:r>
              <a:rPr sz="3200" spc="-9" dirty="0">
                <a:latin typeface="Times New Roman"/>
                <a:cs typeface="Times New Roman"/>
              </a:rPr>
              <a:t>i</a:t>
            </a:r>
            <a:r>
              <a:rPr sz="3200" spc="4" dirty="0">
                <a:latin typeface="Times New Roman"/>
                <a:cs typeface="Times New Roman"/>
              </a:rPr>
              <a:t>r</a:t>
            </a:r>
            <a:r>
              <a:rPr sz="3200" spc="9" dirty="0">
                <a:latin typeface="Times New Roman"/>
                <a:cs typeface="Times New Roman"/>
              </a:rPr>
              <a:t>onme</a:t>
            </a:r>
            <a:r>
              <a:rPr sz="3200" dirty="0">
                <a:latin typeface="Times New Roman"/>
                <a:cs typeface="Times New Roman"/>
              </a:rPr>
              <a:t>nts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1471" y="107045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40559" y="1086965"/>
            <a:ext cx="8363354" cy="205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ce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’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nput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ny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39873">
              <a:lnSpc>
                <a:spcPct val="95825"/>
              </a:lnSpc>
              <a:spcBef>
                <a:spcPts val="112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sta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300"/>
              </a:lnSpc>
              <a:spcBef>
                <a:spcPts val="755"/>
              </a:spcBef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ce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pt 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se</a:t>
            </a:r>
            <a:r>
              <a:rPr sz="2400" spc="-9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ce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let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ist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ory of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ry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 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cei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194816">
              <a:lnSpc>
                <a:spcPts val="2300"/>
              </a:lnSpc>
              <a:spcBef>
                <a:spcPts val="700"/>
              </a:spcBef>
            </a:pP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1471" y="183245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1471" y="3559656"/>
            <a:ext cx="17782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0560" y="2590802"/>
            <a:ext cx="8267439" cy="312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0"/>
              </a:lnSpc>
              <a:spcBef>
                <a:spcPts val="305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’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by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nt </a:t>
            </a:r>
            <a:r>
              <a:rPr sz="2400" spc="-9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un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cti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 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ps 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pt 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ist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cti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: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300"/>
              </a:lnSpc>
              <a:spcBef>
                <a:spcPts val="305"/>
              </a:spcBef>
              <a:buFont typeface="Arial" pitchFamily="34" charset="0"/>
              <a:buChar char="•"/>
            </a:pP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3292989" marR="3478248" algn="ctr">
              <a:lnSpc>
                <a:spcPct val="96761"/>
              </a:lnSpc>
              <a:spcBef>
                <a:spcPts val="170"/>
              </a:spcBef>
              <a:buFont typeface="Arial" pitchFamily="34" charset="0"/>
              <a:buChar char="•"/>
            </a:pPr>
            <a:r>
              <a:rPr sz="2400" dirty="0">
                <a:latin typeface="Times New Roman"/>
                <a:cs typeface="Times New Roman"/>
              </a:rPr>
              <a:t>[</a:t>
            </a:r>
            <a:r>
              <a:rPr sz="2400" i="1" spc="4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: </a:t>
            </a:r>
            <a:r>
              <a:rPr sz="2400" i="1" dirty="0">
                <a:latin typeface="Trebuchet MS"/>
                <a:cs typeface="Trebuchet MS"/>
              </a:rPr>
              <a:t>P</a:t>
            </a:r>
            <a:r>
              <a:rPr sz="2400" i="1" spc="-425" dirty="0">
                <a:latin typeface="Trebuchet MS"/>
                <a:cs typeface="Trebuchet MS"/>
              </a:rPr>
              <a:t> </a:t>
            </a:r>
            <a:r>
              <a:rPr sz="2400" i="1" dirty="0">
                <a:latin typeface="Trebuchet MS"/>
                <a:cs typeface="Trebuchet MS"/>
              </a:rPr>
              <a:t>*</a:t>
            </a:r>
            <a:r>
              <a:rPr sz="2400" i="1" spc="-75" dirty="0">
                <a:latin typeface="Trebuchet MS"/>
                <a:cs typeface="Trebuchet MS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9" dirty="0">
                <a:latin typeface="Times New Roman"/>
                <a:cs typeface="Times New Roman"/>
              </a:rPr>
              <a:t> </a:t>
            </a:r>
            <a:r>
              <a:rPr sz="2400" i="1" spc="125" dirty="0">
                <a:latin typeface="Trebuchet MS"/>
                <a:cs typeface="Trebuchet MS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L="12700" marR="594002">
              <a:lnSpc>
                <a:spcPts val="2300"/>
              </a:lnSpc>
              <a:spcBef>
                <a:spcPts val="700"/>
              </a:spcBef>
              <a:buFont typeface="Arial" pitchFamily="34" charset="0"/>
              <a:buChar char="•"/>
            </a:pPr>
            <a:endParaRPr lang="en-US" sz="2400" spc="9" dirty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594002">
              <a:lnSpc>
                <a:spcPts val="2300"/>
              </a:lnSpc>
              <a:spcBef>
                <a:spcPts val="700"/>
              </a:spcBef>
            </a:pPr>
            <a:r>
              <a:rPr sz="2400" spc="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-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te</a:t>
            </a:r>
            <a:r>
              <a:rPr sz="2400" spc="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all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cti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le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by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nt prog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 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phy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sica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 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itect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ure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 p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oduce </a:t>
            </a:r>
            <a:r>
              <a:rPr sz="2400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39873">
              <a:lnSpc>
                <a:spcPct val="95825"/>
              </a:lnSpc>
              <a:spcBef>
                <a:spcPts val="185"/>
              </a:spcBef>
              <a:buFont typeface="Arial" pitchFamily="34" charset="0"/>
              <a:buChar char="•"/>
            </a:pPr>
            <a:endParaRPr lang="en-US" sz="2400" spc="4" dirty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39873">
              <a:lnSpc>
                <a:spcPct val="95825"/>
              </a:lnSpc>
              <a:spcBef>
                <a:spcPts val="185"/>
              </a:spcBef>
            </a:pP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1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ct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re + p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ogr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1471" y="528685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4640" y="6636307"/>
            <a:ext cx="289052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778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76400" y="914400"/>
            <a:ext cx="2457450" cy="125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76400" y="2209800"/>
            <a:ext cx="8382000" cy="1270"/>
          </a:xfrm>
          <a:custGeom>
            <a:avLst/>
            <a:gdLst/>
            <a:ahLst/>
            <a:cxnLst/>
            <a:rect l="l" t="t" r="r" b="b"/>
            <a:pathLst>
              <a:path w="8382000" h="1270">
                <a:moveTo>
                  <a:pt x="0" y="0"/>
                </a:moveTo>
                <a:lnTo>
                  <a:pt x="8382000" y="127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76400" y="2547621"/>
            <a:ext cx="8382000" cy="1269"/>
          </a:xfrm>
          <a:custGeom>
            <a:avLst/>
            <a:gdLst/>
            <a:ahLst/>
            <a:cxnLst/>
            <a:rect l="l" t="t" r="r" b="b"/>
            <a:pathLst>
              <a:path w="8382000" h="1269">
                <a:moveTo>
                  <a:pt x="0" y="0"/>
                </a:moveTo>
                <a:lnTo>
                  <a:pt x="8382000" y="126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76400" y="5579110"/>
            <a:ext cx="8382000" cy="1270"/>
          </a:xfrm>
          <a:custGeom>
            <a:avLst/>
            <a:gdLst/>
            <a:ahLst/>
            <a:cxnLst/>
            <a:rect l="l" t="t" r="r" b="b"/>
            <a:pathLst>
              <a:path w="8382000" h="1270">
                <a:moveTo>
                  <a:pt x="0" y="0"/>
                </a:moveTo>
                <a:lnTo>
                  <a:pt x="8382000" y="126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76401" y="2209800"/>
            <a:ext cx="1269" cy="3369310"/>
          </a:xfrm>
          <a:custGeom>
            <a:avLst/>
            <a:gdLst/>
            <a:ahLst/>
            <a:cxnLst/>
            <a:rect l="l" t="t" r="r" b="b"/>
            <a:pathLst>
              <a:path w="1269" h="3369310">
                <a:moveTo>
                  <a:pt x="0" y="0"/>
                </a:moveTo>
                <a:lnTo>
                  <a:pt x="1269" y="336931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58000" y="2209800"/>
            <a:ext cx="1270" cy="3369310"/>
          </a:xfrm>
          <a:custGeom>
            <a:avLst/>
            <a:gdLst/>
            <a:ahLst/>
            <a:cxnLst/>
            <a:rect l="l" t="t" r="r" b="b"/>
            <a:pathLst>
              <a:path w="1270" h="3369310">
                <a:moveTo>
                  <a:pt x="0" y="0"/>
                </a:moveTo>
                <a:lnTo>
                  <a:pt x="1270" y="336931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058400" y="2209800"/>
            <a:ext cx="1270" cy="3369310"/>
          </a:xfrm>
          <a:custGeom>
            <a:avLst/>
            <a:gdLst/>
            <a:ahLst/>
            <a:cxnLst/>
            <a:rect l="l" t="t" r="r" b="b"/>
            <a:pathLst>
              <a:path w="1270" h="3369310">
                <a:moveTo>
                  <a:pt x="0" y="0"/>
                </a:moveTo>
                <a:lnTo>
                  <a:pt x="1270" y="336931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488931" y="62787"/>
            <a:ext cx="12445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6</a:t>
            </a:r>
            <a:endParaRPr sz="12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1470" y="370210"/>
            <a:ext cx="278201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9" dirty="0"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9" dirty="0">
                <a:latin typeface="Times New Roman"/>
                <a:cs typeface="Times New Roman"/>
              </a:rPr>
              <a:t>cu</a:t>
            </a:r>
            <a:r>
              <a:rPr sz="3200" dirty="0">
                <a:latin typeface="Times New Roman"/>
                <a:cs typeface="Times New Roman"/>
              </a:rPr>
              <a:t>u</a:t>
            </a:r>
            <a:r>
              <a:rPr sz="3200" spc="9" dirty="0">
                <a:latin typeface="Times New Roman"/>
                <a:cs typeface="Times New Roman"/>
              </a:rPr>
              <a:t>m</a:t>
            </a:r>
            <a:r>
              <a:rPr sz="3200" spc="4" dirty="0">
                <a:latin typeface="Times New Roman"/>
                <a:cs typeface="Times New Roman"/>
              </a:rPr>
              <a:t>-</a:t>
            </a:r>
            <a:r>
              <a:rPr sz="3200" spc="9" dirty="0">
                <a:latin typeface="Times New Roman"/>
                <a:cs typeface="Times New Roman"/>
              </a:rPr>
              <a:t>c</a:t>
            </a:r>
            <a:r>
              <a:rPr sz="3200" spc="-9" dirty="0">
                <a:latin typeface="Times New Roman"/>
                <a:cs typeface="Times New Roman"/>
              </a:rPr>
              <a:t>l</a:t>
            </a:r>
            <a:r>
              <a:rPr sz="3200" spc="9" dirty="0">
                <a:latin typeface="Times New Roman"/>
                <a:cs typeface="Times New Roman"/>
              </a:rPr>
              <a:t>eane</a:t>
            </a:r>
            <a:r>
              <a:rPr sz="3200" dirty="0"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99281" y="370210"/>
            <a:ext cx="1036319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dirty="0">
                <a:latin typeface="Times New Roman"/>
                <a:cs typeface="Times New Roman"/>
              </a:rPr>
              <a:t>w</a:t>
            </a:r>
            <a:r>
              <a:rPr sz="3200" spc="9" dirty="0">
                <a:latin typeface="Times New Roman"/>
                <a:cs typeface="Times New Roman"/>
              </a:rPr>
              <a:t>o</a:t>
            </a:r>
            <a:r>
              <a:rPr sz="3200" spc="4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ld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49470" y="1030052"/>
            <a:ext cx="152424" cy="1004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0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43"/>
              </a:spcBef>
            </a:pP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0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60"/>
              </a:spcBef>
            </a:pP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0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86020" y="1044022"/>
            <a:ext cx="3785870" cy="641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00">
              <a:lnSpc>
                <a:spcPts val="2140"/>
              </a:lnSpc>
              <a:spcBef>
                <a:spcPts val="107"/>
              </a:spcBef>
            </a:pP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4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9" dirty="0">
                <a:latin typeface="Times New Roman"/>
                <a:cs typeface="Times New Roman"/>
              </a:rPr>
              <a:t> </a:t>
            </a:r>
            <a:r>
              <a:rPr sz="2000" spc="4" dirty="0">
                <a:latin typeface="Times New Roman"/>
                <a:cs typeface="Times New Roman"/>
              </a:rPr>
              <a:t>l</a:t>
            </a:r>
            <a:r>
              <a:rPr sz="2000" spc="9" dirty="0">
                <a:latin typeface="Times New Roman"/>
                <a:cs typeface="Times New Roman"/>
              </a:rPr>
              <a:t>o</a:t>
            </a:r>
            <a:r>
              <a:rPr sz="2000" spc="-9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4" dirty="0">
                <a:latin typeface="Times New Roman"/>
                <a:cs typeface="Times New Roman"/>
              </a:rPr>
              <a:t>t</a:t>
            </a:r>
            <a:r>
              <a:rPr sz="2000" spc="4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9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s: 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0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endParaRPr sz="20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43"/>
              </a:spcBef>
            </a:pPr>
            <a:r>
              <a:rPr sz="2000" spc="9" dirty="0">
                <a:latin typeface="Times New Roman"/>
                <a:cs typeface="Times New Roman"/>
              </a:rPr>
              <a:t>P</a:t>
            </a:r>
            <a:r>
              <a:rPr sz="2000" spc="-9" dirty="0">
                <a:latin typeface="Times New Roman"/>
                <a:cs typeface="Times New Roman"/>
              </a:rPr>
              <a:t>e</a:t>
            </a:r>
            <a:r>
              <a:rPr sz="2000" spc="4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ce</a:t>
            </a:r>
            <a:r>
              <a:rPr sz="2000" spc="9" dirty="0">
                <a:latin typeface="Times New Roman"/>
                <a:cs typeface="Times New Roman"/>
              </a:rPr>
              <a:t>p</a:t>
            </a:r>
            <a:r>
              <a:rPr sz="2000" spc="-4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s: </a:t>
            </a:r>
            <a:r>
              <a:rPr sz="20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0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0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0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0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en</a:t>
            </a:r>
            <a:r>
              <a:rPr sz="20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s, e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endParaRPr sz="20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73161" y="1405972"/>
            <a:ext cx="1018033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[A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sz="20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0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0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0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y]</a:t>
            </a:r>
            <a:endParaRPr sz="20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86020" y="1769192"/>
            <a:ext cx="1447800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0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ti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s:</a:t>
            </a:r>
            <a:r>
              <a:rPr sz="20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000" i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000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000" i="1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ft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endParaRPr sz="20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35090" y="1769192"/>
            <a:ext cx="1287780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000" i="1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000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000" i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000" i="1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000" i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Su</a:t>
            </a:r>
            <a:r>
              <a:rPr sz="2000" i="1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000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k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endParaRPr sz="20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24140" y="1769192"/>
            <a:ext cx="673100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i="1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000" i="1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000" i="1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000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endParaRPr sz="20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3871" y="2288741"/>
            <a:ext cx="2894315" cy="32423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63772" algn="just">
              <a:lnSpc>
                <a:spcPts val="1939"/>
              </a:lnSpc>
              <a:spcBef>
                <a:spcPts val="97"/>
              </a:spcBef>
            </a:pP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rc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pt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quence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1924049" algn="just">
              <a:lnSpc>
                <a:spcPts val="2069"/>
              </a:lnSpc>
              <a:spcBef>
                <a:spcPts val="493"/>
              </a:spcBef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[A,Cl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an] 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1924049" algn="just">
              <a:lnSpc>
                <a:spcPts val="2069"/>
              </a:lnSpc>
              <a:spcBef>
                <a:spcPts val="540"/>
              </a:spcBef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[A, </a:t>
            </a: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rt</a:t>
            </a:r>
            <a:r>
              <a:rPr spc="1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] 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1924049" algn="just">
              <a:lnSpc>
                <a:spcPts val="2069"/>
              </a:lnSpc>
              <a:spcBef>
                <a:spcPts val="540"/>
              </a:spcBef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[B,C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n] 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1924049" algn="just">
              <a:lnSpc>
                <a:spcPts val="2069"/>
              </a:lnSpc>
              <a:spcBef>
                <a:spcPts val="540"/>
              </a:spcBef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[B,Dir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pc="1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]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966469">
              <a:lnSpc>
                <a:spcPts val="2069"/>
              </a:lnSpc>
              <a:spcBef>
                <a:spcPts val="550"/>
              </a:spcBef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[A,Cl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an</a:t>
            </a: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]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[</a:t>
            </a: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Cl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an] 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966469">
              <a:lnSpc>
                <a:spcPts val="2069"/>
              </a:lnSpc>
              <a:spcBef>
                <a:spcPts val="540"/>
              </a:spcBef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[A,Cl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an</a:t>
            </a: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]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[</a:t>
            </a: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Dirt</a:t>
            </a:r>
            <a:r>
              <a:rPr spc="1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]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069"/>
              </a:lnSpc>
              <a:spcBef>
                <a:spcPts val="560"/>
              </a:spcBef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… 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069"/>
              </a:lnSpc>
              <a:spcBef>
                <a:spcPts val="540"/>
              </a:spcBef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[A,Cl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an</a:t>
            </a: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]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[</a:t>
            </a: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Cl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an</a:t>
            </a: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]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,[A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Cle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n]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5140" algn="just">
              <a:lnSpc>
                <a:spcPct val="95825"/>
              </a:lnSpc>
              <a:spcBef>
                <a:spcPts val="560"/>
              </a:spcBef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[A,Cl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an</a:t>
            </a: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]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[</a:t>
            </a: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Cl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an</a:t>
            </a: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]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,[A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Cle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n]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35470" y="2288741"/>
            <a:ext cx="772222" cy="32423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Act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ons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212079">
              <a:lnSpc>
                <a:spcPts val="2069"/>
              </a:lnSpc>
              <a:spcBef>
                <a:spcPts val="493"/>
              </a:spcBef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Right 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212079">
              <a:lnSpc>
                <a:spcPts val="2069"/>
              </a:lnSpc>
              <a:spcBef>
                <a:spcPts val="538"/>
              </a:spcBef>
            </a:pP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ck 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212079">
              <a:lnSpc>
                <a:spcPts val="2069"/>
              </a:lnSpc>
              <a:spcBef>
                <a:spcPts val="538"/>
              </a:spcBef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ft 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212079">
              <a:lnSpc>
                <a:spcPts val="2069"/>
              </a:lnSpc>
              <a:spcBef>
                <a:spcPts val="538"/>
              </a:spcBef>
            </a:pP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ck 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212079">
              <a:lnSpc>
                <a:spcPts val="2069"/>
              </a:lnSpc>
              <a:spcBef>
                <a:spcPts val="538"/>
              </a:spcBef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Right 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212079">
              <a:lnSpc>
                <a:spcPts val="2069"/>
              </a:lnSpc>
              <a:spcBef>
                <a:spcPts val="538"/>
              </a:spcBef>
            </a:pP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ck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212079">
              <a:lnSpc>
                <a:spcPts val="2069"/>
              </a:lnSpc>
              <a:spcBef>
                <a:spcPts val="558"/>
              </a:spcBef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… 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212079">
              <a:lnSpc>
                <a:spcPts val="2069"/>
              </a:lnSpc>
              <a:spcBef>
                <a:spcPts val="540"/>
              </a:spcBef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Right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34289">
              <a:lnSpc>
                <a:spcPct val="95825"/>
              </a:lnSpc>
              <a:spcBef>
                <a:spcPts val="560"/>
              </a:spcBef>
            </a:pPr>
            <a:r>
              <a:rPr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ck</a:t>
            </a:r>
            <a:endParaRPr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4000" y="5813468"/>
            <a:ext cx="3276600" cy="1044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29" marR="41910">
              <a:lnSpc>
                <a:spcPts val="2345"/>
              </a:lnSpc>
              <a:spcBef>
                <a:spcPts val="117"/>
              </a:spcBef>
            </a:pPr>
            <a:r>
              <a:rPr sz="22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2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s</a:t>
            </a:r>
            <a:r>
              <a:rPr sz="22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200" spc="-1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2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f</a:t>
            </a: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2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ti</a:t>
            </a:r>
            <a:r>
              <a:rPr sz="22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2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:</a:t>
            </a:r>
            <a:endParaRPr sz="22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5729">
              <a:lnSpc>
                <a:spcPct val="95825"/>
              </a:lnSpc>
              <a:spcBef>
                <a:spcPts val="422"/>
              </a:spcBef>
            </a:pP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if</a:t>
            </a:r>
            <a:r>
              <a:rPr sz="2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</a:t>
            </a:r>
            <a:r>
              <a:rPr sz="22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q</a:t>
            </a:r>
            <a:r>
              <a:rPr sz="22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ar</a:t>
            </a: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200" spc="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2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200" spc="-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200" spc="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2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200" spc="-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2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ty</a:t>
            </a:r>
            <a:endParaRPr sz="22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6321" y="6159465"/>
            <a:ext cx="3045011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th</a:t>
            </a:r>
            <a:r>
              <a:rPr sz="2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2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k,</a:t>
            </a:r>
            <a:r>
              <a:rPr sz="22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2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er</a:t>
            </a:r>
            <a:r>
              <a:rPr sz="22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2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2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ove</a:t>
            </a:r>
            <a:endParaRPr sz="22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94321" y="6159465"/>
            <a:ext cx="696781" cy="30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to</a:t>
            </a:r>
            <a:r>
              <a:rPr sz="22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the</a:t>
            </a:r>
            <a:endParaRPr sz="22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94091" y="6159465"/>
            <a:ext cx="1833879" cy="7117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59">
              <a:lnSpc>
                <a:spcPts val="2345"/>
              </a:lnSpc>
              <a:spcBef>
                <a:spcPts val="117"/>
              </a:spcBef>
            </a:pPr>
            <a:r>
              <a:rPr sz="22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ot</a:t>
            </a:r>
            <a:r>
              <a:rPr sz="2200" spc="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200" spc="-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2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 </a:t>
            </a:r>
            <a:r>
              <a:rPr sz="2200" spc="-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200" spc="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q</a:t>
            </a:r>
            <a:r>
              <a:rPr sz="22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200" spc="-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ar</a:t>
            </a:r>
            <a:r>
              <a:rPr sz="22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endParaRPr sz="22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593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0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0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88931" y="62787"/>
            <a:ext cx="12445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7</a:t>
            </a:r>
            <a:endParaRPr sz="20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01470" y="370210"/>
            <a:ext cx="261052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4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atio</a:t>
            </a:r>
            <a:r>
              <a:rPr sz="3200" spc="9" dirty="0">
                <a:latin typeface="Times New Roman"/>
                <a:cs typeface="Times New Roman"/>
              </a:rPr>
              <a:t>na</a:t>
            </a:r>
            <a:r>
              <a:rPr sz="3200" dirty="0">
                <a:latin typeface="Times New Roman"/>
                <a:cs typeface="Times New Roman"/>
              </a:rPr>
              <a:t>l </a:t>
            </a:r>
            <a:r>
              <a:rPr sz="3200" spc="9" dirty="0">
                <a:latin typeface="Times New Roman"/>
                <a:cs typeface="Times New Roman"/>
              </a:rPr>
              <a:t>age</a:t>
            </a:r>
            <a:r>
              <a:rPr sz="3200" dirty="0">
                <a:latin typeface="Times New Roman"/>
                <a:cs typeface="Times New Roman"/>
              </a:rPr>
              <a:t>nts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1470" y="953852"/>
            <a:ext cx="152424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0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40559" y="967823"/>
            <a:ext cx="8232140" cy="553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1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hou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"</a:t>
            </a:r>
            <a:r>
              <a:rPr sz="2400" b="1" spc="9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b="1" spc="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b="1" spc="9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e 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ri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2400" b="1" spc="9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b="1" spc="9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40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b="1" spc="9" dirty="0">
                <a:solidFill>
                  <a:srgbClr val="FF0000"/>
                </a:solidFill>
                <a:latin typeface="Times New Roman"/>
                <a:cs typeface="Times New Roman"/>
              </a:rPr>
              <a:t>ng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"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b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sed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o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 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an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p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and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38100">
              <a:lnSpc>
                <a:spcPts val="2160"/>
              </a:lnSpc>
              <a:spcBef>
                <a:spcPts val="1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ac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ti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 c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1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2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.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75241" y="967822"/>
            <a:ext cx="374357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endParaRPr sz="20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1470" y="1953342"/>
            <a:ext cx="152424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0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40560" y="1967312"/>
            <a:ext cx="7489909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ht ac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ti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wi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ca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se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a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ent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b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st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ucc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ul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1470" y="2678512"/>
            <a:ext cx="152424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0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40560" y="2693752"/>
            <a:ext cx="8132573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400" b="1" spc="9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400" b="1" spc="-9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b="1" spc="14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b="1" spc="9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b="1" spc="-1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b="1" spc="-9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b="1" spc="9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ce </a:t>
            </a:r>
            <a:r>
              <a:rPr sz="2400" b="1" spc="-1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b="1" spc="-9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sz="2400" b="1" spc="9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4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ob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j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ec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ti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c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ri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 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ucc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 an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'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eha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1470" y="3404953"/>
            <a:ext cx="152424" cy="279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0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28800" y="4114801"/>
            <a:ext cx="8610938" cy="1739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40"/>
              </a:lnSpc>
              <a:spcBef>
                <a:spcPts val="10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.g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.,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p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ce 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of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 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uu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-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er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ou</a:t>
            </a:r>
            <a:r>
              <a:rPr sz="2400" spc="-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b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:</a:t>
            </a:r>
          </a:p>
          <a:p>
            <a:pPr marL="12700" marR="31111">
              <a:lnSpc>
                <a:spcPts val="2140"/>
              </a:lnSpc>
              <a:spcBef>
                <a:spcPts val="107"/>
              </a:spcBef>
              <a:buFontTx/>
              <a:buChar char="-"/>
            </a:pP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1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ou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of</a:t>
            </a:r>
            <a:r>
              <a:rPr sz="2400" spc="1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-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-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ea</a:t>
            </a:r>
            <a:r>
              <a:rPr sz="2400" spc="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-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1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sz="2400" spc="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sz="2400" spc="9" dirty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31111">
              <a:lnSpc>
                <a:spcPts val="2140"/>
              </a:lnSpc>
              <a:spcBef>
                <a:spcPts val="107"/>
              </a:spcBef>
              <a:buFontTx/>
              <a:buChar char="-"/>
            </a:pP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25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oun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-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ti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k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en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sz="2400" spc="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sz="2400" spc="9" dirty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31111">
              <a:lnSpc>
                <a:spcPts val="2140"/>
              </a:lnSpc>
              <a:spcBef>
                <a:spcPts val="107"/>
              </a:spcBef>
              <a:buFontTx/>
              <a:buChar char="-"/>
            </a:pP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1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un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-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tr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-2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31111">
              <a:lnSpc>
                <a:spcPts val="2140"/>
              </a:lnSpc>
              <a:spcBef>
                <a:spcPts val="107"/>
              </a:spcBef>
              <a:buFontTx/>
              <a:buChar char="-"/>
            </a:pPr>
            <a:r>
              <a:rPr sz="2400" spc="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25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ou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 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no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se 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en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c.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1470" y="5590622"/>
            <a:ext cx="152424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endParaRPr sz="20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0560" y="5604592"/>
            <a:ext cx="7522973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endParaRPr sz="20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27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488931" y="62787"/>
            <a:ext cx="12445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8</a:t>
            </a:r>
            <a:endParaRPr sz="12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01470" y="370210"/>
            <a:ext cx="189484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4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atio</a:t>
            </a:r>
            <a:r>
              <a:rPr sz="3200" spc="9" dirty="0">
                <a:latin typeface="Times New Roman"/>
                <a:cs typeface="Times New Roman"/>
              </a:rPr>
              <a:t>na</a:t>
            </a:r>
            <a:r>
              <a:rPr sz="3200" dirty="0">
                <a:latin typeface="Times New Roman"/>
                <a:cs typeface="Times New Roman"/>
              </a:rPr>
              <a:t>li</a:t>
            </a:r>
            <a:r>
              <a:rPr sz="3200" spc="-9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35760" y="129881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72310" y="1319138"/>
            <a:ext cx="8234635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-4" dirty="0">
                <a:latin typeface="Times New Roman"/>
                <a:cs typeface="Times New Roman"/>
              </a:rPr>
              <a:t>W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 is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tion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 </a:t>
            </a:r>
            <a:r>
              <a:rPr sz="2800" spc="-1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 </a:t>
            </a:r>
            <a:r>
              <a:rPr sz="2800" spc="-4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ny g</a:t>
            </a:r>
            <a:r>
              <a:rPr sz="2800" spc="9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v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 ti</a:t>
            </a:r>
            <a:r>
              <a:rPr sz="2800" spc="-19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e d</a:t>
            </a:r>
            <a:r>
              <a:rPr sz="2800" spc="-4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ds 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r t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spc="-9" dirty="0">
                <a:latin typeface="Times New Roman"/>
                <a:cs typeface="Times New Roman"/>
              </a:rPr>
              <a:t>i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gs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92960" y="1758796"/>
            <a:ext cx="223520" cy="15455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–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02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–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30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–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30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–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72360" y="1775306"/>
            <a:ext cx="539648" cy="15455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853" algn="just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algn="just">
              <a:lnSpc>
                <a:spcPct val="109375"/>
              </a:lnSpc>
              <a:spcBef>
                <a:spcPts val="556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23539" y="1775306"/>
            <a:ext cx="5754370" cy="7353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ure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 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ite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45720">
              <a:lnSpc>
                <a:spcPct val="95825"/>
              </a:lnSpc>
              <a:spcBef>
                <a:spcPts val="302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’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p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 kno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dge of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84259" y="1775305"/>
            <a:ext cx="3250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of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13189" y="1775305"/>
            <a:ext cx="98729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cces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23540" y="2585565"/>
            <a:ext cx="1927453" cy="7353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818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cti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02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’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pt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48860" y="2585565"/>
            <a:ext cx="2291943" cy="7353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20320" marR="45720">
              <a:lnSpc>
                <a:spcPct val="95825"/>
              </a:lnSpc>
              <a:spcBef>
                <a:spcPts val="302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qu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 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8670" y="4155285"/>
            <a:ext cx="2235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–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38069" y="4171795"/>
            <a:ext cx="251196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ti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 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: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55210" y="4171795"/>
            <a:ext cx="395477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ea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 po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ssi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ce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qu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13799" y="4171795"/>
            <a:ext cx="20640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5890" y="4171795"/>
            <a:ext cx="100543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8069" y="4500725"/>
            <a:ext cx="7513826" cy="13169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hou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sele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acti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ecte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 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iz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45720">
              <a:lnSpc>
                <a:spcPts val="2590"/>
              </a:lnSpc>
              <a:spcBef>
                <a:spcPts val="1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-2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eas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p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45720">
              <a:lnSpc>
                <a:spcPts val="2590"/>
              </a:lnSpc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qu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nd 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ate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 bu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ilt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-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kno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dge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nt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45720">
              <a:lnSpc>
                <a:spcPts val="2590"/>
              </a:lnSpc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.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4640" y="6636307"/>
            <a:ext cx="289052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461 </a:t>
            </a:r>
            <a:r>
              <a:rPr sz="1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1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1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ic</a:t>
            </a: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12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200" spc="-2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12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ll</a:t>
            </a:r>
            <a:r>
              <a:rPr sz="1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12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1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1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© </a:t>
            </a: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Pi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12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 </a:t>
            </a: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1200" spc="-3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sz="12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1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endParaRPr sz="12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1" y="6693457"/>
            <a:ext cx="79628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12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</a:t>
            </a:r>
            <a:r>
              <a:rPr sz="12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2008</a:t>
            </a:r>
            <a:endParaRPr sz="12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642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88931" y="62787"/>
            <a:ext cx="12445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9</a:t>
            </a:r>
            <a:endParaRPr sz="12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1470" y="370210"/>
            <a:ext cx="373368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9" dirty="0"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9" dirty="0">
                <a:latin typeface="Times New Roman"/>
                <a:cs typeface="Times New Roman"/>
              </a:rPr>
              <a:t>cu</a:t>
            </a:r>
            <a:r>
              <a:rPr sz="3200" dirty="0">
                <a:latin typeface="Times New Roman"/>
                <a:cs typeface="Times New Roman"/>
              </a:rPr>
              <a:t>um</a:t>
            </a:r>
            <a:r>
              <a:rPr sz="3200" spc="9" dirty="0">
                <a:latin typeface="Times New Roman"/>
                <a:cs typeface="Times New Roman"/>
              </a:rPr>
              <a:t> c</a:t>
            </a:r>
            <a:r>
              <a:rPr sz="3200" dirty="0">
                <a:latin typeface="Times New Roman"/>
                <a:cs typeface="Times New Roman"/>
              </a:rPr>
              <a:t>l</a:t>
            </a:r>
            <a:r>
              <a:rPr sz="3200" spc="9" dirty="0">
                <a:latin typeface="Times New Roman"/>
                <a:cs typeface="Times New Roman"/>
              </a:rPr>
              <a:t>ea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9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r </a:t>
            </a:r>
            <a:r>
              <a:rPr sz="3200" spc="9" dirty="0">
                <a:latin typeface="Times New Roman"/>
                <a:cs typeface="Times New Roman"/>
              </a:rPr>
              <a:t>age</a:t>
            </a:r>
            <a:r>
              <a:rPr sz="3200" dirty="0">
                <a:latin typeface="Times New Roman"/>
                <a:cs typeface="Times New Roman"/>
              </a:rPr>
              <a:t>nt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35761" y="126222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72310" y="1278735"/>
            <a:ext cx="338200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et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’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as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 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ll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2960" y="1635842"/>
            <a:ext cx="190500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–</a:t>
            </a:r>
            <a:endParaRPr sz="20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2201" y="1600200"/>
            <a:ext cx="6895461" cy="2943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1422">
              <a:lnSpc>
                <a:spcPts val="1920"/>
              </a:lnSpc>
              <a:spcBef>
                <a:spcPts val="266"/>
              </a:spcBef>
            </a:pP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9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9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4" dirty="0">
                <a:latin typeface="Times New Roman"/>
                <a:cs typeface="Times New Roman"/>
              </a:rPr>
              <a:t>rf</a:t>
            </a:r>
            <a:r>
              <a:rPr sz="2000" spc="9" dirty="0">
                <a:latin typeface="Times New Roman"/>
                <a:cs typeface="Times New Roman"/>
              </a:rPr>
              <a:t>o</a:t>
            </a:r>
            <a:r>
              <a:rPr sz="2000" spc="4" dirty="0">
                <a:latin typeface="Times New Roman"/>
                <a:cs typeface="Times New Roman"/>
              </a:rPr>
              <a:t>r</a:t>
            </a:r>
            <a:r>
              <a:rPr sz="2000" spc="-14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9" dirty="0">
                <a:latin typeface="Times New Roman"/>
                <a:cs typeface="Times New Roman"/>
              </a:rPr>
              <a:t>n</a:t>
            </a:r>
            <a:r>
              <a:rPr sz="2000" spc="-9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-14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eas</a:t>
            </a:r>
            <a:r>
              <a:rPr sz="2000" spc="9" dirty="0">
                <a:latin typeface="Times New Roman"/>
                <a:cs typeface="Times New Roman"/>
              </a:rPr>
              <a:t>u</a:t>
            </a:r>
            <a:r>
              <a:rPr sz="2000" spc="4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0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0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po</a:t>
            </a:r>
            <a:r>
              <a:rPr sz="20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0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0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0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0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ch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0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0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an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qu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0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at</a:t>
            </a:r>
            <a:r>
              <a:rPr sz="20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each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0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ti</a:t>
            </a:r>
            <a:r>
              <a:rPr sz="20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s</a:t>
            </a:r>
            <a:r>
              <a:rPr sz="20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o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ver</a:t>
            </a:r>
            <a:r>
              <a:rPr sz="20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 </a:t>
            </a:r>
            <a:r>
              <a:rPr sz="20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0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if</a:t>
            </a:r>
            <a:r>
              <a:rPr sz="20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0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0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000" spc="-2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0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100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0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0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ti</a:t>
            </a:r>
            <a:r>
              <a:rPr sz="20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s</a:t>
            </a:r>
            <a:r>
              <a:rPr sz="20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0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220002">
              <a:lnSpc>
                <a:spcPts val="1920"/>
              </a:lnSpc>
              <a:spcBef>
                <a:spcPts val="590"/>
              </a:spcBef>
            </a:pP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9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9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9" dirty="0">
                <a:latin typeface="Times New Roman"/>
                <a:cs typeface="Times New Roman"/>
              </a:rPr>
              <a:t>og</a:t>
            </a:r>
            <a:r>
              <a:rPr sz="2000" spc="4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ap</a:t>
            </a:r>
            <a:r>
              <a:rPr sz="2000" spc="9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y </a:t>
            </a:r>
            <a:r>
              <a:rPr sz="2000" spc="9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14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Times New Roman"/>
                <a:cs typeface="Times New Roman"/>
              </a:rPr>
              <a:t>t</a:t>
            </a:r>
            <a:r>
              <a:rPr sz="2000" spc="9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-9" dirty="0">
                <a:latin typeface="Times New Roman"/>
                <a:cs typeface="Times New Roman"/>
              </a:rPr>
              <a:t>e</a:t>
            </a:r>
            <a:r>
              <a:rPr sz="2000" spc="9" dirty="0">
                <a:latin typeface="Times New Roman"/>
                <a:cs typeface="Times New Roman"/>
              </a:rPr>
              <a:t>nv</a:t>
            </a:r>
            <a:r>
              <a:rPr sz="2000" spc="-4" dirty="0">
                <a:latin typeface="Times New Roman"/>
                <a:cs typeface="Times New Roman"/>
              </a:rPr>
              <a:t>i</a:t>
            </a:r>
            <a:r>
              <a:rPr sz="2000" spc="4" dirty="0">
                <a:latin typeface="Times New Roman"/>
                <a:cs typeface="Times New Roman"/>
              </a:rPr>
              <a:t>r</a:t>
            </a:r>
            <a:r>
              <a:rPr sz="2000" spc="9" dirty="0">
                <a:latin typeface="Times New Roman"/>
                <a:cs typeface="Times New Roman"/>
              </a:rPr>
              <a:t>on</a:t>
            </a:r>
            <a:r>
              <a:rPr sz="2000" spc="-14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ent </a:t>
            </a:r>
            <a:r>
              <a:rPr sz="20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k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no</a:t>
            </a:r>
            <a:r>
              <a:rPr sz="20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000" spc="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0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000" spc="-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000" spc="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0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0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000" spc="-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sz="2000" spc="-4" dirty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220002">
              <a:lnSpc>
                <a:spcPts val="1920"/>
              </a:lnSpc>
              <a:spcBef>
                <a:spcPts val="590"/>
              </a:spcBef>
            </a:pPr>
            <a:endParaRPr sz="20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31111">
              <a:lnSpc>
                <a:spcPct val="95825"/>
              </a:lnSpc>
              <a:spcBef>
                <a:spcPts val="169"/>
              </a:spcBef>
            </a:pP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0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 a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0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il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20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9" dirty="0">
                <a:latin typeface="Times New Roman"/>
                <a:cs typeface="Times New Roman"/>
              </a:rPr>
              <a:t>c</a:t>
            </a:r>
            <a:r>
              <a:rPr sz="2000" spc="4" dirty="0">
                <a:latin typeface="Times New Roman"/>
                <a:cs typeface="Times New Roman"/>
              </a:rPr>
              <a:t>t</a:t>
            </a:r>
            <a:r>
              <a:rPr sz="2000" spc="-4" dirty="0">
                <a:latin typeface="Times New Roman"/>
                <a:cs typeface="Times New Roman"/>
              </a:rPr>
              <a:t>i</a:t>
            </a:r>
            <a:r>
              <a:rPr sz="2000" spc="9" dirty="0">
                <a:latin typeface="Times New Roman"/>
                <a:cs typeface="Times New Roman"/>
              </a:rPr>
              <a:t>on</a:t>
            </a:r>
            <a:r>
              <a:rPr sz="2000" dirty="0">
                <a:latin typeface="Times New Roman"/>
                <a:cs typeface="Times New Roman"/>
              </a:rPr>
              <a:t>s 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0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Le</a:t>
            </a:r>
            <a:r>
              <a:rPr sz="20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0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0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Ri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gh</a:t>
            </a:r>
            <a:r>
              <a:rPr sz="20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ck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000" spc="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0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000" spc="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0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000" spc="9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0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0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31111">
              <a:lnSpc>
                <a:spcPct val="95825"/>
              </a:lnSpc>
              <a:spcBef>
                <a:spcPts val="169"/>
              </a:spcBef>
            </a:pPr>
            <a:endParaRPr sz="20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1920"/>
              </a:lnSpc>
              <a:spcBef>
                <a:spcPts val="637"/>
              </a:spcBef>
            </a:pP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a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0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0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rr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ec</a:t>
            </a:r>
            <a:r>
              <a:rPr sz="20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tl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 </a:t>
            </a:r>
            <a:r>
              <a:rPr sz="2000" spc="9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4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9" dirty="0">
                <a:latin typeface="Times New Roman"/>
                <a:cs typeface="Times New Roman"/>
              </a:rPr>
              <a:t>e</a:t>
            </a:r>
            <a:r>
              <a:rPr sz="2000" spc="4" dirty="0">
                <a:latin typeface="Times New Roman"/>
                <a:cs typeface="Times New Roman"/>
              </a:rPr>
              <a:t>i</a:t>
            </a:r>
            <a:r>
              <a:rPr sz="2000" spc="9" dirty="0">
                <a:latin typeface="Times New Roman"/>
                <a:cs typeface="Times New Roman"/>
              </a:rPr>
              <a:t>v</a:t>
            </a:r>
            <a:r>
              <a:rPr sz="2000" spc="-9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9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Times New Roman"/>
                <a:cs typeface="Times New Roman"/>
              </a:rPr>
              <a:t>it</a:t>
            </a:r>
            <a:r>
              <a:rPr sz="2000" dirty="0">
                <a:latin typeface="Times New Roman"/>
                <a:cs typeface="Times New Roman"/>
              </a:rPr>
              <a:t>s </a:t>
            </a:r>
            <a:r>
              <a:rPr sz="2000" spc="4" dirty="0">
                <a:latin typeface="Times New Roman"/>
                <a:cs typeface="Times New Roman"/>
              </a:rPr>
              <a:t>l</a:t>
            </a:r>
            <a:r>
              <a:rPr sz="2000" spc="9" dirty="0">
                <a:latin typeface="Times New Roman"/>
                <a:cs typeface="Times New Roman"/>
              </a:rPr>
              <a:t>o</a:t>
            </a:r>
            <a:r>
              <a:rPr sz="2000" spc="-9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4" dirty="0">
                <a:latin typeface="Times New Roman"/>
                <a:cs typeface="Times New Roman"/>
              </a:rPr>
              <a:t>t</a:t>
            </a:r>
            <a:r>
              <a:rPr sz="2000" spc="-4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19" dirty="0">
                <a:latin typeface="Times New Roman"/>
                <a:cs typeface="Times New Roman"/>
              </a:rPr>
              <a:t> </a:t>
            </a:r>
            <a:r>
              <a:rPr sz="20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0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0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0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her</a:t>
            </a:r>
            <a:r>
              <a:rPr sz="20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0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0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 </a:t>
            </a:r>
            <a:r>
              <a:rPr sz="20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ca</a:t>
            </a:r>
            <a:r>
              <a:rPr sz="20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ti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 c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0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0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0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</a:t>
            </a:r>
            <a:r>
              <a:rPr sz="20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20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0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endParaRPr sz="20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2960" y="2198452"/>
            <a:ext cx="190500" cy="27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–</a:t>
            </a:r>
            <a:endParaRPr sz="20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2960" y="3737693"/>
            <a:ext cx="190500" cy="5981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endParaRPr sz="20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3"/>
              </a:spcBef>
            </a:pPr>
            <a:endParaRPr sz="20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5761" y="4627725"/>
            <a:ext cx="1778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2200" y="4572001"/>
            <a:ext cx="6481214" cy="915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9"/>
              </a:lnSpc>
              <a:spcBef>
                <a:spcPts val="160"/>
              </a:spcBef>
            </a:pPr>
            <a:r>
              <a:rPr sz="2400" spc="-4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nd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9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es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4" dirty="0">
                <a:latin typeface="Times New Roman"/>
                <a:cs typeface="Times New Roman"/>
              </a:rPr>
              <a:t>ci</a:t>
            </a:r>
            <a:r>
              <a:rPr sz="2400" spc="9" dirty="0">
                <a:latin typeface="Times New Roman"/>
                <a:cs typeface="Times New Roman"/>
              </a:rPr>
              <a:t>r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u</a:t>
            </a:r>
            <a:r>
              <a:rPr sz="2400" spc="-14" dirty="0">
                <a:latin typeface="Times New Roman"/>
                <a:cs typeface="Times New Roman"/>
              </a:rPr>
              <a:t>m</a:t>
            </a:r>
            <a:r>
              <a:rPr sz="2400" spc="4" dirty="0">
                <a:latin typeface="Times New Roman"/>
                <a:cs typeface="Times New Roman"/>
              </a:rPr>
              <a:t>sta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ce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4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 </a:t>
            </a:r>
            <a:r>
              <a:rPr sz="2400" spc="4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nt </a:t>
            </a:r>
            <a:r>
              <a:rPr sz="2400" spc="4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r</a:t>
            </a:r>
            <a:r>
              <a:rPr sz="2400" spc="4">
                <a:latin typeface="Times New Roman"/>
                <a:cs typeface="Times New Roman"/>
              </a:rPr>
              <a:t>ati</a:t>
            </a:r>
            <a:r>
              <a:rPr sz="2400">
                <a:latin typeface="Times New Roman"/>
                <a:cs typeface="Times New Roman"/>
              </a:rPr>
              <a:t>on</a:t>
            </a:r>
            <a:r>
              <a:rPr sz="2400" spc="4">
                <a:latin typeface="Times New Roman"/>
                <a:cs typeface="Times New Roman"/>
              </a:rPr>
              <a:t>a</a:t>
            </a:r>
            <a:r>
              <a:rPr sz="2400" spc="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l:i</a:t>
            </a:r>
            <a:r>
              <a:rPr sz="2400" spc="14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759"/>
              </a:lnSpc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xp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cte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 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lea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 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gh 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a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 o</a:t>
            </a:r>
            <a:r>
              <a:rPr sz="2400" spc="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 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759"/>
              </a:lnSpc>
            </a:pP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’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4640" y="6636307"/>
            <a:ext cx="289052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461 </a:t>
            </a:r>
            <a:r>
              <a:rPr sz="1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1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1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ic</a:t>
            </a: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12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200" spc="-2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12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ll</a:t>
            </a:r>
            <a:r>
              <a:rPr sz="1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12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1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1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© </a:t>
            </a: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Pi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12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 </a:t>
            </a: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1200" spc="-3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sz="12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12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endParaRPr sz="12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1" y="6693457"/>
            <a:ext cx="79628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12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12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</a:t>
            </a:r>
            <a:r>
              <a:rPr sz="12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2008</a:t>
            </a:r>
            <a:endParaRPr sz="12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426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1595120" y="836929"/>
            <a:ext cx="8964930" cy="1270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95120" y="6525260"/>
            <a:ext cx="8964930" cy="1269"/>
          </a:xfrm>
          <a:custGeom>
            <a:avLst/>
            <a:gdLst/>
            <a:ahLst/>
            <a:cxnLst/>
            <a:rect l="l" t="t" r="r" b="b"/>
            <a:pathLst>
              <a:path w="8964930" h="1270">
                <a:moveTo>
                  <a:pt x="0" y="0"/>
                </a:moveTo>
                <a:lnTo>
                  <a:pt x="8964930" y="1270"/>
                </a:lnTo>
              </a:path>
            </a:pathLst>
          </a:custGeom>
          <a:ln w="9344">
            <a:solidFill>
              <a:srgbClr val="00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412731" y="62787"/>
            <a:ext cx="20065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12</a:t>
            </a:r>
            <a:endParaRPr sz="12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24000" y="381000"/>
            <a:ext cx="537579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dirty="0">
                <a:latin typeface="Times New Roman"/>
                <a:cs typeface="Times New Roman"/>
              </a:rPr>
              <a:t>Sp</a:t>
            </a:r>
            <a:r>
              <a:rPr sz="3200" spc="9" dirty="0">
                <a:latin typeface="Times New Roman"/>
                <a:cs typeface="Times New Roman"/>
              </a:rPr>
              <a:t>ec</a:t>
            </a:r>
            <a:r>
              <a:rPr sz="3200" spc="-9" dirty="0">
                <a:latin typeface="Times New Roman"/>
                <a:cs typeface="Times New Roman"/>
              </a:rPr>
              <a:t>i</a:t>
            </a:r>
            <a:r>
              <a:rPr sz="3200" spc="4" dirty="0">
                <a:latin typeface="Times New Roman"/>
                <a:cs typeface="Times New Roman"/>
              </a:rPr>
              <a:t>f</a:t>
            </a:r>
            <a:r>
              <a:rPr sz="3200" spc="9" dirty="0">
                <a:latin typeface="Times New Roman"/>
                <a:cs typeface="Times New Roman"/>
              </a:rPr>
              <a:t>y</a:t>
            </a:r>
            <a:r>
              <a:rPr sz="3200" dirty="0">
                <a:latin typeface="Times New Roman"/>
                <a:cs typeface="Times New Roman"/>
              </a:rPr>
              <a:t>ing</a:t>
            </a:r>
            <a:r>
              <a:rPr sz="3200" spc="19" dirty="0">
                <a:latin typeface="Times New Roman"/>
                <a:cs typeface="Times New Roman"/>
              </a:rPr>
              <a:t> </a:t>
            </a:r>
            <a:r>
              <a:rPr sz="3200" spc="-9" dirty="0">
                <a:latin typeface="Times New Roman"/>
                <a:cs typeface="Times New Roman"/>
              </a:rPr>
              <a:t>t</a:t>
            </a:r>
            <a:r>
              <a:rPr sz="3200" spc="19" dirty="0">
                <a:latin typeface="Times New Roman"/>
                <a:cs typeface="Times New Roman"/>
              </a:rPr>
              <a:t>h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9" dirty="0">
                <a:latin typeface="Times New Roman"/>
                <a:cs typeface="Times New Roman"/>
              </a:rPr>
              <a:t> </a:t>
            </a:r>
            <a:r>
              <a:rPr sz="3200" spc="-9" dirty="0">
                <a:latin typeface="Times New Roman"/>
                <a:cs typeface="Times New Roman"/>
              </a:rPr>
              <a:t>t</a:t>
            </a:r>
            <a:r>
              <a:rPr sz="3200" spc="9" dirty="0">
                <a:latin typeface="Times New Roman"/>
                <a:cs typeface="Times New Roman"/>
              </a:rPr>
              <a:t>a</a:t>
            </a:r>
            <a:r>
              <a:rPr sz="3200" spc="4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k</a:t>
            </a:r>
            <a:r>
              <a:rPr sz="3200" spc="9" dirty="0">
                <a:latin typeface="Times New Roman"/>
                <a:cs typeface="Times New Roman"/>
              </a:rPr>
              <a:t> env</a:t>
            </a:r>
            <a:r>
              <a:rPr sz="3200" spc="-9" dirty="0">
                <a:latin typeface="Times New Roman"/>
                <a:cs typeface="Times New Roman"/>
              </a:rPr>
              <a:t>i</a:t>
            </a:r>
            <a:r>
              <a:rPr sz="3200" spc="4" dirty="0">
                <a:latin typeface="Times New Roman"/>
                <a:cs typeface="Times New Roman"/>
              </a:rPr>
              <a:t>r</a:t>
            </a:r>
            <a:r>
              <a:rPr sz="3200" spc="9" dirty="0">
                <a:latin typeface="Times New Roman"/>
                <a:cs typeface="Times New Roman"/>
              </a:rPr>
              <a:t>on</a:t>
            </a:r>
            <a:r>
              <a:rPr sz="3200" dirty="0">
                <a:latin typeface="Times New Roman"/>
                <a:cs typeface="Times New Roman"/>
              </a:rPr>
              <a:t>m</a:t>
            </a:r>
            <a:r>
              <a:rPr sz="3200" spc="9" dirty="0">
                <a:latin typeface="Times New Roman"/>
                <a:cs typeface="Times New Roman"/>
              </a:rPr>
              <a:t>en</a:t>
            </a:r>
            <a:r>
              <a:rPr sz="3200" dirty="0"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95490" y="370210"/>
            <a:ext cx="135072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-4" dirty="0">
                <a:latin typeface="Times New Roman"/>
                <a:cs typeface="Times New Roman"/>
              </a:rPr>
              <a:t>(</a:t>
            </a:r>
            <a:r>
              <a:rPr sz="3200" dirty="0">
                <a:latin typeface="Times New Roman"/>
                <a:cs typeface="Times New Roman"/>
              </a:rPr>
              <a:t>P</a:t>
            </a:r>
            <a:r>
              <a:rPr sz="3200" spc="4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AS)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35760" y="130008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74851" y="1319138"/>
            <a:ext cx="1046217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4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EA</a:t>
            </a:r>
            <a:r>
              <a:rPr sz="2800" spc="-4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74850" y="1758795"/>
            <a:ext cx="349250" cy="20343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0" marR="30480" algn="ctr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–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95250" marR="30480" algn="ctr">
              <a:lnSpc>
                <a:spcPct val="95825"/>
              </a:lnSpc>
              <a:spcBef>
                <a:spcPts val="302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–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95250" marR="30480" algn="ctr">
              <a:lnSpc>
                <a:spcPct val="95825"/>
              </a:lnSpc>
              <a:spcBef>
                <a:spcPts val="430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–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95250" marR="30480" algn="ctr">
              <a:lnSpc>
                <a:spcPct val="95825"/>
              </a:lnSpc>
              <a:spcBef>
                <a:spcPts val="430"/>
              </a:spcBef>
            </a:pP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–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  <a:spcBef>
                <a:spcPts val="636"/>
              </a:spcBef>
            </a:pPr>
            <a:r>
              <a:rPr sz="2800" spc="9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280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0930" y="1775305"/>
            <a:ext cx="4681220" cy="2017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669" marR="53339">
              <a:lnSpc>
                <a:spcPts val="2550"/>
              </a:lnSpc>
              <a:spcBef>
                <a:spcPts val="127"/>
              </a:spcBef>
            </a:pPr>
            <a:r>
              <a:rPr sz="2400" b="1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2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sz="24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ur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26669" marR="2917956">
              <a:lnSpc>
                <a:spcPts val="2759"/>
              </a:lnSpc>
              <a:spcBef>
                <a:spcPts val="302"/>
              </a:spcBef>
            </a:pPr>
            <a:r>
              <a:rPr sz="2400" b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nv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on</a:t>
            </a:r>
            <a:r>
              <a:rPr sz="2400" spc="-2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26669" marR="2917956">
              <a:lnSpc>
                <a:spcPts val="2759"/>
              </a:lnSpc>
              <a:spcBef>
                <a:spcPts val="430"/>
              </a:spcBef>
            </a:pPr>
            <a:r>
              <a:rPr sz="2400" b="1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at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26669" marR="2917956">
              <a:lnSpc>
                <a:spcPts val="2759"/>
              </a:lnSpc>
              <a:spcBef>
                <a:spcPts val="430"/>
              </a:spcBef>
            </a:pPr>
            <a:r>
              <a:rPr sz="2400" b="1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ors</a:t>
            </a:r>
            <a:endParaRPr sz="24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20"/>
              </a:spcBef>
            </a:pP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800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si</a:t>
            </a:r>
            <a:r>
              <a:rPr sz="2800" spc="9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ning </a:t>
            </a:r>
            <a:r>
              <a:rPr sz="2800" spc="-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n </a:t>
            </a:r>
            <a:r>
              <a:rPr sz="2800" spc="-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2800" spc="-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nt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sz="28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8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st st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35760" y="3391778"/>
            <a:ext cx="203234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•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51040" y="3412098"/>
            <a:ext cx="1843995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ust 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ys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74850" y="3795638"/>
            <a:ext cx="189611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be to s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79850" y="3795638"/>
            <a:ext cx="514702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he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03090" y="3795638"/>
            <a:ext cx="65151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sk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64761" y="3795638"/>
            <a:ext cx="1875527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vi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800" spc="-1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sz="2800" spc="-1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49441" y="3795638"/>
            <a:ext cx="1185217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sz="28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8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)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44511" y="3795638"/>
            <a:ext cx="374605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28050" y="3795638"/>
            <a:ext cx="751840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u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8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y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4851" y="4179178"/>
            <a:ext cx="374605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-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9660" y="4179178"/>
            <a:ext cx="1247492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ssib</a:t>
            </a:r>
            <a:r>
              <a:rPr sz="2800" spc="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</a:t>
            </a:r>
            <a:endParaRPr sz="28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4" name="object 2"/>
          <p:cNvSpPr txBox="1"/>
          <p:nvPr/>
        </p:nvSpPr>
        <p:spPr>
          <a:xfrm>
            <a:off x="9631681" y="6693457"/>
            <a:ext cx="79628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20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sz="20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sz="2000" spc="4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ng</a:t>
            </a:r>
            <a:r>
              <a:rPr sz="2000" spc="-9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2008</a:t>
            </a:r>
            <a:endParaRPr sz="200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4055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2616</Words>
  <Application>Microsoft Office PowerPoint</Application>
  <PresentationFormat>Widescreen</PresentationFormat>
  <Paragraphs>684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Times New Roman</vt:lpstr>
      <vt:lpstr>Trebuchet MS</vt:lpstr>
      <vt:lpstr>Wingdings</vt:lpstr>
      <vt:lpstr>Office Theme</vt:lpstr>
      <vt:lpstr>CH – 02   Intelligent Agents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Summary: agent types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– 02   Intelligent Agents</dc:title>
  <dc:creator>IT-STAFF</dc:creator>
  <cp:lastModifiedBy>IT-STAFF</cp:lastModifiedBy>
  <cp:revision>1</cp:revision>
  <dcterms:created xsi:type="dcterms:W3CDTF">2018-07-06T04:16:58Z</dcterms:created>
  <dcterms:modified xsi:type="dcterms:W3CDTF">2018-07-06T04:17:30Z</dcterms:modified>
</cp:coreProperties>
</file>