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9" r:id="rId5"/>
    <p:sldId id="260" r:id="rId6"/>
    <p:sldId id="261" r:id="rId7"/>
    <p:sldId id="262" r:id="rId8"/>
    <p:sldId id="263" r:id="rId9"/>
    <p:sldId id="265" r:id="rId10"/>
    <p:sldId id="267" r:id="rId11"/>
    <p:sldId id="269" r:id="rId12"/>
    <p:sldId id="270" r:id="rId13"/>
    <p:sldId id="288" r:id="rId14"/>
    <p:sldId id="289" r:id="rId15"/>
    <p:sldId id="290" r:id="rId17"/>
    <p:sldId id="291" r:id="rId18"/>
    <p:sldId id="292" r:id="rId19"/>
    <p:sldId id="293" r:id="rId20"/>
    <p:sldId id="294"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272" r:id="rId52"/>
    <p:sldId id="273" r:id="rId53"/>
    <p:sldId id="274" r:id="rId54"/>
    <p:sldId id="275" r:id="rId55"/>
    <p:sldId id="276" r:id="rId56"/>
    <p:sldId id="277" r:id="rId57"/>
    <p:sldId id="278" r:id="rId58"/>
    <p:sldId id="279" r:id="rId59"/>
    <p:sldId id="282" r:id="rId60"/>
    <p:sldId id="280" r:id="rId61"/>
    <p:sldId id="281" r:id="rId62"/>
    <p:sldId id="283" r:id="rId63"/>
    <p:sldId id="284" r:id="rId64"/>
    <p:sldId id="285" r:id="rId65"/>
    <p:sldId id="286" r:id="rId66"/>
    <p:sldId id="287"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9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DE88B-908C-480B-9B8D-B6AEFC182D8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B267C7-BFAE-4844-9BDC-06D35CBBC2C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11E44-2074-4C7A-A01D-100A490ACBE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514600"/>
            <a:ext cx="7772400" cy="1470025"/>
          </a:xfrm>
        </p:spPr>
        <p:txBody>
          <a:bodyPr/>
          <a:lstStyle/>
          <a:p>
            <a:r>
              <a:rPr lang="en-US" b="1" dirty="0" smtClean="0">
                <a:solidFill>
                  <a:schemeClr val="accent6">
                    <a:lumMod val="50000"/>
                  </a:schemeClr>
                </a:solidFill>
              </a:rPr>
              <a:t>Introduction to AI</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1"/>
            <a:ext cx="7772400" cy="1371600"/>
          </a:xfrm>
        </p:spPr>
        <p:txBody>
          <a:bodyPr/>
          <a:lstStyle/>
          <a:p>
            <a:r>
              <a:rPr lang="en-US" dirty="0" smtClean="0"/>
              <a:t>AI Techniques</a:t>
            </a:r>
            <a:endParaRPr lang="en-US" dirty="0"/>
          </a:p>
        </p:txBody>
      </p:sp>
      <p:sp>
        <p:nvSpPr>
          <p:cNvPr id="3" name="Subtitle 2"/>
          <p:cNvSpPr>
            <a:spLocks noGrp="1"/>
          </p:cNvSpPr>
          <p:nvPr>
            <p:ph type="subTitle" idx="1"/>
          </p:nvPr>
        </p:nvSpPr>
        <p:spPr>
          <a:xfrm>
            <a:off x="0" y="1905000"/>
            <a:ext cx="9144000" cy="4724400"/>
          </a:xfrm>
        </p:spPr>
        <p:txBody>
          <a:bodyPr>
            <a:noAutofit/>
          </a:bodyPr>
          <a:lstStyle/>
          <a:p>
            <a:pPr algn="l"/>
            <a:endParaRPr lang="en-US" sz="2000" dirty="0" smtClean="0">
              <a:solidFill>
                <a:schemeClr val="tx1"/>
              </a:solidFill>
            </a:endParaRPr>
          </a:p>
          <a:p>
            <a:pPr algn="l">
              <a:buFont typeface="Arial" panose="020B0604020202020204" pitchFamily="34" charset="0"/>
              <a:buChar char="•"/>
            </a:pPr>
            <a:r>
              <a:rPr lang="en-US" sz="2000" dirty="0" smtClean="0">
                <a:solidFill>
                  <a:schemeClr val="accent6">
                    <a:lumMod val="50000"/>
                  </a:schemeClr>
                </a:solidFill>
              </a:rPr>
              <a:t>Path finding is often associated with AI, because the A* algorithm and many other path finding algorithms were developed by AI researchers.</a:t>
            </a:r>
            <a:endParaRPr lang="en-US" sz="2000" dirty="0" smtClean="0">
              <a:solidFill>
                <a:schemeClr val="accent6">
                  <a:lumMod val="50000"/>
                </a:schemeClr>
              </a:solidFill>
            </a:endParaRPr>
          </a:p>
          <a:p>
            <a:pPr algn="l"/>
            <a:endParaRPr lang="en-US" sz="2000" dirty="0" smtClean="0">
              <a:solidFill>
                <a:schemeClr val="accent6">
                  <a:lumMod val="50000"/>
                </a:schemeClr>
              </a:solidFill>
            </a:endParaRPr>
          </a:p>
          <a:p>
            <a:pPr algn="l">
              <a:buFont typeface="Arial" panose="020B0604020202020204" pitchFamily="34" charset="0"/>
              <a:buChar char="•"/>
            </a:pPr>
            <a:r>
              <a:rPr lang="en-US" sz="2000" dirty="0" smtClean="0">
                <a:solidFill>
                  <a:schemeClr val="accent6">
                    <a:lumMod val="50000"/>
                  </a:schemeClr>
                </a:solidFill>
              </a:rPr>
              <a:t>Neural Networks model a brain learning by example―given a set of right answers, it learns the general patterns. </a:t>
            </a:r>
            <a:endParaRPr lang="en-US" sz="2000" dirty="0" smtClean="0">
              <a:solidFill>
                <a:schemeClr val="accent6">
                  <a:lumMod val="50000"/>
                </a:schemeClr>
              </a:solidFill>
            </a:endParaRPr>
          </a:p>
          <a:p>
            <a:pPr algn="l"/>
            <a:endParaRPr lang="en-US" sz="2000" dirty="0" smtClean="0">
              <a:solidFill>
                <a:schemeClr val="accent6">
                  <a:lumMod val="50000"/>
                </a:schemeClr>
              </a:solidFill>
            </a:endParaRPr>
          </a:p>
          <a:p>
            <a:pPr algn="l">
              <a:buFont typeface="Arial" panose="020B0604020202020204" pitchFamily="34" charset="0"/>
              <a:buChar char="•"/>
            </a:pPr>
            <a:r>
              <a:rPr lang="en-US" sz="2000" dirty="0" smtClean="0">
                <a:solidFill>
                  <a:schemeClr val="accent6">
                    <a:lumMod val="50000"/>
                  </a:schemeClr>
                </a:solidFill>
              </a:rPr>
              <a:t>Fuzzy Logic </a:t>
            </a:r>
            <a:endParaRPr lang="en-US" sz="2000" dirty="0" smtClean="0">
              <a:solidFill>
                <a:schemeClr val="accent6">
                  <a:lumMod val="50000"/>
                </a:schemeClr>
              </a:solidFill>
            </a:endParaRPr>
          </a:p>
          <a:p>
            <a:pPr algn="l"/>
            <a:endParaRPr lang="en-US" sz="2000" dirty="0" smtClean="0">
              <a:solidFill>
                <a:schemeClr val="accent6">
                  <a:lumMod val="50000"/>
                </a:schemeClr>
              </a:solidFill>
            </a:endParaRPr>
          </a:p>
          <a:p>
            <a:pPr algn="l">
              <a:buFont typeface="Arial" panose="020B0604020202020204" pitchFamily="34" charset="0"/>
              <a:buChar char="•"/>
            </a:pPr>
            <a:r>
              <a:rPr lang="en-US" sz="2000" dirty="0" smtClean="0">
                <a:solidFill>
                  <a:schemeClr val="accent6">
                    <a:lumMod val="50000"/>
                  </a:schemeClr>
                </a:solidFill>
              </a:rPr>
              <a:t>Genetic Algorithm : It is a search technique used in computing to find true or approximate solutions to optimization and search problems.</a:t>
            </a:r>
            <a:endParaRPr lang="en-US" sz="2000" dirty="0" smtClean="0">
              <a:solidFill>
                <a:schemeClr val="accent6">
                  <a:lumMod val="50000"/>
                </a:schemeClr>
              </a:solidFill>
            </a:endParaRPr>
          </a:p>
          <a:p>
            <a:pPr marL="514350" lvl="0" indent="-514350" algn="l">
              <a:buFont typeface="Arial" panose="020B0604020202020204" pitchFamily="34" charset="0"/>
              <a:buChar char="•"/>
              <a:defRPr/>
            </a:pPr>
            <a:endParaRPr lang="en-US" sz="2000" b="1"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772400" cy="1470025"/>
          </a:xfrm>
        </p:spPr>
        <p:txBody>
          <a:bodyPr/>
          <a:lstStyle/>
          <a:p>
            <a:r>
              <a:rPr lang="en-US" dirty="0" smtClean="0"/>
              <a:t>Limits Of AI Today</a:t>
            </a:r>
            <a:endParaRPr lang="en-US" dirty="0"/>
          </a:p>
        </p:txBody>
      </p:sp>
      <p:sp>
        <p:nvSpPr>
          <p:cNvPr id="3" name="Subtitle 2"/>
          <p:cNvSpPr>
            <a:spLocks noGrp="1"/>
          </p:cNvSpPr>
          <p:nvPr>
            <p:ph type="subTitle" idx="1"/>
          </p:nvPr>
        </p:nvSpPr>
        <p:spPr>
          <a:xfrm>
            <a:off x="838200" y="2209800"/>
            <a:ext cx="7543800" cy="4267200"/>
          </a:xfrm>
        </p:spPr>
        <p:txBody>
          <a:bodyPr>
            <a:noAutofit/>
          </a:bodyPr>
          <a:lstStyle/>
          <a:p>
            <a:pPr marL="514350" lvl="0" indent="-514350" algn="l">
              <a:defRPr/>
            </a:pPr>
            <a:r>
              <a:rPr lang="en-US" sz="2400" b="1" dirty="0" smtClean="0">
                <a:solidFill>
                  <a:schemeClr val="tx1"/>
                </a:solidFill>
              </a:rPr>
              <a:t>Today’s successful AI systems:</a:t>
            </a:r>
            <a:endParaRPr lang="en-US" sz="2400" b="1" dirty="0" smtClean="0">
              <a:solidFill>
                <a:schemeClr val="tx1"/>
              </a:solidFill>
            </a:endParaRPr>
          </a:p>
          <a:p>
            <a:pPr marL="514350" lvl="0" indent="-514350" algn="l">
              <a:defRPr/>
            </a:pPr>
            <a:r>
              <a:rPr lang="en-US" sz="2400" b="1" dirty="0" smtClean="0">
                <a:solidFill>
                  <a:schemeClr val="tx1"/>
                </a:solidFill>
              </a:rPr>
              <a:t>-</a:t>
            </a:r>
            <a:r>
              <a:rPr lang="en-US" sz="2400" dirty="0" smtClean="0">
                <a:solidFill>
                  <a:schemeClr val="accent6">
                    <a:lumMod val="50000"/>
                  </a:schemeClr>
                </a:solidFill>
              </a:rPr>
              <a:t>operate in well – defined domain</a:t>
            </a:r>
            <a:endParaRPr lang="en-US" sz="2400" dirty="0" smtClean="0">
              <a:solidFill>
                <a:schemeClr val="accent6">
                  <a:lumMod val="50000"/>
                </a:schemeClr>
              </a:solidFill>
            </a:endParaRPr>
          </a:p>
          <a:p>
            <a:pPr marL="514350" lvl="0" indent="-514350" algn="l">
              <a:defRPr/>
            </a:pPr>
            <a:r>
              <a:rPr lang="en-US" sz="2400" dirty="0" smtClean="0">
                <a:solidFill>
                  <a:schemeClr val="accent6">
                    <a:lumMod val="50000"/>
                  </a:schemeClr>
                </a:solidFill>
              </a:rPr>
              <a:t>-Employ narrow , specialized knowledge</a:t>
            </a:r>
            <a:endParaRPr lang="en-US" sz="2400" dirty="0" smtClean="0">
              <a:solidFill>
                <a:schemeClr val="accent6">
                  <a:lumMod val="50000"/>
                </a:schemeClr>
              </a:solidFill>
            </a:endParaRPr>
          </a:p>
          <a:p>
            <a:pPr marL="514350" lvl="0" indent="-514350" algn="l">
              <a:defRPr/>
            </a:pPr>
            <a:endParaRPr lang="en-US" sz="2400" b="1" dirty="0" smtClean="0"/>
          </a:p>
          <a:p>
            <a:pPr marL="514350" lvl="0" indent="-514350" algn="l">
              <a:defRPr/>
            </a:pPr>
            <a:endParaRPr lang="en-US" sz="2400" b="1" dirty="0" smtClean="0">
              <a:solidFill>
                <a:schemeClr val="tx1"/>
              </a:solidFill>
            </a:endParaRPr>
          </a:p>
          <a:p>
            <a:pPr marL="514350" lvl="0" indent="-514350" algn="l">
              <a:defRPr/>
            </a:pPr>
            <a:r>
              <a:rPr lang="en-US" sz="2400" b="1" dirty="0" smtClean="0">
                <a:solidFill>
                  <a:schemeClr val="tx1"/>
                </a:solidFill>
              </a:rPr>
              <a:t>Commonsense Knowledge</a:t>
            </a:r>
            <a:endParaRPr lang="en-US" sz="2400" b="1" dirty="0" smtClean="0">
              <a:solidFill>
                <a:schemeClr val="tx1"/>
              </a:solidFill>
            </a:endParaRPr>
          </a:p>
          <a:p>
            <a:pPr marL="514350" lvl="0" indent="-514350" algn="l">
              <a:defRPr/>
            </a:pPr>
            <a:r>
              <a:rPr lang="en-US" sz="2400" b="1" dirty="0" smtClean="0"/>
              <a:t>-</a:t>
            </a:r>
            <a:r>
              <a:rPr lang="en-US" sz="2400" dirty="0" smtClean="0">
                <a:solidFill>
                  <a:schemeClr val="accent6">
                    <a:lumMod val="50000"/>
                  </a:schemeClr>
                </a:solidFill>
              </a:rPr>
              <a:t>needed in complex,  open-ended worlds</a:t>
            </a:r>
            <a:endParaRPr lang="en-US" sz="2400" dirty="0" smtClean="0">
              <a:solidFill>
                <a:schemeClr val="accent6">
                  <a:lumMod val="50000"/>
                </a:schemeClr>
              </a:solidFill>
            </a:endParaRPr>
          </a:p>
          <a:p>
            <a:pPr marL="514350" lvl="0" indent="-514350" algn="l">
              <a:defRPr/>
            </a:pPr>
            <a:r>
              <a:rPr lang="en-US" sz="2400" dirty="0" smtClean="0">
                <a:solidFill>
                  <a:schemeClr val="accent6">
                    <a:lumMod val="50000"/>
                  </a:schemeClr>
                </a:solidFill>
              </a:rPr>
              <a:t>- Understand unconstrained Natural Language</a:t>
            </a:r>
            <a:endParaRPr lang="en-US" sz="2400" dirty="0" smtClean="0">
              <a:solidFill>
                <a:schemeClr val="accent6">
                  <a:lumMod val="50000"/>
                </a:schemeClr>
              </a:solidFill>
            </a:endParaRPr>
          </a:p>
          <a:p>
            <a:pPr marL="1885950" lvl="3" indent="-514350" algn="l"/>
            <a:endParaRPr lang="en-US" sz="24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3" name="object 23"/>
          <p:cNvSpPr/>
          <p:nvPr/>
        </p:nvSpPr>
        <p:spPr>
          <a:xfrm flipV="1">
            <a:off x="0" y="6858000"/>
            <a:ext cx="9036050" cy="4571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2" name="object 22"/>
          <p:cNvSpPr/>
          <p:nvPr/>
        </p:nvSpPr>
        <p:spPr>
          <a:xfrm>
            <a:off x="1752600" y="3505200"/>
            <a:ext cx="5029200" cy="2270760"/>
          </a:xfrm>
          <a:prstGeom prst="rect">
            <a:avLst/>
          </a:prstGeom>
          <a:blipFill>
            <a:blip r:embed="rId1" cstate="print"/>
            <a:stretch>
              <a:fillRect/>
            </a:stretch>
          </a:blipFill>
        </p:spPr>
        <p:txBody>
          <a:bodyPr wrap="square" lIns="0" tIns="0" rIns="0" bIns="0" rtlCol="0">
            <a:noAutofit/>
          </a:bodyPr>
          <a:lstStyle/>
          <a:p>
            <a:endParaRPr>
              <a:solidFill>
                <a:schemeClr val="accent6">
                  <a:lumMod val="50000"/>
                </a:schemeClr>
              </a:solidFill>
            </a:endParaRPr>
          </a:p>
        </p:txBody>
      </p:sp>
      <p:sp>
        <p:nvSpPr>
          <p:cNvPr id="21" name="object 21"/>
          <p:cNvSpPr txBox="1"/>
          <p:nvPr/>
        </p:nvSpPr>
        <p:spPr>
          <a:xfrm>
            <a:off x="8964930" y="62787"/>
            <a:ext cx="1244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3</a:t>
            </a:r>
            <a:endParaRPr sz="1200">
              <a:solidFill>
                <a:schemeClr val="accent6">
                  <a:lumMod val="50000"/>
                </a:schemeClr>
              </a:solidFill>
              <a:latin typeface="Times New Roman" panose="02020603050405020304"/>
              <a:cs typeface="Times New Roman" panose="02020603050405020304"/>
            </a:endParaRPr>
          </a:p>
        </p:txBody>
      </p:sp>
      <p:sp>
        <p:nvSpPr>
          <p:cNvPr id="20" name="object 20"/>
          <p:cNvSpPr txBox="1"/>
          <p:nvPr/>
        </p:nvSpPr>
        <p:spPr>
          <a:xfrm>
            <a:off x="0" y="370210"/>
            <a:ext cx="1676400" cy="431800"/>
          </a:xfrm>
          <a:prstGeom prst="rect">
            <a:avLst/>
          </a:prstGeom>
        </p:spPr>
        <p:txBody>
          <a:bodyPr wrap="square" lIns="0" tIns="0" rIns="0" bIns="0" rtlCol="0">
            <a:noAutofit/>
          </a:bodyPr>
          <a:lstStyle/>
          <a:p>
            <a:pPr marL="12700">
              <a:lnSpc>
                <a:spcPts val="3365"/>
              </a:lnSpc>
              <a:spcBef>
                <a:spcPts val="170"/>
              </a:spcBef>
            </a:pP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g</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t</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9" name="object 19"/>
          <p:cNvSpPr txBox="1"/>
          <p:nvPr/>
        </p:nvSpPr>
        <p:spPr>
          <a:xfrm>
            <a:off x="111760" y="103084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8" name="object 18"/>
          <p:cNvSpPr txBox="1"/>
          <p:nvPr/>
        </p:nvSpPr>
        <p:spPr>
          <a:xfrm>
            <a:off x="450850" y="1051168"/>
            <a:ext cx="6156915"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An </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g</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nt is</a:t>
            </a:r>
            <a:r>
              <a:rPr sz="2800" spc="-9" dirty="0" smtClean="0">
                <a:solidFill>
                  <a:schemeClr val="accent6">
                    <a:lumMod val="50000"/>
                  </a:schemeClr>
                </a:solidFill>
                <a:latin typeface="Times New Roman" panose="02020603050405020304"/>
                <a:cs typeface="Times New Roman" panose="02020603050405020304"/>
              </a:rPr>
              <a:t> </a:t>
            </a:r>
            <a:r>
              <a:rPr sz="2800" spc="-4" dirty="0" smtClean="0">
                <a:solidFill>
                  <a:schemeClr val="accent6">
                    <a:lumMod val="50000"/>
                  </a:schemeClr>
                </a:solidFill>
                <a:latin typeface="Times New Roman" panose="02020603050405020304"/>
                <a:cs typeface="Times New Roman" panose="02020603050405020304"/>
              </a:rPr>
              <a:t>a</a:t>
            </a:r>
            <a:r>
              <a:rPr sz="2800" spc="9" dirty="0" smtClean="0">
                <a:solidFill>
                  <a:schemeClr val="accent6">
                    <a:lumMod val="50000"/>
                  </a:schemeClr>
                </a:solidFill>
                <a:latin typeface="Times New Roman" panose="02020603050405020304"/>
                <a:cs typeface="Times New Roman" panose="02020603050405020304"/>
              </a:rPr>
              <a:t>n</a:t>
            </a:r>
            <a:r>
              <a:rPr sz="2800" spc="0" dirty="0" smtClean="0">
                <a:solidFill>
                  <a:schemeClr val="accent6">
                    <a:lumMod val="50000"/>
                  </a:schemeClr>
                </a:solidFill>
                <a:latin typeface="Times New Roman" panose="02020603050405020304"/>
                <a:cs typeface="Times New Roman" panose="02020603050405020304"/>
              </a:rPr>
              <a:t>ythi</a:t>
            </a:r>
            <a:r>
              <a:rPr sz="2800" spc="9" dirty="0" smtClean="0">
                <a:solidFill>
                  <a:schemeClr val="accent6">
                    <a:lumMod val="50000"/>
                  </a:schemeClr>
                </a:solidFill>
                <a:latin typeface="Times New Roman" panose="02020603050405020304"/>
                <a:cs typeface="Times New Roman" panose="02020603050405020304"/>
              </a:rPr>
              <a:t>n</a:t>
            </a:r>
            <a:r>
              <a:rPr sz="2800" spc="0" dirty="0" smtClean="0">
                <a:solidFill>
                  <a:schemeClr val="accent6">
                    <a:lumMod val="50000"/>
                  </a:schemeClr>
                </a:solidFill>
                <a:latin typeface="Times New Roman" panose="02020603050405020304"/>
                <a:cs typeface="Times New Roman" panose="02020603050405020304"/>
              </a:rPr>
              <a:t>g th</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t</a:t>
            </a:r>
            <a:r>
              <a:rPr sz="2800" spc="-9" dirty="0" smtClean="0">
                <a:solidFill>
                  <a:schemeClr val="accent6">
                    <a:lumMod val="50000"/>
                  </a:schemeClr>
                </a:solidFill>
                <a:latin typeface="Times New Roman" panose="02020603050405020304"/>
                <a:cs typeface="Times New Roman" panose="02020603050405020304"/>
              </a:rPr>
              <a:t> </a:t>
            </a:r>
            <a:r>
              <a:rPr sz="2800" spc="-4" dirty="0" smtClean="0">
                <a:solidFill>
                  <a:schemeClr val="accent6">
                    <a:lumMod val="50000"/>
                  </a:schemeClr>
                </a:solidFill>
                <a:latin typeface="Times New Roman" panose="02020603050405020304"/>
                <a:cs typeface="Times New Roman" panose="02020603050405020304"/>
              </a:rPr>
              <a:t>c</a:t>
            </a:r>
            <a:r>
              <a:rPr sz="2800" spc="-1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n </a:t>
            </a:r>
            <a:r>
              <a:rPr sz="2800" spc="9" dirty="0" smtClean="0">
                <a:solidFill>
                  <a:schemeClr val="accent6">
                    <a:lumMod val="50000"/>
                  </a:schemeClr>
                </a:solidFill>
                <a:latin typeface="Times New Roman" panose="02020603050405020304"/>
                <a:cs typeface="Times New Roman" panose="02020603050405020304"/>
              </a:rPr>
              <a:t>b</a:t>
            </a:r>
            <a:r>
              <a:rPr sz="2800" spc="0" dirty="0" smtClean="0">
                <a:solidFill>
                  <a:schemeClr val="accent6">
                    <a:lumMod val="50000"/>
                  </a:schemeClr>
                </a:solidFill>
                <a:latin typeface="Times New Roman" panose="02020603050405020304"/>
                <a:cs typeface="Times New Roman" panose="02020603050405020304"/>
              </a:rPr>
              <a:t>e</a:t>
            </a:r>
            <a:r>
              <a:rPr sz="2800" spc="-14"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vi</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w</a:t>
            </a:r>
            <a:r>
              <a:rPr sz="2800" spc="-1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d </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s</a:t>
            </a:r>
            <a:endParaRPr sz="2800">
              <a:solidFill>
                <a:schemeClr val="accent6">
                  <a:lumMod val="50000"/>
                </a:schemeClr>
              </a:solidFill>
              <a:latin typeface="Times New Roman" panose="02020603050405020304"/>
              <a:cs typeface="Times New Roman" panose="02020603050405020304"/>
            </a:endParaRPr>
          </a:p>
        </p:txBody>
      </p:sp>
      <p:sp>
        <p:nvSpPr>
          <p:cNvPr id="17" name="object 17"/>
          <p:cNvSpPr txBox="1"/>
          <p:nvPr/>
        </p:nvSpPr>
        <p:spPr>
          <a:xfrm>
            <a:off x="568960" y="1490825"/>
            <a:ext cx="223520" cy="114046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0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43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6" name="object 16"/>
          <p:cNvSpPr txBox="1"/>
          <p:nvPr/>
        </p:nvSpPr>
        <p:spPr>
          <a:xfrm>
            <a:off x="850900" y="1507335"/>
            <a:ext cx="5861556" cy="735329"/>
          </a:xfrm>
          <a:prstGeom prst="rect">
            <a:avLst/>
          </a:prstGeom>
        </p:spPr>
        <p:txBody>
          <a:bodyPr wrap="square" lIns="0" tIns="0" rIns="0" bIns="0" rtlCol="0">
            <a:noAutofit/>
          </a:bodyPr>
          <a:lstStyle/>
          <a:p>
            <a:pPr marL="12700" marR="635">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ugh </a:t>
            </a:r>
            <a:r>
              <a:rPr sz="2400" spc="4" dirty="0" smtClean="0">
                <a:solidFill>
                  <a:schemeClr val="accent6">
                    <a:lumMod val="50000"/>
                  </a:schemeClr>
                </a:solidFill>
                <a:latin typeface="Times New Roman" panose="02020603050405020304"/>
                <a:cs typeface="Times New Roman" panose="02020603050405020304"/>
              </a:rPr>
              <a:t>se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9"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00"/>
              </a:spcBef>
            </a:pPr>
            <a:r>
              <a:rPr sz="2400" spc="4" dirty="0" smtClean="0">
                <a:solidFill>
                  <a:schemeClr val="accent6">
                    <a:lumMod val="50000"/>
                  </a:schemeClr>
                </a:solidFill>
                <a:latin typeface="Times New Roman" panose="02020603050405020304"/>
                <a:cs typeface="Times New Roman" panose="02020603050405020304"/>
              </a:rPr>
              <a:t>acti</a:t>
            </a:r>
            <a:r>
              <a:rPr sz="2400" spc="0" dirty="0" smtClean="0">
                <a:solidFill>
                  <a:schemeClr val="accent6">
                    <a:lumMod val="50000"/>
                  </a:schemeClr>
                </a:solidFill>
                <a:latin typeface="Times New Roman" panose="02020603050405020304"/>
                <a:cs typeface="Times New Roman" panose="02020603050405020304"/>
              </a:rPr>
              <a:t>ng upon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hrough </a:t>
            </a:r>
            <a:r>
              <a:rPr sz="2400" spc="4" dirty="0" smtClean="0">
                <a:solidFill>
                  <a:schemeClr val="accent6">
                    <a:lumMod val="50000"/>
                  </a:schemeClr>
                </a:solidFill>
                <a:latin typeface="Times New Roman" panose="02020603050405020304"/>
                <a:cs typeface="Times New Roman" panose="02020603050405020304"/>
              </a:rPr>
              <a:t>act</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5" name="object 15"/>
          <p:cNvSpPr txBox="1"/>
          <p:nvPr/>
        </p:nvSpPr>
        <p:spPr>
          <a:xfrm>
            <a:off x="850900" y="2317595"/>
            <a:ext cx="243331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u</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ti</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ry</a:t>
            </a:r>
            <a:endParaRPr sz="24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3289300" y="2317595"/>
            <a:ext cx="73238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4027169" y="2317595"/>
            <a:ext cx="49530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a:t>
            </a:r>
            <a:r>
              <a:rPr sz="2400" spc="0" dirty="0" smtClean="0">
                <a:solidFill>
                  <a:schemeClr val="accent6">
                    <a:lumMod val="50000"/>
                  </a:schemeClr>
                </a:solidFill>
                <a:latin typeface="Times New Roman" panose="02020603050405020304"/>
                <a:cs typeface="Times New Roman" panose="02020603050405020304"/>
              </a:rPr>
              <a:t>n</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4527549" y="2317595"/>
            <a:ext cx="1105564"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cei</a:t>
            </a:r>
            <a:r>
              <a:rPr sz="2400" spc="0" dirty="0" smtClean="0">
                <a:solidFill>
                  <a:schemeClr val="accent6">
                    <a:lumMod val="50000"/>
                  </a:schemeClr>
                </a:solidFill>
                <a:latin typeface="Times New Roman" panose="02020603050405020304"/>
                <a:cs typeface="Times New Roman" panose="02020603050405020304"/>
              </a:rPr>
              <a:t>ve</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5638799" y="2317595"/>
            <a:ext cx="35991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6004559" y="2317595"/>
            <a:ext cx="594359"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n</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6603999" y="2317595"/>
            <a:ext cx="93649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acti</a:t>
            </a:r>
            <a:r>
              <a:rPr sz="2400" spc="0" dirty="0" smtClean="0">
                <a:solidFill>
                  <a:schemeClr val="accent6">
                    <a:lumMod val="50000"/>
                  </a:schemeClr>
                </a:solidFill>
                <a:latin typeface="Times New Roman" panose="02020603050405020304"/>
                <a:cs typeface="Times New Roman" panose="02020603050405020304"/>
              </a:rPr>
              <a:t>ons</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7546339" y="2317595"/>
            <a:ext cx="562203"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b</a:t>
            </a:r>
            <a:r>
              <a:rPr sz="2400" spc="0" dirty="0" smtClean="0">
                <a:solidFill>
                  <a:schemeClr val="accent6">
                    <a:lumMod val="50000"/>
                  </a:schemeClr>
                </a:solidFill>
                <a:latin typeface="Times New Roman" panose="02020603050405020304"/>
                <a:cs typeface="Times New Roman" panose="02020603050405020304"/>
              </a:rPr>
              <a:t>ut</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8114030" y="2317595"/>
            <a:ext cx="460603"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not</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850900" y="2646525"/>
            <a:ext cx="91871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al</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ys</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1775460" y="2646525"/>
            <a:ext cx="44389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2225040" y="2646525"/>
            <a:ext cx="98415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3" name="object 3"/>
          <p:cNvSpPr txBox="1"/>
          <p:nvPr/>
        </p:nvSpPr>
        <p:spPr>
          <a:xfrm>
            <a:off x="40640" y="6636307"/>
            <a:ext cx="2890520" cy="177800"/>
          </a:xfrm>
          <a:prstGeom prst="rect">
            <a:avLst/>
          </a:prstGeom>
        </p:spPr>
        <p:txBody>
          <a:bodyPr wrap="square" lIns="0" tIns="0" rIns="0" bIns="0" rtlCol="0">
            <a:noAutofit/>
          </a:bodyPr>
          <a:lstStyle/>
          <a:p>
            <a:pPr marL="12700">
              <a:lnSpc>
                <a:spcPts val="1325"/>
              </a:lnSpc>
              <a:spcBef>
                <a:spcPts val="65"/>
              </a:spcBef>
            </a:pPr>
            <a:endParaRPr sz="1200">
              <a:solidFill>
                <a:schemeClr val="accent6">
                  <a:lumMod val="50000"/>
                </a:schemeClr>
              </a:solidFill>
              <a:latin typeface="Times New Roman" panose="02020603050405020304"/>
              <a:cs typeface="Times New Roman" panose="02020603050405020304"/>
            </a:endParaRPr>
          </a:p>
        </p:txBody>
      </p:sp>
      <p:sp>
        <p:nvSpPr>
          <p:cNvPr id="2" name="object 2"/>
          <p:cNvSpPr txBox="1"/>
          <p:nvPr/>
        </p:nvSpPr>
        <p:spPr>
          <a:xfrm>
            <a:off x="8107680" y="6693457"/>
            <a:ext cx="796289" cy="177800"/>
          </a:xfrm>
          <a:prstGeom prst="rect">
            <a:avLst/>
          </a:prstGeom>
        </p:spPr>
        <p:txBody>
          <a:bodyPr wrap="square" lIns="0" tIns="0" rIns="0" bIns="0" rtlCol="0">
            <a:noAutofit/>
          </a:bodyPr>
          <a:lstStyle/>
          <a:p>
            <a:pPr marL="12700">
              <a:lnSpc>
                <a:spcPts val="1325"/>
              </a:lnSpc>
              <a:spcBef>
                <a:spcPts val="65"/>
              </a:spcBef>
            </a:pPr>
            <a:endParaRPr sz="12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8" name="object 18"/>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7" name="object 17"/>
          <p:cNvSpPr txBox="1"/>
          <p:nvPr/>
        </p:nvSpPr>
        <p:spPr>
          <a:xfrm>
            <a:off x="8964930" y="62787"/>
            <a:ext cx="1244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4</a:t>
            </a:r>
            <a:endParaRPr sz="1200">
              <a:solidFill>
                <a:schemeClr val="accent6">
                  <a:lumMod val="50000"/>
                </a:schemeClr>
              </a:solidFill>
              <a:latin typeface="Times New Roman" panose="02020603050405020304"/>
              <a:cs typeface="Times New Roman" panose="02020603050405020304"/>
            </a:endParaRPr>
          </a:p>
        </p:txBody>
      </p:sp>
      <p:sp>
        <p:nvSpPr>
          <p:cNvPr id="16" name="object 16"/>
          <p:cNvSpPr txBox="1"/>
          <p:nvPr/>
        </p:nvSpPr>
        <p:spPr>
          <a:xfrm>
            <a:off x="77470" y="370210"/>
            <a:ext cx="1241464" cy="431800"/>
          </a:xfrm>
          <a:prstGeom prst="rect">
            <a:avLst/>
          </a:prstGeom>
        </p:spPr>
        <p:txBody>
          <a:bodyPr wrap="square" lIns="0" tIns="0" rIns="0" bIns="0" rtlCol="0">
            <a:noAutofit/>
          </a:bodyPr>
          <a:lstStyle/>
          <a:p>
            <a:pPr marL="12700">
              <a:lnSpc>
                <a:spcPts val="3365"/>
              </a:lnSpc>
              <a:spcBef>
                <a:spcPts val="170"/>
              </a:spcBef>
            </a:pP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g</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t</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5" name="object 15"/>
          <p:cNvSpPr txBox="1"/>
          <p:nvPr/>
        </p:nvSpPr>
        <p:spPr>
          <a:xfrm>
            <a:off x="111760" y="103084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450850" y="1051168"/>
            <a:ext cx="2079997"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H</a:t>
            </a:r>
            <a:r>
              <a:rPr sz="2800" spc="9" dirty="0" smtClean="0">
                <a:latin typeface="Times New Roman" panose="02020603050405020304"/>
                <a:cs typeface="Times New Roman" panose="02020603050405020304"/>
              </a:rPr>
              <a:t>u</a:t>
            </a:r>
            <a:r>
              <a:rPr sz="2800" spc="-2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a:t>
            </a:r>
            <a:endParaRPr sz="2800">
              <a:latin typeface="Times New Roman" panose="02020603050405020304"/>
              <a:cs typeface="Times New Roman" panose="02020603050405020304"/>
            </a:endParaRPr>
          </a:p>
        </p:txBody>
      </p:sp>
      <p:sp>
        <p:nvSpPr>
          <p:cNvPr id="13" name="object 13"/>
          <p:cNvSpPr txBox="1"/>
          <p:nvPr/>
        </p:nvSpPr>
        <p:spPr>
          <a:xfrm>
            <a:off x="568960" y="1490825"/>
            <a:ext cx="223520" cy="73533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0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850900" y="1507335"/>
            <a:ext cx="6544816" cy="735329"/>
          </a:xfrm>
          <a:prstGeom prst="rect">
            <a:avLst/>
          </a:prstGeom>
        </p:spPr>
        <p:txBody>
          <a:bodyPr wrap="square" lIns="0" tIns="0" rIns="0" bIns="0" rtlCol="0">
            <a:noAutofit/>
          </a:bodyPr>
          <a:lstStyle/>
          <a:p>
            <a:pPr marL="12700" marR="4572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y</a:t>
            </a:r>
            <a:r>
              <a:rPr sz="2400" spc="4" dirty="0" smtClean="0">
                <a:solidFill>
                  <a:schemeClr val="accent6">
                    <a:lumMod val="50000"/>
                  </a:schemeClr>
                </a:solidFill>
                <a:latin typeface="Times New Roman" panose="02020603050405020304"/>
                <a:cs typeface="Times New Roman" panose="02020603050405020304"/>
              </a:rPr>
              <a:t>es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o</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 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or</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00"/>
              </a:spcBef>
            </a:pP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r>
              <a:rPr sz="2400" spc="4" dirty="0" smtClean="0">
                <a:solidFill>
                  <a:schemeClr val="accent6">
                    <a:lumMod val="50000"/>
                  </a:schemeClr>
                </a:solidFill>
                <a:latin typeface="Times New Roman" panose="02020603050405020304"/>
                <a:cs typeface="Times New Roman" panose="02020603050405020304"/>
              </a:rPr>
              <a:t>le</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ou</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o</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b</a:t>
            </a:r>
            <a:r>
              <a:rPr sz="2400" spc="-9"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d</a:t>
            </a:r>
            <a:r>
              <a:rPr sz="2400" spc="0" dirty="0" smtClean="0">
                <a:solidFill>
                  <a:schemeClr val="accent6">
                    <a:lumMod val="50000"/>
                  </a:schemeClr>
                </a:solidFill>
                <a:latin typeface="Times New Roman" panose="02020603050405020304"/>
                <a:cs typeface="Times New Roman" panose="02020603050405020304"/>
              </a:rPr>
              <a:t>y p</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 </a:t>
            </a:r>
            <a:r>
              <a:rPr sz="2400" spc="4" dirty="0" smtClean="0">
                <a:solidFill>
                  <a:schemeClr val="accent6">
                    <a:lumMod val="50000"/>
                  </a:schemeClr>
                </a:solidFill>
                <a:latin typeface="Times New Roman" panose="02020603050405020304"/>
                <a:cs typeface="Times New Roman" panose="02020603050405020304"/>
              </a:rPr>
              <a:t>act</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ors</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111760" y="278598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450850" y="2806308"/>
            <a:ext cx="2162547" cy="381000"/>
          </a:xfrm>
          <a:prstGeom prst="rect">
            <a:avLst/>
          </a:prstGeom>
        </p:spPr>
        <p:txBody>
          <a:bodyPr wrap="square" lIns="0" tIns="0" rIns="0" bIns="0" rtlCol="0">
            <a:noAutofit/>
          </a:bodyPr>
          <a:lstStyle/>
          <a:p>
            <a:pPr marL="12700">
              <a:lnSpc>
                <a:spcPts val="2960"/>
              </a:lnSpc>
              <a:spcBef>
                <a:spcPts val="150"/>
              </a:spcBef>
            </a:pPr>
            <a:r>
              <a:rPr sz="2800" spc="-9" dirty="0" smtClean="0">
                <a:latin typeface="Times New Roman" panose="02020603050405020304"/>
                <a:cs typeface="Times New Roman" panose="02020603050405020304"/>
              </a:rPr>
              <a:t>R</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b</a:t>
            </a:r>
            <a:r>
              <a:rPr sz="2800" spc="9"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c</a:t>
            </a:r>
            <a:r>
              <a:rPr sz="2800" spc="-14" dirty="0" smtClean="0">
                <a:latin typeface="Times New Roman" panose="02020603050405020304"/>
                <a:cs typeface="Times New Roman" panose="02020603050405020304"/>
              </a:rPr>
              <a:t> a</a:t>
            </a:r>
            <a:r>
              <a:rPr sz="2800" spc="9" dirty="0" smtClean="0">
                <a:latin typeface="Times New Roman" panose="02020603050405020304"/>
                <a:cs typeface="Times New Roman" panose="02020603050405020304"/>
              </a:rPr>
              <a:t>g</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a:t>
            </a:r>
            <a:endParaRPr sz="2800">
              <a:latin typeface="Times New Roman" panose="02020603050405020304"/>
              <a:cs typeface="Times New Roman" panose="02020603050405020304"/>
            </a:endParaRPr>
          </a:p>
        </p:txBody>
      </p:sp>
      <p:sp>
        <p:nvSpPr>
          <p:cNvPr id="9" name="object 9"/>
          <p:cNvSpPr txBox="1"/>
          <p:nvPr/>
        </p:nvSpPr>
        <p:spPr>
          <a:xfrm>
            <a:off x="568960" y="3244695"/>
            <a:ext cx="223520" cy="735329"/>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0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850900" y="3261205"/>
            <a:ext cx="5798413" cy="735329"/>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9"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r</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nge </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nd</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 </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or</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marR="45720">
              <a:lnSpc>
                <a:spcPct val="96000"/>
              </a:lnSpc>
              <a:spcBef>
                <a:spcPts val="300"/>
              </a:spcBef>
            </a:pP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ous </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 f</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act</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ors</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111760" y="453985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450850" y="4560178"/>
            <a:ext cx="341630" cy="1174987"/>
          </a:xfrm>
          <a:prstGeom prst="rect">
            <a:avLst/>
          </a:prstGeom>
        </p:spPr>
        <p:txBody>
          <a:bodyPr wrap="square" lIns="0" tIns="0" rIns="0" bIns="0" rtlCol="0">
            <a:noAutofit/>
          </a:bodyPr>
          <a:lstStyle/>
          <a:p>
            <a:pPr marL="12700" marR="6350">
              <a:lnSpc>
                <a:spcPts val="2960"/>
              </a:lnSpc>
              <a:spcBef>
                <a:spcPts val="150"/>
              </a:spcBef>
            </a:pPr>
            <a:r>
              <a:rPr sz="2800" spc="0" dirty="0" smtClean="0">
                <a:latin typeface="Times New Roman" panose="02020603050405020304"/>
                <a:cs typeface="Times New Roman" panose="02020603050405020304"/>
              </a:rPr>
              <a:t>A</a:t>
            </a:r>
            <a:endParaRPr sz="2800">
              <a:latin typeface="Times New Roman" panose="02020603050405020304"/>
              <a:cs typeface="Times New Roman" panose="02020603050405020304"/>
            </a:endParaRPr>
          </a:p>
          <a:p>
            <a:pPr marL="130810">
              <a:lnSpc>
                <a:spcPct val="96000"/>
              </a:lnSpc>
              <a:spcBef>
                <a:spcPts val="14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30810">
              <a:lnSpc>
                <a:spcPct val="96000"/>
              </a:lnSpc>
              <a:spcBef>
                <a:spcPts val="43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796290" y="4560178"/>
            <a:ext cx="6617709" cy="1191497"/>
          </a:xfrm>
          <a:prstGeom prst="rect">
            <a:avLst/>
          </a:prstGeom>
        </p:spPr>
        <p:txBody>
          <a:bodyPr wrap="square" lIns="0" tIns="0" rIns="0" bIns="0" rtlCol="0">
            <a:noAutofit/>
          </a:bodyPr>
          <a:lstStyle/>
          <a:p>
            <a:pPr marL="12700" marR="52705">
              <a:lnSpc>
                <a:spcPts val="2960"/>
              </a:lnSpc>
              <a:spcBef>
                <a:spcPts val="150"/>
              </a:spcBef>
            </a:pPr>
            <a:r>
              <a:rPr sz="2800" spc="0" dirty="0" smtClean="0">
                <a:latin typeface="Times New Roman" panose="02020603050405020304"/>
                <a:cs typeface="Times New Roman" panose="02020603050405020304"/>
              </a:rPr>
              <a:t>so</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tw</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a:t>
            </a:r>
            <a:endParaRPr sz="2800">
              <a:latin typeface="Times New Roman" panose="02020603050405020304"/>
              <a:cs typeface="Times New Roman" panose="02020603050405020304"/>
            </a:endParaRPr>
          </a:p>
          <a:p>
            <a:pPr marL="67310">
              <a:lnSpc>
                <a:spcPct val="96000"/>
              </a:lnSpc>
              <a:spcBef>
                <a:spcPts val="270"/>
              </a:spcBef>
            </a:pPr>
            <a:r>
              <a:rPr sz="2400" spc="-4" dirty="0" smtClean="0">
                <a:solidFill>
                  <a:schemeClr val="accent6">
                    <a:lumMod val="50000"/>
                  </a:schemeClr>
                </a:solidFill>
                <a:latin typeface="Times New Roman" panose="02020603050405020304"/>
                <a:cs typeface="Times New Roman" panose="02020603050405020304"/>
              </a:rPr>
              <a:t>K</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y</a:t>
            </a:r>
            <a:r>
              <a:rPr sz="2400" spc="4" dirty="0" smtClean="0">
                <a:solidFill>
                  <a:schemeClr val="accent6">
                    <a:lumMod val="50000"/>
                  </a:schemeClr>
                </a:solidFill>
                <a:latin typeface="Times New Roman" panose="02020603050405020304"/>
                <a:cs typeface="Times New Roman" panose="02020603050405020304"/>
              </a:rPr>
              <a:t>st</a:t>
            </a:r>
            <a:r>
              <a:rPr sz="2400" spc="0" dirty="0" smtClean="0">
                <a:solidFill>
                  <a:schemeClr val="accent6">
                    <a:lumMod val="50000"/>
                  </a:schemeClr>
                </a:solidFill>
                <a:latin typeface="Times New Roman" panose="02020603050405020304"/>
                <a:cs typeface="Times New Roman" panose="02020603050405020304"/>
              </a:rPr>
              <a:t>rok</a:t>
            </a:r>
            <a:r>
              <a:rPr sz="2400" spc="4" dirty="0" smtClean="0">
                <a:solidFill>
                  <a:schemeClr val="accent6">
                    <a:lumMod val="50000"/>
                  </a:schemeClr>
                </a:solidFill>
                <a:latin typeface="Times New Roman" panose="02020603050405020304"/>
                <a:cs typeface="Times New Roman" panose="02020603050405020304"/>
              </a:rPr>
              <a:t>es</a:t>
            </a:r>
            <a:r>
              <a:rPr sz="2400" spc="0"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ec</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n</a:t>
            </a:r>
            <a:r>
              <a:rPr sz="2400" spc="4" dirty="0" smtClean="0">
                <a:solidFill>
                  <a:schemeClr val="accent6">
                    <a:lumMod val="50000"/>
                  </a:schemeClr>
                </a:solidFill>
                <a:latin typeface="Times New Roman" panose="02020603050405020304"/>
                <a:cs typeface="Times New Roman" panose="02020603050405020304"/>
              </a:rPr>
              <a:t>et</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k p</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k</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a:p>
            <a:pPr marL="67310" marR="14605">
              <a:lnSpc>
                <a:spcPct val="96000"/>
              </a:lnSpc>
              <a:spcBef>
                <a:spcPts val="430"/>
              </a:spcBef>
            </a:pPr>
            <a:r>
              <a:rPr sz="2400" spc="-4"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is</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la</a:t>
            </a:r>
            <a:r>
              <a:rPr sz="2400" spc="0" dirty="0" smtClean="0">
                <a:solidFill>
                  <a:schemeClr val="accent6">
                    <a:lumMod val="50000"/>
                  </a:schemeClr>
                </a:solidFill>
                <a:latin typeface="Times New Roman" panose="02020603050405020304"/>
                <a:cs typeface="Times New Roman" panose="02020603050405020304"/>
              </a:rPr>
              <a:t>ys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n, </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iles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n</a:t>
            </a:r>
            <a:r>
              <a:rPr sz="2400" spc="4" dirty="0" smtClean="0">
                <a:solidFill>
                  <a:schemeClr val="accent6">
                    <a:lumMod val="50000"/>
                  </a:schemeClr>
                </a:solidFill>
                <a:latin typeface="Times New Roman" panose="02020603050405020304"/>
                <a:cs typeface="Times New Roman" panose="02020603050405020304"/>
              </a:rPr>
              <a:t>et</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k p</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k</a:t>
            </a:r>
            <a:r>
              <a:rPr sz="2400" spc="4" dirty="0" smtClean="0">
                <a:solidFill>
                  <a:schemeClr val="accent6">
                    <a:lumMod val="50000"/>
                  </a:schemeClr>
                </a:solidFill>
                <a:latin typeface="Times New Roman" panose="02020603050405020304"/>
                <a:cs typeface="Times New Roman" panose="02020603050405020304"/>
              </a:rPr>
              <a:t>et</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7404100" y="5016345"/>
            <a:ext cx="1308606" cy="735329"/>
          </a:xfrm>
          <a:prstGeom prst="rect">
            <a:avLst/>
          </a:prstGeom>
        </p:spPr>
        <p:txBody>
          <a:bodyPr wrap="square" lIns="0" tIns="0" rIns="0" bIns="0" rtlCol="0">
            <a:noAutofit/>
          </a:bodyPr>
          <a:lstStyle/>
          <a:p>
            <a:pPr marL="2032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ors</a:t>
            </a:r>
            <a:endParaRPr sz="2400">
              <a:solidFill>
                <a:schemeClr val="accent6">
                  <a:lumMod val="50000"/>
                </a:schemeClr>
              </a:solidFill>
              <a:latin typeface="Times New Roman" panose="02020603050405020304"/>
              <a:cs typeface="Times New Roman" panose="02020603050405020304"/>
            </a:endParaRPr>
          </a:p>
          <a:p>
            <a:pPr marL="12700" marR="45720">
              <a:lnSpc>
                <a:spcPct val="96000"/>
              </a:lnSpc>
              <a:spcBef>
                <a:spcPts val="300"/>
              </a:spcBef>
            </a:pPr>
            <a:r>
              <a:rPr sz="2400" spc="4" dirty="0" smtClean="0">
                <a:solidFill>
                  <a:schemeClr val="accent6">
                    <a:lumMod val="50000"/>
                  </a:schemeClr>
                </a:solidFill>
                <a:latin typeface="Times New Roman" panose="02020603050405020304"/>
                <a:cs typeface="Times New Roman" panose="02020603050405020304"/>
              </a:rPr>
              <a:t>act</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3" name="object 3"/>
          <p:cNvSpPr txBox="1"/>
          <p:nvPr/>
        </p:nvSpPr>
        <p:spPr>
          <a:xfrm>
            <a:off x="40640" y="6636307"/>
            <a:ext cx="2890520" cy="177800"/>
          </a:xfrm>
          <a:prstGeom prst="rect">
            <a:avLst/>
          </a:prstGeom>
        </p:spPr>
        <p:txBody>
          <a:bodyPr wrap="square" lIns="0" tIns="0" rIns="0" bIns="0" rtlCol="0">
            <a:noAutofit/>
          </a:bodyPr>
          <a:lstStyle/>
          <a:p>
            <a:pPr marL="12700">
              <a:lnSpc>
                <a:spcPts val="1325"/>
              </a:lnSpc>
              <a:spcBef>
                <a:spcPts val="65"/>
              </a:spcBef>
            </a:pPr>
            <a:endParaRPr sz="1200">
              <a:solidFill>
                <a:schemeClr val="accent6">
                  <a:lumMod val="50000"/>
                </a:schemeClr>
              </a:solidFill>
              <a:latin typeface="Times New Roman" panose="02020603050405020304"/>
              <a:cs typeface="Times New Roman" panose="02020603050405020304"/>
            </a:endParaRPr>
          </a:p>
        </p:txBody>
      </p:sp>
      <p:sp>
        <p:nvSpPr>
          <p:cNvPr id="2" name="object 2"/>
          <p:cNvSpPr txBox="1"/>
          <p:nvPr/>
        </p:nvSpPr>
        <p:spPr>
          <a:xfrm>
            <a:off x="8107680" y="6693457"/>
            <a:ext cx="796289" cy="177800"/>
          </a:xfrm>
          <a:prstGeom prst="rect">
            <a:avLst/>
          </a:prstGeom>
        </p:spPr>
        <p:txBody>
          <a:bodyPr wrap="square" lIns="0" tIns="0" rIns="0" bIns="0" rtlCol="0">
            <a:noAutofit/>
          </a:bodyPr>
          <a:lstStyle/>
          <a:p>
            <a:pPr marL="12700">
              <a:lnSpc>
                <a:spcPts val="1325"/>
              </a:lnSpc>
              <a:spcBef>
                <a:spcPts val="65"/>
              </a:spcBef>
            </a:pPr>
            <a:endParaRPr sz="12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5410200" y="0"/>
            <a:ext cx="3733800" cy="1685289"/>
          </a:xfrm>
          <a:prstGeom prst="rect">
            <a:avLst/>
          </a:prstGeom>
        </p:spPr>
        <p:txBody>
          <a:bodyPr wrap="square" lIns="0" tIns="0" rIns="0" bIns="0" rtlCol="0">
            <a:noAutofit/>
          </a:bodyPr>
          <a:lstStyle/>
          <a:p>
            <a:pPr marR="90170" algn="r">
              <a:lnSpc>
                <a:spcPct val="96000"/>
              </a:lnSpc>
              <a:spcBef>
                <a:spcPts val="440"/>
              </a:spcBef>
            </a:pPr>
            <a:r>
              <a:rPr sz="1200" spc="0" dirty="0" smtClean="0">
                <a:latin typeface="Times New Roman" panose="02020603050405020304"/>
                <a:cs typeface="Times New Roman" panose="02020603050405020304"/>
              </a:rPr>
              <a:t>5</a:t>
            </a:r>
            <a:endParaRPr sz="1200">
              <a:latin typeface="Times New Roman" panose="02020603050405020304"/>
              <a:cs typeface="Times New Roman" panose="02020603050405020304"/>
            </a:endParaRPr>
          </a:p>
        </p:txBody>
      </p:sp>
      <p:sp>
        <p:nvSpPr>
          <p:cNvPr id="15" name="object 15"/>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6" name="object 16"/>
          <p:cNvSpPr/>
          <p:nvPr/>
        </p:nvSpPr>
        <p:spPr>
          <a:xfrm>
            <a:off x="5410200" y="-1270"/>
            <a:ext cx="3733800" cy="1686560"/>
          </a:xfrm>
          <a:prstGeom prst="rect">
            <a:avLst/>
          </a:prstGeom>
          <a:blipFill>
            <a:blip r:embed="rId1" cstate="print"/>
            <a:stretch>
              <a:fillRect/>
            </a:stretch>
          </a:blipFill>
        </p:spPr>
        <p:txBody>
          <a:bodyPr wrap="square" lIns="0" tIns="0" rIns="0" bIns="0" rtlCol="0">
            <a:noAutofit/>
          </a:bodyPr>
          <a:lstStyle/>
          <a:p/>
        </p:txBody>
      </p:sp>
      <p:sp>
        <p:nvSpPr>
          <p:cNvPr id="14" name="object 14"/>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3" name="object 13"/>
          <p:cNvSpPr txBox="1"/>
          <p:nvPr/>
        </p:nvSpPr>
        <p:spPr>
          <a:xfrm>
            <a:off x="77470" y="370210"/>
            <a:ext cx="4255174" cy="431800"/>
          </a:xfrm>
          <a:prstGeom prst="rect">
            <a:avLst/>
          </a:prstGeom>
        </p:spPr>
        <p:txBody>
          <a:bodyPr wrap="square" lIns="0" tIns="0" rIns="0" bIns="0" rtlCol="0">
            <a:noAutofit/>
          </a:bodyPr>
          <a:lstStyle/>
          <a:p>
            <a:pPr marL="12700">
              <a:lnSpc>
                <a:spcPts val="3365"/>
              </a:lnSpc>
              <a:spcBef>
                <a:spcPts val="170"/>
              </a:spcBef>
            </a:pP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g</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t</a:t>
            </a:r>
            <a:r>
              <a:rPr sz="3200" spc="0" dirty="0" smtClean="0">
                <a:latin typeface="Times New Roman" panose="02020603050405020304"/>
                <a:cs typeface="Times New Roman" panose="02020603050405020304"/>
              </a:rPr>
              <a:t>s a</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d</a:t>
            </a:r>
            <a:r>
              <a:rPr sz="3200" spc="9" dirty="0" smtClean="0">
                <a:latin typeface="Times New Roman" panose="02020603050405020304"/>
                <a:cs typeface="Times New Roman" panose="02020603050405020304"/>
              </a:rPr>
              <a:t> env</a:t>
            </a:r>
            <a:r>
              <a:rPr sz="3200" spc="-9"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9" dirty="0" smtClean="0">
                <a:latin typeface="Times New Roman" panose="02020603050405020304"/>
                <a:cs typeface="Times New Roman" panose="02020603050405020304"/>
              </a:rPr>
              <a:t>onme</a:t>
            </a:r>
            <a:r>
              <a:rPr sz="3200" spc="0" dirty="0" smtClean="0">
                <a:latin typeface="Times New Roman" panose="02020603050405020304"/>
                <a:cs typeface="Times New Roman" panose="02020603050405020304"/>
              </a:rPr>
              <a:t>nts</a:t>
            </a:r>
            <a:endParaRPr sz="3200">
              <a:latin typeface="Times New Roman" panose="02020603050405020304"/>
              <a:cs typeface="Times New Roman" panose="02020603050405020304"/>
            </a:endParaRPr>
          </a:p>
        </p:txBody>
      </p:sp>
      <p:sp>
        <p:nvSpPr>
          <p:cNvPr id="12" name="object 12"/>
          <p:cNvSpPr txBox="1"/>
          <p:nvPr/>
        </p:nvSpPr>
        <p:spPr>
          <a:xfrm>
            <a:off x="77470" y="107045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1" name="object 11"/>
          <p:cNvSpPr txBox="1"/>
          <p:nvPr/>
        </p:nvSpPr>
        <p:spPr>
          <a:xfrm>
            <a:off x="416559" y="1086965"/>
            <a:ext cx="8363354" cy="2057400"/>
          </a:xfrm>
          <a:prstGeom prst="rect">
            <a:avLst/>
          </a:prstGeom>
        </p:spPr>
        <p:txBody>
          <a:bodyPr wrap="square" lIns="0" tIns="0" rIns="0" bIns="0" rtlCol="0">
            <a:noAutofit/>
          </a:bodyPr>
          <a:lstStyle/>
          <a:p>
            <a:pPr marL="12700" marR="40005">
              <a:lnSpc>
                <a:spcPts val="2550"/>
              </a:lnSpc>
              <a:spcBef>
                <a:spcPts val="125"/>
              </a:spcBef>
            </a:pPr>
            <a:r>
              <a:rPr sz="2400" spc="-4"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ce</a:t>
            </a:r>
            <a:r>
              <a:rPr sz="2400" spc="0"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t</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 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l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nput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ny</a:t>
            </a:r>
            <a:endParaRPr sz="2400">
              <a:solidFill>
                <a:schemeClr val="accent6">
                  <a:lumMod val="50000"/>
                </a:schemeClr>
              </a:solidFill>
              <a:latin typeface="Times New Roman" panose="02020603050405020304"/>
              <a:cs typeface="Times New Roman" panose="02020603050405020304"/>
            </a:endParaRPr>
          </a:p>
          <a:p>
            <a:pPr marL="12700" marR="40005">
              <a:lnSpc>
                <a:spcPct val="96000"/>
              </a:lnSpc>
              <a:spcBef>
                <a:spcPts val="110"/>
              </a:spcBef>
            </a:pP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sta</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a:p>
            <a:pPr marL="12700">
              <a:lnSpc>
                <a:spcPts val="2300"/>
              </a:lnSpc>
              <a:spcBef>
                <a:spcPts val="755"/>
              </a:spcBef>
            </a:pPr>
            <a:r>
              <a:rPr sz="2400" spc="-4"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ce</a:t>
            </a:r>
            <a:r>
              <a:rPr sz="2400" spc="0" dirty="0" smtClean="0">
                <a:solidFill>
                  <a:srgbClr val="FF0000"/>
                </a:solidFill>
                <a:latin typeface="Times New Roman" panose="02020603050405020304"/>
                <a:cs typeface="Times New Roman" panose="02020603050405020304"/>
              </a:rPr>
              <a:t>pt </a:t>
            </a:r>
            <a:r>
              <a:rPr sz="2400" spc="4" dirty="0" smtClean="0">
                <a:solidFill>
                  <a:srgbClr val="FF0000"/>
                </a:solidFill>
                <a:latin typeface="Times New Roman" panose="02020603050405020304"/>
                <a:cs typeface="Times New Roman" panose="02020603050405020304"/>
              </a:rPr>
              <a:t>se</a:t>
            </a:r>
            <a:r>
              <a:rPr sz="2400" spc="-9" dirty="0" smtClean="0">
                <a:solidFill>
                  <a:srgbClr val="FF0000"/>
                </a:solidFill>
                <a:latin typeface="Times New Roman" panose="02020603050405020304"/>
                <a:cs typeface="Times New Roman" panose="02020603050405020304"/>
              </a:rPr>
              <a:t>q</a:t>
            </a:r>
            <a:r>
              <a:rPr sz="2400" spc="9" dirty="0" smtClean="0">
                <a:solidFill>
                  <a:srgbClr val="FF0000"/>
                </a:solidFill>
                <a:latin typeface="Times New Roman" panose="02020603050405020304"/>
                <a:cs typeface="Times New Roman" panose="02020603050405020304"/>
              </a:rPr>
              <a:t>u</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ce</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let</a:t>
            </a:r>
            <a:r>
              <a:rPr sz="2400" spc="0" dirty="0" smtClean="0">
                <a:solidFill>
                  <a:schemeClr val="accent6">
                    <a:lumMod val="50000"/>
                  </a:schemeClr>
                </a:solidFill>
                <a:latin typeface="Times New Roman" panose="02020603050405020304"/>
                <a:cs typeface="Times New Roman" panose="02020603050405020304"/>
              </a:rPr>
              <a:t>e h</a:t>
            </a:r>
            <a:r>
              <a:rPr sz="2400" spc="4" dirty="0" smtClean="0">
                <a:solidFill>
                  <a:schemeClr val="accent6">
                    <a:lumMod val="50000"/>
                  </a:schemeClr>
                </a:solidFill>
                <a:latin typeface="Times New Roman" panose="02020603050405020304"/>
                <a:cs typeface="Times New Roman" panose="02020603050405020304"/>
              </a:rPr>
              <a:t>ist</a:t>
            </a:r>
            <a:r>
              <a:rPr sz="2400" spc="0" dirty="0" smtClean="0">
                <a:solidFill>
                  <a:schemeClr val="accent6">
                    <a:lumMod val="50000"/>
                  </a:schemeClr>
                </a:solidFill>
                <a:latin typeface="Times New Roman" panose="02020603050405020304"/>
                <a:cs typeface="Times New Roman" panose="02020603050405020304"/>
              </a:rPr>
              <a:t>ory 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ry</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e</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 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cei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a:t>
            </a:r>
            <a:endParaRPr sz="2400">
              <a:solidFill>
                <a:schemeClr val="accent6">
                  <a:lumMod val="50000"/>
                </a:schemeClr>
              </a:solidFill>
              <a:latin typeface="Times New Roman" panose="02020603050405020304"/>
              <a:cs typeface="Times New Roman" panose="02020603050405020304"/>
            </a:endParaRPr>
          </a:p>
          <a:p>
            <a:pPr marL="12700" marR="194945">
              <a:lnSpc>
                <a:spcPts val="2300"/>
              </a:lnSpc>
              <a:spcBef>
                <a:spcPts val="700"/>
              </a:spcBef>
            </a:pP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77470" y="183245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 name="object 8"/>
          <p:cNvSpPr txBox="1"/>
          <p:nvPr/>
        </p:nvSpPr>
        <p:spPr>
          <a:xfrm>
            <a:off x="77470" y="3559655"/>
            <a:ext cx="177829" cy="330199"/>
          </a:xfrm>
          <a:prstGeom prst="rect">
            <a:avLst/>
          </a:prstGeom>
        </p:spPr>
        <p:txBody>
          <a:bodyPr wrap="square" lIns="0" tIns="0" rIns="0" bIns="0" rtlCol="0">
            <a:noAutofit/>
          </a:bodyPr>
          <a:lstStyle/>
          <a:p>
            <a:pPr marL="12700">
              <a:lnSpc>
                <a:spcPts val="2550"/>
              </a:lnSpc>
              <a:spcBef>
                <a:spcPts val="125"/>
              </a:spcBef>
            </a:pPr>
            <a:endParaRPr sz="2400">
              <a:latin typeface="Times New Roman" panose="02020603050405020304"/>
              <a:cs typeface="Times New Roman" panose="02020603050405020304"/>
            </a:endParaRPr>
          </a:p>
        </p:txBody>
      </p:sp>
      <p:sp>
        <p:nvSpPr>
          <p:cNvPr id="7" name="object 7"/>
          <p:cNvSpPr txBox="1"/>
          <p:nvPr/>
        </p:nvSpPr>
        <p:spPr>
          <a:xfrm>
            <a:off x="416559" y="2590801"/>
            <a:ext cx="8267439" cy="3124199"/>
          </a:xfrm>
          <a:prstGeom prst="rect">
            <a:avLst/>
          </a:prstGeom>
        </p:spPr>
        <p:txBody>
          <a:bodyPr wrap="square" lIns="0" tIns="0" rIns="0" bIns="0" rtlCol="0">
            <a:noAutofit/>
          </a:bodyPr>
          <a:lstStyle/>
          <a:p>
            <a:pPr marL="12700">
              <a:lnSpc>
                <a:spcPts val="2300"/>
              </a:lnSpc>
              <a:spcBef>
                <a:spcPts val="30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 b</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or</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sc</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by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g</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nt </a:t>
            </a:r>
            <a:r>
              <a:rPr sz="2400" spc="-9" dirty="0" smtClean="0">
                <a:solidFill>
                  <a:srgbClr val="FF0000"/>
                </a:solidFill>
                <a:latin typeface="Times New Roman" panose="02020603050405020304"/>
                <a:cs typeface="Times New Roman" panose="02020603050405020304"/>
              </a:rPr>
              <a:t>f</a:t>
            </a:r>
            <a:r>
              <a:rPr sz="2400" spc="0" dirty="0" smtClean="0">
                <a:solidFill>
                  <a:srgbClr val="FF0000"/>
                </a:solidFill>
                <a:latin typeface="Times New Roman" panose="02020603050405020304"/>
                <a:cs typeface="Times New Roman" panose="02020603050405020304"/>
              </a:rPr>
              <a:t>un</a:t>
            </a:r>
            <a:r>
              <a:rPr sz="2400" spc="4" dirty="0" smtClean="0">
                <a:solidFill>
                  <a:srgbClr val="FF0000"/>
                </a:solidFill>
                <a:latin typeface="Times New Roman" panose="02020603050405020304"/>
                <a:cs typeface="Times New Roman" panose="02020603050405020304"/>
              </a:rPr>
              <a:t>cti</a:t>
            </a:r>
            <a:r>
              <a:rPr sz="2400" spc="0" dirty="0" smtClean="0">
                <a:solidFill>
                  <a:srgbClr val="FF0000"/>
                </a:solidFill>
                <a:latin typeface="Times New Roman" panose="02020603050405020304"/>
                <a:cs typeface="Times New Roman" panose="02020603050405020304"/>
              </a:rPr>
              <a:t>on</a:t>
            </a:r>
            <a:r>
              <a:rPr sz="2400" spc="9" dirty="0" smtClean="0">
                <a:solidFill>
                  <a:srgbClr val="FF0000"/>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ps </a:t>
            </a:r>
            <a:r>
              <a:rPr sz="2400" spc="-9"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m</a:t>
            </a:r>
            <a:r>
              <a:rPr sz="2400" spc="-1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pt h</a:t>
            </a:r>
            <a:r>
              <a:rPr sz="2400" spc="4" dirty="0" smtClean="0">
                <a:solidFill>
                  <a:schemeClr val="accent6">
                    <a:lumMod val="50000"/>
                  </a:schemeClr>
                </a:solidFill>
                <a:latin typeface="Times New Roman" panose="02020603050405020304"/>
                <a:cs typeface="Times New Roman" panose="02020603050405020304"/>
              </a:rPr>
              <a:t>ist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ie</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 </a:t>
            </a:r>
            <a:r>
              <a:rPr sz="2400" spc="-4" smtClean="0">
                <a:solidFill>
                  <a:schemeClr val="accent6">
                    <a:lumMod val="50000"/>
                  </a:schemeClr>
                </a:solidFill>
                <a:latin typeface="Times New Roman" panose="02020603050405020304"/>
                <a:cs typeface="Times New Roman" panose="02020603050405020304"/>
              </a:rPr>
              <a:t>a</a:t>
            </a:r>
            <a:r>
              <a:rPr sz="2400" spc="4" smtClean="0">
                <a:solidFill>
                  <a:schemeClr val="accent6">
                    <a:lumMod val="50000"/>
                  </a:schemeClr>
                </a:solidFill>
                <a:latin typeface="Times New Roman" panose="02020603050405020304"/>
                <a:cs typeface="Times New Roman" panose="02020603050405020304"/>
              </a:rPr>
              <a:t>cti</a:t>
            </a:r>
            <a:r>
              <a:rPr sz="2400" spc="0" smtClean="0">
                <a:solidFill>
                  <a:schemeClr val="accent6">
                    <a:lumMod val="50000"/>
                  </a:schemeClr>
                </a:solidFill>
                <a:latin typeface="Times New Roman" panose="02020603050405020304"/>
                <a:cs typeface="Times New Roman" panose="02020603050405020304"/>
              </a:rPr>
              <a:t>on</a:t>
            </a:r>
            <a:r>
              <a:rPr sz="2400" spc="4" smtClean="0">
                <a:solidFill>
                  <a:schemeClr val="accent6">
                    <a:lumMod val="50000"/>
                  </a:schemeClr>
                </a:solidFill>
                <a:latin typeface="Times New Roman" panose="02020603050405020304"/>
                <a:cs typeface="Times New Roman" panose="02020603050405020304"/>
              </a:rPr>
              <a:t>s</a:t>
            </a:r>
            <a:r>
              <a:rPr sz="2400" spc="0" smtClean="0">
                <a:solidFill>
                  <a:schemeClr val="accent6">
                    <a:lumMod val="50000"/>
                  </a:schemeClr>
                </a:solidFill>
                <a:latin typeface="Times New Roman" panose="02020603050405020304"/>
                <a:cs typeface="Times New Roman" panose="02020603050405020304"/>
              </a:rPr>
              <a:t>:</a:t>
            </a:r>
            <a:endParaRPr lang="en-US" sz="2400" spc="0" dirty="0" smtClean="0">
              <a:solidFill>
                <a:schemeClr val="accent6">
                  <a:lumMod val="50000"/>
                </a:schemeClr>
              </a:solidFill>
              <a:latin typeface="Times New Roman" panose="02020603050405020304"/>
              <a:cs typeface="Times New Roman" panose="02020603050405020304"/>
            </a:endParaRPr>
          </a:p>
          <a:p>
            <a:pPr marL="12700">
              <a:lnSpc>
                <a:spcPts val="2300"/>
              </a:lnSpc>
              <a:spcBef>
                <a:spcPts val="305"/>
              </a:spcBef>
              <a:buFont typeface="Arial" panose="020B0604020202020204" pitchFamily="34" charset="0"/>
              <a:buChar char="•"/>
            </a:pPr>
            <a:endParaRPr sz="2400">
              <a:solidFill>
                <a:schemeClr val="accent6">
                  <a:lumMod val="50000"/>
                </a:schemeClr>
              </a:solidFill>
              <a:latin typeface="Times New Roman" panose="02020603050405020304"/>
              <a:cs typeface="Times New Roman" panose="02020603050405020304"/>
            </a:endParaRPr>
          </a:p>
          <a:p>
            <a:pPr marL="3293110" marR="3478530" algn="ctr">
              <a:lnSpc>
                <a:spcPct val="97000"/>
              </a:lnSpc>
              <a:spcBef>
                <a:spcPts val="170"/>
              </a:spcBef>
              <a:buFont typeface="Arial" panose="020B0604020202020204" pitchFamily="34" charset="0"/>
              <a:buChar char="•"/>
            </a:pPr>
            <a:r>
              <a:rPr sz="2400" spc="0" dirty="0" smtClean="0">
                <a:latin typeface="Times New Roman" panose="02020603050405020304"/>
                <a:cs typeface="Times New Roman" panose="02020603050405020304"/>
              </a:rPr>
              <a:t>[</a:t>
            </a:r>
            <a:r>
              <a:rPr sz="2400" i="1" spc="4" dirty="0" smtClean="0">
                <a:latin typeface="Times New Roman" panose="02020603050405020304"/>
                <a:cs typeface="Times New Roman" panose="02020603050405020304"/>
              </a:rPr>
              <a:t>f</a:t>
            </a:r>
            <a:r>
              <a:rPr sz="2400" spc="0" dirty="0" smtClean="0">
                <a:latin typeface="Times New Roman" panose="02020603050405020304"/>
                <a:cs typeface="Times New Roman" panose="02020603050405020304"/>
              </a:rPr>
              <a:t>: </a:t>
            </a:r>
            <a:r>
              <a:rPr sz="2400" i="1" spc="0" dirty="0" smtClean="0">
                <a:latin typeface="Trebuchet MS" panose="020B0603020202020204"/>
                <a:cs typeface="Trebuchet MS" panose="020B0603020202020204"/>
              </a:rPr>
              <a:t>P</a:t>
            </a:r>
            <a:r>
              <a:rPr sz="2400" i="1" spc="-425" dirty="0" smtClean="0">
                <a:latin typeface="Trebuchet MS" panose="020B0603020202020204"/>
                <a:cs typeface="Trebuchet MS" panose="020B0603020202020204"/>
              </a:rPr>
              <a:t> </a:t>
            </a:r>
            <a:r>
              <a:rPr sz="2400" i="1" spc="0" dirty="0" smtClean="0">
                <a:latin typeface="Trebuchet MS" panose="020B0603020202020204"/>
                <a:cs typeface="Trebuchet MS" panose="020B0603020202020204"/>
              </a:rPr>
              <a:t>*</a:t>
            </a:r>
            <a:r>
              <a:rPr sz="2400" i="1" spc="-75" dirty="0" smtClean="0">
                <a:latin typeface="Trebuchet MS" panose="020B0603020202020204"/>
                <a:cs typeface="Trebuchet MS" panose="020B0603020202020204"/>
              </a:rPr>
              <a:t> </a:t>
            </a:r>
            <a:r>
              <a:rPr sz="2400" spc="0" dirty="0" smtClean="0">
                <a:latin typeface="Wingdings" panose="05000000000000000000"/>
                <a:cs typeface="Wingdings" panose="05000000000000000000"/>
              </a:rPr>
              <a:t></a:t>
            </a:r>
            <a:r>
              <a:rPr sz="2400" spc="9" dirty="0" smtClean="0">
                <a:latin typeface="Times New Roman" panose="02020603050405020304"/>
                <a:cs typeface="Times New Roman" panose="02020603050405020304"/>
              </a:rPr>
              <a:t> </a:t>
            </a:r>
            <a:r>
              <a:rPr sz="2400" i="1" spc="125" dirty="0" smtClean="0">
                <a:latin typeface="Trebuchet MS" panose="020B0603020202020204"/>
                <a:cs typeface="Trebuchet MS" panose="020B0603020202020204"/>
              </a:rPr>
              <a:t>A</a:t>
            </a: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12700" marR="593725">
              <a:lnSpc>
                <a:spcPts val="2300"/>
              </a:lnSpc>
              <a:spcBef>
                <a:spcPts val="700"/>
              </a:spcBef>
              <a:buFont typeface="Arial" panose="020B0604020202020204" pitchFamily="34" charset="0"/>
              <a:buChar char="•"/>
            </a:pPr>
            <a:endParaRPr lang="en-US" sz="2400" spc="9" dirty="0" smtClean="0">
              <a:solidFill>
                <a:schemeClr val="accent6">
                  <a:lumMod val="50000"/>
                </a:schemeClr>
              </a:solidFill>
              <a:latin typeface="Times New Roman" panose="02020603050405020304"/>
              <a:cs typeface="Times New Roman" panose="02020603050405020304"/>
            </a:endParaRPr>
          </a:p>
          <a:p>
            <a:pPr marL="12700" marR="593725">
              <a:lnSpc>
                <a:spcPts val="2300"/>
              </a:lnSpc>
              <a:spcBef>
                <a:spcPts val="700"/>
              </a:spcBef>
            </a:pPr>
            <a:r>
              <a:rPr sz="2400" spc="9" smtClean="0">
                <a:solidFill>
                  <a:schemeClr val="accent6">
                    <a:lumMod val="50000"/>
                  </a:schemeClr>
                </a:solidFill>
                <a:latin typeface="Times New Roman" panose="02020603050405020304"/>
                <a:cs typeface="Times New Roman" panose="02020603050405020304"/>
              </a:rPr>
              <a:t>I</a:t>
            </a:r>
            <a:r>
              <a:rPr sz="2400" spc="-9" smtClean="0">
                <a:solidFill>
                  <a:schemeClr val="accent6">
                    <a:lumMod val="50000"/>
                  </a:schemeClr>
                </a:solidFill>
                <a:latin typeface="Times New Roman" panose="02020603050405020304"/>
                <a:cs typeface="Times New Roman" panose="02020603050405020304"/>
              </a:rPr>
              <a:t>n</a:t>
            </a:r>
            <a:r>
              <a:rPr sz="2400" spc="4" smtClean="0">
                <a:solidFill>
                  <a:schemeClr val="accent6">
                    <a:lumMod val="50000"/>
                  </a:schemeClr>
                </a:solidFill>
                <a:latin typeface="Times New Roman" panose="02020603050405020304"/>
                <a:cs typeface="Times New Roman" panose="02020603050405020304"/>
              </a:rPr>
              <a:t>te</a:t>
            </a:r>
            <a:r>
              <a:rPr sz="2400" spc="9" smtClean="0">
                <a:solidFill>
                  <a:schemeClr val="accent6">
                    <a:lumMod val="50000"/>
                  </a:schemeClr>
                </a:solidFill>
                <a:latin typeface="Times New Roman" panose="02020603050405020304"/>
                <a:cs typeface="Times New Roman" panose="02020603050405020304"/>
              </a:rPr>
              <a:t>r</a:t>
            </a:r>
            <a:r>
              <a:rPr sz="2400" spc="0" smtClean="0">
                <a:solidFill>
                  <a:schemeClr val="accent6">
                    <a:lumMod val="50000"/>
                  </a:schemeClr>
                </a:solidFill>
                <a:latin typeface="Times New Roman" panose="02020603050405020304"/>
                <a:cs typeface="Times New Roman" panose="02020603050405020304"/>
              </a:rPr>
              <a:t>n</a:t>
            </a:r>
            <a:r>
              <a:rPr sz="2400" spc="4" smtClean="0">
                <a:solidFill>
                  <a:schemeClr val="accent6">
                    <a:lumMod val="50000"/>
                  </a:schemeClr>
                </a:solidFill>
                <a:latin typeface="Times New Roman" panose="02020603050405020304"/>
                <a:cs typeface="Times New Roman" panose="02020603050405020304"/>
              </a:rPr>
              <a:t>all</a:t>
            </a:r>
            <a:r>
              <a:rPr sz="2400" spc="0" smtClean="0">
                <a:solidFill>
                  <a:schemeClr val="accent6">
                    <a:lumMod val="50000"/>
                  </a:schemeClr>
                </a:solidFill>
                <a:latin typeface="Times New Roman" panose="02020603050405020304"/>
                <a:cs typeface="Times New Roman" panose="02020603050405020304"/>
              </a:rPr>
              <a:t>y</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un</a:t>
            </a:r>
            <a:r>
              <a:rPr sz="2400" spc="4" dirty="0" smtClean="0">
                <a:solidFill>
                  <a:schemeClr val="accent6">
                    <a:lumMod val="50000"/>
                  </a:schemeClr>
                </a:solidFill>
                <a:latin typeface="Times New Roman" panose="02020603050405020304"/>
                <a:cs typeface="Times New Roman" panose="02020603050405020304"/>
              </a:rPr>
              <a:t>cti</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il</a:t>
            </a:r>
            <a:r>
              <a:rPr sz="2400" spc="0" dirty="0" smtClean="0">
                <a:solidFill>
                  <a:schemeClr val="accent6">
                    <a:lumMod val="50000"/>
                  </a:schemeClr>
                </a:solidFill>
                <a:latin typeface="Times New Roman" panose="02020603050405020304"/>
                <a:cs typeface="Times New Roman" panose="02020603050405020304"/>
              </a:rPr>
              <a:t>l</a:t>
            </a:r>
            <a:r>
              <a:rPr sz="2400" spc="1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b</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le</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te</a:t>
            </a:r>
            <a:r>
              <a:rPr sz="2400" spc="0" dirty="0" smtClean="0">
                <a:solidFill>
                  <a:schemeClr val="accent6">
                    <a:lumMod val="50000"/>
                  </a:schemeClr>
                </a:solidFill>
                <a:latin typeface="Times New Roman" panose="02020603050405020304"/>
                <a:cs typeface="Times New Roman" panose="02020603050405020304"/>
              </a:rPr>
              <a:t>d by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g</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nt prog</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m</a:t>
            </a:r>
            <a:r>
              <a:rPr sz="2400" spc="-25"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ic</a:t>
            </a:r>
            <a:r>
              <a:rPr sz="2400" spc="0" dirty="0" smtClean="0">
                <a:solidFill>
                  <a:schemeClr val="accent6">
                    <a:lumMod val="50000"/>
                  </a:schemeClr>
                </a:solidFill>
                <a:latin typeface="Times New Roman" panose="02020603050405020304"/>
                <a:cs typeface="Times New Roman" panose="02020603050405020304"/>
              </a:rPr>
              <a:t>h </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u</a:t>
            </a:r>
            <a:r>
              <a:rPr sz="2400" spc="0" dirty="0" smtClean="0">
                <a:solidFill>
                  <a:schemeClr val="accent6">
                    <a:lumMod val="50000"/>
                  </a:schemeClr>
                </a:solidFill>
                <a:latin typeface="Times New Roman" panose="02020603050405020304"/>
                <a:cs typeface="Times New Roman" panose="02020603050405020304"/>
              </a:rPr>
              <a:t>ns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phy</a:t>
            </a:r>
            <a:r>
              <a:rPr sz="2400" spc="4" dirty="0" smtClean="0">
                <a:solidFill>
                  <a:schemeClr val="accent6">
                    <a:lumMod val="50000"/>
                  </a:schemeClr>
                </a:solidFill>
                <a:latin typeface="Times New Roman" panose="02020603050405020304"/>
                <a:cs typeface="Times New Roman" panose="02020603050405020304"/>
              </a:rPr>
              <a:t>sica</a:t>
            </a:r>
            <a:r>
              <a:rPr sz="2400" spc="0" dirty="0" smtClean="0">
                <a:solidFill>
                  <a:schemeClr val="accent6">
                    <a:lumMod val="50000"/>
                  </a:schemeClr>
                </a:solidFill>
                <a:latin typeface="Times New Roman" panose="02020603050405020304"/>
                <a:cs typeface="Times New Roman" panose="02020603050405020304"/>
              </a:rPr>
              <a:t>l </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c</a:t>
            </a:r>
            <a:r>
              <a:rPr sz="2400" spc="0" dirty="0" smtClean="0">
                <a:solidFill>
                  <a:srgbClr val="FF0000"/>
                </a:solidFill>
                <a:latin typeface="Times New Roman" panose="02020603050405020304"/>
                <a:cs typeface="Times New Roman" panose="02020603050405020304"/>
              </a:rPr>
              <a:t>h</a:t>
            </a:r>
            <a:r>
              <a:rPr sz="2400" spc="4" dirty="0" smtClean="0">
                <a:solidFill>
                  <a:srgbClr val="FF0000"/>
                </a:solidFill>
                <a:latin typeface="Times New Roman" panose="02020603050405020304"/>
                <a:cs typeface="Times New Roman" panose="02020603050405020304"/>
              </a:rPr>
              <a:t>itect</a:t>
            </a:r>
            <a:r>
              <a:rPr sz="2400" spc="0" dirty="0" smtClean="0">
                <a:solidFill>
                  <a:srgbClr val="FF0000"/>
                </a:solidFill>
                <a:latin typeface="Times New Roman" panose="02020603050405020304"/>
                <a:cs typeface="Times New Roman" panose="02020603050405020304"/>
              </a:rPr>
              <a:t>ure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p</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oduce </a:t>
            </a:r>
            <a:r>
              <a:rPr sz="2400" i="1" spc="0" dirty="0" smtClean="0">
                <a:solidFill>
                  <a:schemeClr val="accent6">
                    <a:lumMod val="50000"/>
                  </a:schemeClr>
                </a:solidFill>
                <a:latin typeface="Times New Roman" panose="02020603050405020304"/>
                <a:cs typeface="Times New Roman" panose="02020603050405020304"/>
              </a:rPr>
              <a:t>f</a:t>
            </a:r>
            <a:endParaRPr sz="2400">
              <a:solidFill>
                <a:schemeClr val="accent6">
                  <a:lumMod val="50000"/>
                </a:schemeClr>
              </a:solidFill>
              <a:latin typeface="Times New Roman" panose="02020603050405020304"/>
              <a:cs typeface="Times New Roman" panose="02020603050405020304"/>
            </a:endParaRPr>
          </a:p>
          <a:p>
            <a:pPr marL="12700" marR="40005">
              <a:lnSpc>
                <a:spcPct val="96000"/>
              </a:lnSpc>
              <a:spcBef>
                <a:spcPts val="185"/>
              </a:spcBef>
              <a:buFont typeface="Arial" panose="020B0604020202020204" pitchFamily="34" charset="0"/>
              <a:buChar char="•"/>
            </a:pPr>
            <a:endParaRPr lang="en-US" sz="2400" spc="4" dirty="0" smtClean="0">
              <a:solidFill>
                <a:schemeClr val="accent6">
                  <a:lumMod val="50000"/>
                </a:schemeClr>
              </a:solidFill>
              <a:latin typeface="Times New Roman" panose="02020603050405020304"/>
              <a:cs typeface="Times New Roman" panose="02020603050405020304"/>
            </a:endParaRPr>
          </a:p>
          <a:p>
            <a:pPr marL="12700" marR="40005">
              <a:lnSpc>
                <a:spcPct val="96000"/>
              </a:lnSpc>
              <a:spcBef>
                <a:spcPts val="185"/>
              </a:spcBef>
            </a:pPr>
            <a:r>
              <a:rPr sz="2400" spc="4" smtClean="0">
                <a:solidFill>
                  <a:schemeClr val="accent6">
                    <a:lumMod val="50000"/>
                  </a:schemeClr>
                </a:solidFill>
                <a:latin typeface="Times New Roman" panose="02020603050405020304"/>
                <a:cs typeface="Times New Roman" panose="02020603050405020304"/>
              </a:rPr>
              <a:t>a</a:t>
            </a:r>
            <a:r>
              <a:rPr sz="2400" spc="0" smtClean="0">
                <a:solidFill>
                  <a:schemeClr val="accent6">
                    <a:lumMod val="50000"/>
                  </a:schemeClr>
                </a:solidFill>
                <a:latin typeface="Times New Roman" panose="02020603050405020304"/>
                <a:cs typeface="Times New Roman" panose="02020603050405020304"/>
              </a:rPr>
              <a:t>g</a:t>
            </a:r>
            <a:r>
              <a:rPr sz="2400" spc="4" smtClean="0">
                <a:solidFill>
                  <a:schemeClr val="accent6">
                    <a:lumMod val="50000"/>
                  </a:schemeClr>
                </a:solidFill>
                <a:latin typeface="Times New Roman" panose="02020603050405020304"/>
                <a:cs typeface="Times New Roman" panose="02020603050405020304"/>
              </a:rPr>
              <a:t>e</a:t>
            </a:r>
            <a:r>
              <a:rPr sz="2400" spc="-9" smtClean="0">
                <a:solidFill>
                  <a:schemeClr val="accent6">
                    <a:lumMod val="50000"/>
                  </a:schemeClr>
                </a:solidFill>
                <a:latin typeface="Times New Roman" panose="02020603050405020304"/>
                <a:cs typeface="Times New Roman" panose="02020603050405020304"/>
              </a:rPr>
              <a:t>n</a:t>
            </a:r>
            <a:r>
              <a:rPr sz="2400" spc="0" smtClean="0">
                <a:solidFill>
                  <a:schemeClr val="accent6">
                    <a:lumMod val="50000"/>
                  </a:schemeClr>
                </a:solidFill>
                <a:latin typeface="Times New Roman" panose="02020603050405020304"/>
                <a:cs typeface="Times New Roman" panose="02020603050405020304"/>
              </a:rPr>
              <a:t>t</a:t>
            </a:r>
            <a:r>
              <a:rPr sz="2400" spc="14"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ct</a:t>
            </a:r>
            <a:r>
              <a:rPr sz="2400" spc="9" dirty="0" smtClean="0">
                <a:solidFill>
                  <a:schemeClr val="accent6">
                    <a:lumMod val="50000"/>
                  </a:schemeClr>
                </a:solidFill>
                <a:latin typeface="Times New Roman" panose="02020603050405020304"/>
                <a:cs typeface="Times New Roman" panose="02020603050405020304"/>
              </a:rPr>
              <a:t>u</a:t>
            </a:r>
            <a:r>
              <a:rPr sz="2400" spc="0" dirty="0" smtClean="0">
                <a:solidFill>
                  <a:schemeClr val="accent6">
                    <a:lumMod val="50000"/>
                  </a:schemeClr>
                </a:solidFill>
                <a:latin typeface="Times New Roman" panose="02020603050405020304"/>
                <a:cs typeface="Times New Roman" panose="02020603050405020304"/>
              </a:rPr>
              <a:t>re + p</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ogr</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m</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77470" y="5286855"/>
            <a:ext cx="177829" cy="330200"/>
          </a:xfrm>
          <a:prstGeom prst="rect">
            <a:avLst/>
          </a:prstGeom>
        </p:spPr>
        <p:txBody>
          <a:bodyPr wrap="square" lIns="0" tIns="0" rIns="0" bIns="0" rtlCol="0">
            <a:noAutofit/>
          </a:bodyPr>
          <a:lstStyle/>
          <a:p>
            <a:pPr marL="12700">
              <a:lnSpc>
                <a:spcPts val="2550"/>
              </a:lnSpc>
              <a:spcBef>
                <a:spcPts val="125"/>
              </a:spcBef>
            </a:pPr>
            <a:endParaRPr sz="2400">
              <a:latin typeface="Times New Roman" panose="02020603050405020304"/>
              <a:cs typeface="Times New Roman" panose="02020603050405020304"/>
            </a:endParaRPr>
          </a:p>
        </p:txBody>
      </p:sp>
      <p:sp>
        <p:nvSpPr>
          <p:cNvPr id="3" name="object 3"/>
          <p:cNvSpPr txBox="1"/>
          <p:nvPr/>
        </p:nvSpPr>
        <p:spPr>
          <a:xfrm>
            <a:off x="40640" y="6636307"/>
            <a:ext cx="2890520" cy="177800"/>
          </a:xfrm>
          <a:prstGeom prst="rect">
            <a:avLst/>
          </a:prstGeom>
        </p:spPr>
        <p:txBody>
          <a:bodyPr wrap="square" lIns="0" tIns="0" rIns="0" bIns="0" rtlCol="0">
            <a:noAutofit/>
          </a:bodyPr>
          <a:lstStyle/>
          <a:p>
            <a:pPr marL="12700">
              <a:lnSpc>
                <a:spcPts val="1325"/>
              </a:lnSpc>
              <a:spcBef>
                <a:spcPts val="65"/>
              </a:spcBef>
            </a:pPr>
            <a:endParaRPr sz="12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4" name="object 24"/>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3" name="object 23"/>
          <p:cNvSpPr/>
          <p:nvPr/>
        </p:nvSpPr>
        <p:spPr>
          <a:xfrm>
            <a:off x="152400" y="914400"/>
            <a:ext cx="2457450" cy="1257300"/>
          </a:xfrm>
          <a:prstGeom prst="rect">
            <a:avLst/>
          </a:prstGeom>
          <a:blipFill>
            <a:blip r:embed="rId1" cstate="print"/>
            <a:stretch>
              <a:fillRect/>
            </a:stretch>
          </a:blipFill>
        </p:spPr>
        <p:txBody>
          <a:bodyPr wrap="square" lIns="0" tIns="0" rIns="0" bIns="0" rtlCol="0">
            <a:noAutofit/>
          </a:bodyPr>
          <a:lstStyle/>
          <a:p>
            <a:endParaRPr>
              <a:solidFill>
                <a:schemeClr val="accent6">
                  <a:lumMod val="50000"/>
                </a:schemeClr>
              </a:solidFill>
            </a:endParaRPr>
          </a:p>
        </p:txBody>
      </p:sp>
      <p:sp>
        <p:nvSpPr>
          <p:cNvPr id="17" name="object 17"/>
          <p:cNvSpPr/>
          <p:nvPr/>
        </p:nvSpPr>
        <p:spPr>
          <a:xfrm>
            <a:off x="152400" y="2209800"/>
            <a:ext cx="8382000" cy="1270"/>
          </a:xfrm>
          <a:custGeom>
            <a:avLst/>
            <a:gdLst/>
            <a:ahLst/>
            <a:cxnLst/>
            <a:rect l="l" t="t" r="r" b="b"/>
            <a:pathLst>
              <a:path w="8382000" h="1270">
                <a:moveTo>
                  <a:pt x="0" y="0"/>
                </a:moveTo>
                <a:lnTo>
                  <a:pt x="8382000" y="1270"/>
                </a:lnTo>
              </a:path>
            </a:pathLst>
          </a:custGeom>
          <a:ln w="28393">
            <a:solidFill>
              <a:srgbClr val="000000"/>
            </a:solidFill>
          </a:ln>
        </p:spPr>
        <p:txBody>
          <a:bodyPr wrap="square" lIns="0" tIns="0" rIns="0" bIns="0" rtlCol="0">
            <a:noAutofit/>
          </a:bodyPr>
          <a:lstStyle/>
          <a:p>
            <a:endParaRPr>
              <a:solidFill>
                <a:schemeClr val="accent6">
                  <a:lumMod val="50000"/>
                </a:schemeClr>
              </a:solidFill>
            </a:endParaRPr>
          </a:p>
        </p:txBody>
      </p:sp>
      <p:sp>
        <p:nvSpPr>
          <p:cNvPr id="18" name="object 18"/>
          <p:cNvSpPr/>
          <p:nvPr/>
        </p:nvSpPr>
        <p:spPr>
          <a:xfrm>
            <a:off x="152400" y="2547620"/>
            <a:ext cx="8382000" cy="1269"/>
          </a:xfrm>
          <a:custGeom>
            <a:avLst/>
            <a:gdLst/>
            <a:ahLst/>
            <a:cxnLst/>
            <a:rect l="l" t="t" r="r" b="b"/>
            <a:pathLst>
              <a:path w="8382000" h="1269">
                <a:moveTo>
                  <a:pt x="0" y="0"/>
                </a:moveTo>
                <a:lnTo>
                  <a:pt x="8382000" y="1269"/>
                </a:lnTo>
              </a:path>
            </a:pathLst>
          </a:custGeom>
          <a:ln w="12579">
            <a:solidFill>
              <a:srgbClr val="000000"/>
            </a:solidFill>
          </a:ln>
        </p:spPr>
        <p:txBody>
          <a:bodyPr wrap="square" lIns="0" tIns="0" rIns="0" bIns="0" rtlCol="0">
            <a:noAutofit/>
          </a:bodyPr>
          <a:lstStyle/>
          <a:p>
            <a:endParaRPr>
              <a:solidFill>
                <a:schemeClr val="accent6">
                  <a:lumMod val="50000"/>
                </a:schemeClr>
              </a:solidFill>
            </a:endParaRPr>
          </a:p>
        </p:txBody>
      </p:sp>
      <p:sp>
        <p:nvSpPr>
          <p:cNvPr id="19" name="object 19"/>
          <p:cNvSpPr/>
          <p:nvPr/>
        </p:nvSpPr>
        <p:spPr>
          <a:xfrm>
            <a:off x="152400" y="5579110"/>
            <a:ext cx="8382000" cy="1270"/>
          </a:xfrm>
          <a:custGeom>
            <a:avLst/>
            <a:gdLst/>
            <a:ahLst/>
            <a:cxnLst/>
            <a:rect l="l" t="t" r="r" b="b"/>
            <a:pathLst>
              <a:path w="8382000" h="1270">
                <a:moveTo>
                  <a:pt x="0" y="0"/>
                </a:moveTo>
                <a:lnTo>
                  <a:pt x="8382000" y="1269"/>
                </a:lnTo>
              </a:path>
            </a:pathLst>
          </a:custGeom>
          <a:ln w="28393">
            <a:solidFill>
              <a:srgbClr val="000000"/>
            </a:solidFill>
          </a:ln>
        </p:spPr>
        <p:txBody>
          <a:bodyPr wrap="square" lIns="0" tIns="0" rIns="0" bIns="0" rtlCol="0">
            <a:noAutofit/>
          </a:bodyPr>
          <a:lstStyle/>
          <a:p>
            <a:endParaRPr>
              <a:solidFill>
                <a:schemeClr val="accent6">
                  <a:lumMod val="50000"/>
                </a:schemeClr>
              </a:solidFill>
            </a:endParaRPr>
          </a:p>
        </p:txBody>
      </p:sp>
      <p:sp>
        <p:nvSpPr>
          <p:cNvPr id="20" name="object 20"/>
          <p:cNvSpPr/>
          <p:nvPr/>
        </p:nvSpPr>
        <p:spPr>
          <a:xfrm>
            <a:off x="152400" y="2209800"/>
            <a:ext cx="1269" cy="3369310"/>
          </a:xfrm>
          <a:custGeom>
            <a:avLst/>
            <a:gdLst/>
            <a:ahLst/>
            <a:cxnLst/>
            <a:rect l="l" t="t" r="r" b="b"/>
            <a:pathLst>
              <a:path w="1269" h="3369310">
                <a:moveTo>
                  <a:pt x="0" y="0"/>
                </a:moveTo>
                <a:lnTo>
                  <a:pt x="1269" y="3369310"/>
                </a:lnTo>
              </a:path>
            </a:pathLst>
          </a:custGeom>
          <a:ln w="28393">
            <a:solidFill>
              <a:srgbClr val="000000"/>
            </a:solidFill>
          </a:ln>
        </p:spPr>
        <p:txBody>
          <a:bodyPr wrap="square" lIns="0" tIns="0" rIns="0" bIns="0" rtlCol="0">
            <a:noAutofit/>
          </a:bodyPr>
          <a:lstStyle/>
          <a:p>
            <a:endParaRPr>
              <a:solidFill>
                <a:schemeClr val="accent6">
                  <a:lumMod val="50000"/>
                </a:schemeClr>
              </a:solidFill>
            </a:endParaRPr>
          </a:p>
        </p:txBody>
      </p:sp>
      <p:sp>
        <p:nvSpPr>
          <p:cNvPr id="21" name="object 21"/>
          <p:cNvSpPr/>
          <p:nvPr/>
        </p:nvSpPr>
        <p:spPr>
          <a:xfrm>
            <a:off x="5334000" y="2209800"/>
            <a:ext cx="1270" cy="3369310"/>
          </a:xfrm>
          <a:custGeom>
            <a:avLst/>
            <a:gdLst/>
            <a:ahLst/>
            <a:cxnLst/>
            <a:rect l="l" t="t" r="r" b="b"/>
            <a:pathLst>
              <a:path w="1270" h="3369310">
                <a:moveTo>
                  <a:pt x="0" y="0"/>
                </a:moveTo>
                <a:lnTo>
                  <a:pt x="1270" y="3369310"/>
                </a:lnTo>
              </a:path>
            </a:pathLst>
          </a:custGeom>
          <a:ln w="12579">
            <a:solidFill>
              <a:srgbClr val="000000"/>
            </a:solidFill>
          </a:ln>
        </p:spPr>
        <p:txBody>
          <a:bodyPr wrap="square" lIns="0" tIns="0" rIns="0" bIns="0" rtlCol="0">
            <a:noAutofit/>
          </a:bodyPr>
          <a:lstStyle/>
          <a:p>
            <a:endParaRPr>
              <a:solidFill>
                <a:schemeClr val="accent6">
                  <a:lumMod val="50000"/>
                </a:schemeClr>
              </a:solidFill>
            </a:endParaRPr>
          </a:p>
        </p:txBody>
      </p:sp>
      <p:sp>
        <p:nvSpPr>
          <p:cNvPr id="22" name="object 22"/>
          <p:cNvSpPr/>
          <p:nvPr/>
        </p:nvSpPr>
        <p:spPr>
          <a:xfrm>
            <a:off x="8534400" y="2209800"/>
            <a:ext cx="1270" cy="3369310"/>
          </a:xfrm>
          <a:custGeom>
            <a:avLst/>
            <a:gdLst/>
            <a:ahLst/>
            <a:cxnLst/>
            <a:rect l="l" t="t" r="r" b="b"/>
            <a:pathLst>
              <a:path w="1270" h="3369310">
                <a:moveTo>
                  <a:pt x="0" y="0"/>
                </a:moveTo>
                <a:lnTo>
                  <a:pt x="1270" y="3369310"/>
                </a:lnTo>
              </a:path>
            </a:pathLst>
          </a:custGeom>
          <a:ln w="28393">
            <a:solidFill>
              <a:srgbClr val="000000"/>
            </a:solidFill>
          </a:ln>
        </p:spPr>
        <p:txBody>
          <a:bodyPr wrap="square" lIns="0" tIns="0" rIns="0" bIns="0" rtlCol="0">
            <a:noAutofit/>
          </a:bodyPr>
          <a:lstStyle/>
          <a:p>
            <a:endParaRPr>
              <a:solidFill>
                <a:schemeClr val="accent6">
                  <a:lumMod val="50000"/>
                </a:schemeClr>
              </a:solidFill>
            </a:endParaRPr>
          </a:p>
        </p:txBody>
      </p:sp>
      <p:sp>
        <p:nvSpPr>
          <p:cNvPr id="16" name="object 16"/>
          <p:cNvSpPr txBox="1"/>
          <p:nvPr/>
        </p:nvSpPr>
        <p:spPr>
          <a:xfrm>
            <a:off x="8964930" y="62787"/>
            <a:ext cx="1244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6</a:t>
            </a:r>
            <a:endParaRPr sz="1200">
              <a:solidFill>
                <a:schemeClr val="accent6">
                  <a:lumMod val="50000"/>
                </a:schemeClr>
              </a:solidFill>
              <a:latin typeface="Times New Roman" panose="02020603050405020304"/>
              <a:cs typeface="Times New Roman" panose="02020603050405020304"/>
            </a:endParaRPr>
          </a:p>
        </p:txBody>
      </p:sp>
      <p:sp>
        <p:nvSpPr>
          <p:cNvPr id="15" name="object 15"/>
          <p:cNvSpPr txBox="1"/>
          <p:nvPr/>
        </p:nvSpPr>
        <p:spPr>
          <a:xfrm>
            <a:off x="77470" y="370210"/>
            <a:ext cx="2782014" cy="431800"/>
          </a:xfrm>
          <a:prstGeom prst="rect">
            <a:avLst/>
          </a:prstGeom>
        </p:spPr>
        <p:txBody>
          <a:bodyPr wrap="square" lIns="0" tIns="0" rIns="0" bIns="0" rtlCol="0">
            <a:noAutofit/>
          </a:bodyPr>
          <a:lstStyle/>
          <a:p>
            <a:pPr marL="12700">
              <a:lnSpc>
                <a:spcPts val="3365"/>
              </a:lnSpc>
              <a:spcBef>
                <a:spcPts val="170"/>
              </a:spcBef>
            </a:pP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a</a:t>
            </a:r>
            <a:r>
              <a:rPr sz="3200" spc="9" dirty="0" smtClean="0">
                <a:latin typeface="Times New Roman" panose="02020603050405020304"/>
                <a:cs typeface="Times New Roman" panose="02020603050405020304"/>
              </a:rPr>
              <a:t>cu</a:t>
            </a:r>
            <a:r>
              <a:rPr sz="3200" spc="0" dirty="0" smtClean="0">
                <a:latin typeface="Times New Roman" panose="02020603050405020304"/>
                <a:cs typeface="Times New Roman" panose="02020603050405020304"/>
              </a:rPr>
              <a:t>u</a:t>
            </a:r>
            <a:r>
              <a:rPr sz="3200" spc="9" dirty="0" smtClean="0">
                <a:latin typeface="Times New Roman" panose="02020603050405020304"/>
                <a:cs typeface="Times New Roman" panose="02020603050405020304"/>
              </a:rPr>
              <a:t>m</a:t>
            </a:r>
            <a:r>
              <a:rPr sz="3200" spc="4" dirty="0" smtClean="0">
                <a:latin typeface="Times New Roman" panose="02020603050405020304"/>
                <a:cs typeface="Times New Roman" panose="02020603050405020304"/>
              </a:rPr>
              <a:t>-</a:t>
            </a:r>
            <a:r>
              <a:rPr sz="3200" spc="9" dirty="0" smtClean="0">
                <a:latin typeface="Times New Roman" panose="02020603050405020304"/>
                <a:cs typeface="Times New Roman" panose="02020603050405020304"/>
              </a:rPr>
              <a:t>c</a:t>
            </a:r>
            <a:r>
              <a:rPr sz="3200" spc="-9" dirty="0" smtClean="0">
                <a:latin typeface="Times New Roman" panose="02020603050405020304"/>
                <a:cs typeface="Times New Roman" panose="02020603050405020304"/>
              </a:rPr>
              <a:t>l</a:t>
            </a:r>
            <a:r>
              <a:rPr sz="3200" spc="9" dirty="0" smtClean="0">
                <a:latin typeface="Times New Roman" panose="02020603050405020304"/>
                <a:cs typeface="Times New Roman" panose="02020603050405020304"/>
              </a:rPr>
              <a:t>eane</a:t>
            </a:r>
            <a:r>
              <a:rPr sz="3200" spc="0" dirty="0" smtClean="0">
                <a:latin typeface="Times New Roman" panose="02020603050405020304"/>
                <a:cs typeface="Times New Roman" panose="02020603050405020304"/>
              </a:rPr>
              <a:t>r</a:t>
            </a:r>
            <a:endParaRPr sz="3200">
              <a:latin typeface="Times New Roman" panose="02020603050405020304"/>
              <a:cs typeface="Times New Roman" panose="02020603050405020304"/>
            </a:endParaRPr>
          </a:p>
        </p:txBody>
      </p:sp>
      <p:sp>
        <p:nvSpPr>
          <p:cNvPr id="14" name="object 14"/>
          <p:cNvSpPr txBox="1"/>
          <p:nvPr/>
        </p:nvSpPr>
        <p:spPr>
          <a:xfrm>
            <a:off x="2875280" y="370210"/>
            <a:ext cx="1036319" cy="431800"/>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w</a:t>
            </a:r>
            <a:r>
              <a:rPr sz="3200" spc="9" dirty="0" smtClean="0">
                <a:latin typeface="Times New Roman" panose="02020603050405020304"/>
                <a:cs typeface="Times New Roman" panose="02020603050405020304"/>
              </a:rPr>
              <a:t>o</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ld</a:t>
            </a:r>
            <a:endParaRPr sz="3200">
              <a:latin typeface="Times New Roman" panose="02020603050405020304"/>
              <a:cs typeface="Times New Roman" panose="02020603050405020304"/>
            </a:endParaRPr>
          </a:p>
        </p:txBody>
      </p:sp>
      <p:sp>
        <p:nvSpPr>
          <p:cNvPr id="13" name="object 13"/>
          <p:cNvSpPr txBox="1"/>
          <p:nvPr/>
        </p:nvSpPr>
        <p:spPr>
          <a:xfrm>
            <a:off x="3125470" y="1030052"/>
            <a:ext cx="152424" cy="1004570"/>
          </a:xfrm>
          <a:prstGeom prst="rect">
            <a:avLst/>
          </a:prstGeom>
        </p:spPr>
        <p:txBody>
          <a:bodyPr wrap="square" lIns="0" tIns="0" rIns="0" bIns="0" rtlCol="0">
            <a:noAutofit/>
          </a:bodyPr>
          <a:lstStyle/>
          <a:p>
            <a:pPr marL="12700">
              <a:lnSpc>
                <a:spcPts val="2140"/>
              </a:lnSpc>
              <a:spcBef>
                <a:spcPts val="10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a:p>
            <a:pPr marL="12700">
              <a:lnSpc>
                <a:spcPct val="96000"/>
              </a:lnSpc>
              <a:spcBef>
                <a:spcPts val="44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a:p>
            <a:pPr marL="12700">
              <a:lnSpc>
                <a:spcPct val="96000"/>
              </a:lnSpc>
              <a:spcBef>
                <a:spcPts val="560"/>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3462020" y="1044022"/>
            <a:ext cx="3785870" cy="641350"/>
          </a:xfrm>
          <a:prstGeom prst="rect">
            <a:avLst/>
          </a:prstGeom>
        </p:spPr>
        <p:txBody>
          <a:bodyPr wrap="square" lIns="0" tIns="0" rIns="0" bIns="0" rtlCol="0">
            <a:noAutofit/>
          </a:bodyPr>
          <a:lstStyle/>
          <a:p>
            <a:pPr marL="12700" marR="38100">
              <a:lnSpc>
                <a:spcPts val="2140"/>
              </a:lnSpc>
              <a:spcBef>
                <a:spcPts val="105"/>
              </a:spcBef>
            </a:pPr>
            <a:r>
              <a:rPr sz="2000" spc="0" dirty="0" smtClean="0">
                <a:latin typeface="Times New Roman" panose="02020603050405020304"/>
                <a:cs typeface="Times New Roman" panose="02020603050405020304"/>
              </a:rPr>
              <a:t>T</a:t>
            </a:r>
            <a:r>
              <a:rPr sz="2000" spc="4" dirty="0" smtClean="0">
                <a:latin typeface="Times New Roman" panose="02020603050405020304"/>
                <a:cs typeface="Times New Roman" panose="02020603050405020304"/>
              </a:rPr>
              <a:t>w</a:t>
            </a:r>
            <a:r>
              <a:rPr sz="2000" spc="0" dirty="0" smtClean="0">
                <a:latin typeface="Times New Roman" panose="02020603050405020304"/>
                <a:cs typeface="Times New Roman" panose="02020603050405020304"/>
              </a:rPr>
              <a:t>o</a:t>
            </a:r>
            <a:r>
              <a:rPr sz="2000" spc="9" dirty="0" smtClean="0">
                <a:latin typeface="Times New Roman" panose="02020603050405020304"/>
                <a:cs typeface="Times New Roman" panose="02020603050405020304"/>
              </a:rPr>
              <a:t> </a:t>
            </a:r>
            <a:r>
              <a:rPr sz="2000" spc="4" dirty="0" smtClean="0">
                <a:latin typeface="Times New Roman" panose="02020603050405020304"/>
                <a:cs typeface="Times New Roman" panose="02020603050405020304"/>
              </a:rPr>
              <a:t>l</a:t>
            </a:r>
            <a:r>
              <a:rPr sz="2000" spc="9" dirty="0" smtClean="0">
                <a:latin typeface="Times New Roman" panose="02020603050405020304"/>
                <a:cs typeface="Times New Roman" panose="02020603050405020304"/>
              </a:rPr>
              <a:t>o</a:t>
            </a:r>
            <a:r>
              <a:rPr sz="2000" spc="-9" dirty="0" smtClean="0">
                <a:latin typeface="Times New Roman" panose="02020603050405020304"/>
                <a:cs typeface="Times New Roman" panose="02020603050405020304"/>
              </a:rPr>
              <a:t>c</a:t>
            </a:r>
            <a:r>
              <a:rPr sz="2000" spc="0" dirty="0" smtClean="0">
                <a:latin typeface="Times New Roman" panose="02020603050405020304"/>
                <a:cs typeface="Times New Roman" panose="02020603050405020304"/>
              </a:rPr>
              <a:t>a</a:t>
            </a:r>
            <a:r>
              <a:rPr sz="2000" spc="-4" dirty="0" smtClean="0">
                <a:latin typeface="Times New Roman" panose="02020603050405020304"/>
                <a:cs typeface="Times New Roman" panose="02020603050405020304"/>
              </a:rPr>
              <a:t>t</a:t>
            </a:r>
            <a:r>
              <a:rPr sz="2000" spc="4" dirty="0" smtClean="0">
                <a:latin typeface="Times New Roman" panose="02020603050405020304"/>
                <a:cs typeface="Times New Roman" panose="02020603050405020304"/>
              </a:rPr>
              <a:t>i</a:t>
            </a:r>
            <a:r>
              <a:rPr sz="2000" spc="0" dirty="0" smtClean="0">
                <a:latin typeface="Times New Roman" panose="02020603050405020304"/>
                <a:cs typeface="Times New Roman" panose="02020603050405020304"/>
              </a:rPr>
              <a:t>o</a:t>
            </a:r>
            <a:r>
              <a:rPr sz="2000" spc="9" dirty="0" smtClean="0">
                <a:latin typeface="Times New Roman" panose="02020603050405020304"/>
                <a:cs typeface="Times New Roman" panose="02020603050405020304"/>
              </a:rPr>
              <a:t>n</a:t>
            </a:r>
            <a:r>
              <a:rPr sz="2000" spc="0" dirty="0" smtClean="0">
                <a:latin typeface="Times New Roman" panose="02020603050405020304"/>
                <a:cs typeface="Times New Roman" panose="02020603050405020304"/>
              </a:rPr>
              <a:t>s: </a:t>
            </a:r>
            <a:r>
              <a:rPr sz="2000" spc="0"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a</a:t>
            </a:r>
            <a:r>
              <a:rPr sz="2000" spc="9" dirty="0" smtClean="0">
                <a:solidFill>
                  <a:schemeClr val="accent6">
                    <a:lumMod val="50000"/>
                  </a:schemeClr>
                </a:solidFill>
                <a:latin typeface="Times New Roman" panose="02020603050405020304"/>
                <a:cs typeface="Times New Roman" panose="02020603050405020304"/>
              </a:rPr>
              <a:t>n</a:t>
            </a:r>
            <a:r>
              <a:rPr sz="2000" spc="0" dirty="0" smtClean="0">
                <a:solidFill>
                  <a:schemeClr val="accent6">
                    <a:lumMod val="50000"/>
                  </a:schemeClr>
                </a:solidFill>
                <a:latin typeface="Times New Roman" panose="02020603050405020304"/>
                <a:cs typeface="Times New Roman" panose="02020603050405020304"/>
              </a:rPr>
              <a:t>d</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B</a:t>
            </a:r>
            <a:endParaRPr sz="2000">
              <a:solidFill>
                <a:schemeClr val="accent6">
                  <a:lumMod val="50000"/>
                </a:schemeClr>
              </a:solidFill>
              <a:latin typeface="Times New Roman" panose="02020603050405020304"/>
              <a:cs typeface="Times New Roman" panose="02020603050405020304"/>
            </a:endParaRPr>
          </a:p>
          <a:p>
            <a:pPr marL="12700">
              <a:lnSpc>
                <a:spcPct val="96000"/>
              </a:lnSpc>
              <a:spcBef>
                <a:spcPts val="445"/>
              </a:spcBef>
            </a:pPr>
            <a:r>
              <a:rPr sz="2000" spc="9" dirty="0" smtClean="0">
                <a:latin typeface="Times New Roman" panose="02020603050405020304"/>
                <a:cs typeface="Times New Roman" panose="02020603050405020304"/>
              </a:rPr>
              <a:t>P</a:t>
            </a:r>
            <a:r>
              <a:rPr sz="2000" spc="-9" dirty="0" smtClean="0">
                <a:latin typeface="Times New Roman" panose="02020603050405020304"/>
                <a:cs typeface="Times New Roman" panose="02020603050405020304"/>
              </a:rPr>
              <a:t>e</a:t>
            </a:r>
            <a:r>
              <a:rPr sz="2000" spc="4" dirty="0" smtClean="0">
                <a:latin typeface="Times New Roman" panose="02020603050405020304"/>
                <a:cs typeface="Times New Roman" panose="02020603050405020304"/>
              </a:rPr>
              <a:t>r</a:t>
            </a:r>
            <a:r>
              <a:rPr sz="2000" spc="0" dirty="0" smtClean="0">
                <a:latin typeface="Times New Roman" panose="02020603050405020304"/>
                <a:cs typeface="Times New Roman" panose="02020603050405020304"/>
              </a:rPr>
              <a:t>ce</a:t>
            </a:r>
            <a:r>
              <a:rPr sz="2000" spc="9" dirty="0" smtClean="0">
                <a:latin typeface="Times New Roman" panose="02020603050405020304"/>
                <a:cs typeface="Times New Roman" panose="02020603050405020304"/>
              </a:rPr>
              <a:t>p</a:t>
            </a:r>
            <a:r>
              <a:rPr sz="2000" spc="-4" dirty="0" smtClean="0">
                <a:latin typeface="Times New Roman" panose="02020603050405020304"/>
                <a:cs typeface="Times New Roman" panose="02020603050405020304"/>
              </a:rPr>
              <a:t>t</a:t>
            </a:r>
            <a:r>
              <a:rPr sz="2000" spc="0" dirty="0" smtClean="0">
                <a:latin typeface="Times New Roman" panose="02020603050405020304"/>
                <a:cs typeface="Times New Roman" panose="02020603050405020304"/>
              </a:rPr>
              <a:t>s: </a:t>
            </a:r>
            <a:r>
              <a:rPr sz="2000" spc="-4" dirty="0" smtClean="0">
                <a:solidFill>
                  <a:schemeClr val="accent6">
                    <a:lumMod val="50000"/>
                  </a:schemeClr>
                </a:solidFill>
                <a:latin typeface="Times New Roman" panose="02020603050405020304"/>
                <a:cs typeface="Times New Roman" panose="02020603050405020304"/>
              </a:rPr>
              <a:t>l</a:t>
            </a:r>
            <a:r>
              <a:rPr sz="2000" spc="9" dirty="0" smtClean="0">
                <a:solidFill>
                  <a:schemeClr val="accent6">
                    <a:lumMod val="50000"/>
                  </a:schemeClr>
                </a:solidFill>
                <a:latin typeface="Times New Roman" panose="02020603050405020304"/>
                <a:cs typeface="Times New Roman" panose="02020603050405020304"/>
              </a:rPr>
              <a:t>o</a:t>
            </a:r>
            <a:r>
              <a:rPr sz="2000" spc="-9" dirty="0" smtClean="0">
                <a:solidFill>
                  <a:schemeClr val="accent6">
                    <a:lumMod val="50000"/>
                  </a:schemeClr>
                </a:solidFill>
                <a:latin typeface="Times New Roman" panose="02020603050405020304"/>
                <a:cs typeface="Times New Roman" panose="02020603050405020304"/>
              </a:rPr>
              <a:t>c</a:t>
            </a:r>
            <a:r>
              <a:rPr sz="2000" spc="0"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t</a:t>
            </a:r>
            <a:r>
              <a:rPr sz="2000" spc="4" dirty="0" smtClean="0">
                <a:solidFill>
                  <a:schemeClr val="accent6">
                    <a:lumMod val="50000"/>
                  </a:schemeClr>
                </a:solidFill>
                <a:latin typeface="Times New Roman" panose="02020603050405020304"/>
                <a:cs typeface="Times New Roman" panose="02020603050405020304"/>
              </a:rPr>
              <a:t>i</a:t>
            </a:r>
            <a:r>
              <a:rPr sz="2000" spc="0" dirty="0" smtClean="0">
                <a:solidFill>
                  <a:schemeClr val="accent6">
                    <a:lumMod val="50000"/>
                  </a:schemeClr>
                </a:solidFill>
                <a:latin typeface="Times New Roman" panose="02020603050405020304"/>
                <a:cs typeface="Times New Roman" panose="02020603050405020304"/>
              </a:rPr>
              <a:t>on</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a</a:t>
            </a:r>
            <a:r>
              <a:rPr sz="2000" spc="9" dirty="0" smtClean="0">
                <a:solidFill>
                  <a:schemeClr val="accent6">
                    <a:lumMod val="50000"/>
                  </a:schemeClr>
                </a:solidFill>
                <a:latin typeface="Times New Roman" panose="02020603050405020304"/>
                <a:cs typeface="Times New Roman" panose="02020603050405020304"/>
              </a:rPr>
              <a:t>n</a:t>
            </a:r>
            <a:r>
              <a:rPr sz="2000" spc="0" dirty="0" smtClean="0">
                <a:solidFill>
                  <a:schemeClr val="accent6">
                    <a:lumMod val="50000"/>
                  </a:schemeClr>
                </a:solidFill>
                <a:latin typeface="Times New Roman" panose="02020603050405020304"/>
                <a:cs typeface="Times New Roman" panose="02020603050405020304"/>
              </a:rPr>
              <a:t>d</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c</a:t>
            </a:r>
            <a:r>
              <a:rPr sz="2000" spc="9" dirty="0" smtClean="0">
                <a:solidFill>
                  <a:schemeClr val="accent6">
                    <a:lumMod val="50000"/>
                  </a:schemeClr>
                </a:solidFill>
                <a:latin typeface="Times New Roman" panose="02020603050405020304"/>
                <a:cs typeface="Times New Roman" panose="02020603050405020304"/>
              </a:rPr>
              <a:t>on</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en</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s, e</a:t>
            </a:r>
            <a:r>
              <a:rPr sz="2000" spc="9" dirty="0" smtClean="0">
                <a:solidFill>
                  <a:schemeClr val="accent6">
                    <a:lumMod val="50000"/>
                  </a:schemeClr>
                </a:solidFill>
                <a:latin typeface="Times New Roman" panose="02020603050405020304"/>
                <a:cs typeface="Times New Roman" panose="02020603050405020304"/>
              </a:rPr>
              <a:t>.</a:t>
            </a:r>
            <a:r>
              <a:rPr sz="2000" spc="0" dirty="0" smtClean="0">
                <a:solidFill>
                  <a:schemeClr val="accent6">
                    <a:lumMod val="50000"/>
                  </a:schemeClr>
                </a:solidFill>
                <a:latin typeface="Times New Roman" panose="02020603050405020304"/>
                <a:cs typeface="Times New Roman" panose="02020603050405020304"/>
              </a:rPr>
              <a:t>g</a:t>
            </a:r>
            <a:r>
              <a:rPr sz="2000" spc="9" dirty="0" smtClean="0">
                <a:solidFill>
                  <a:schemeClr val="accent6">
                    <a:lumMod val="50000"/>
                  </a:schemeClr>
                </a:solidFill>
                <a:latin typeface="Times New Roman" panose="02020603050405020304"/>
                <a:cs typeface="Times New Roman" panose="02020603050405020304"/>
              </a:rPr>
              <a:t>.</a:t>
            </a: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7249160" y="1405972"/>
            <a:ext cx="1018033" cy="279400"/>
          </a:xfrm>
          <a:prstGeom prst="rect">
            <a:avLst/>
          </a:prstGeom>
        </p:spPr>
        <p:txBody>
          <a:bodyPr wrap="square" lIns="0" tIns="0" rIns="0" bIns="0" rtlCol="0">
            <a:noAutofit/>
          </a:bodyPr>
          <a:lstStyle/>
          <a:p>
            <a:pPr marL="12700">
              <a:lnSpc>
                <a:spcPts val="2140"/>
              </a:lnSpc>
              <a:spcBef>
                <a:spcPts val="105"/>
              </a:spcBef>
            </a:pPr>
            <a:r>
              <a:rPr sz="2000" spc="4" dirty="0" smtClean="0">
                <a:solidFill>
                  <a:schemeClr val="accent6">
                    <a:lumMod val="50000"/>
                  </a:schemeClr>
                </a:solidFill>
                <a:latin typeface="Times New Roman" panose="02020603050405020304"/>
                <a:cs typeface="Times New Roman" panose="02020603050405020304"/>
              </a:rPr>
              <a:t>[A</a:t>
            </a:r>
            <a:r>
              <a:rPr sz="2000" spc="0" dirty="0" smtClean="0">
                <a:solidFill>
                  <a:schemeClr val="accent6">
                    <a:lumMod val="50000"/>
                  </a:schemeClr>
                </a:solidFill>
                <a:latin typeface="Times New Roman" panose="02020603050405020304"/>
                <a:cs typeface="Times New Roman" panose="02020603050405020304"/>
              </a:rPr>
              <a:t>,</a:t>
            </a:r>
            <a:r>
              <a:rPr sz="2000" spc="14" dirty="0" smtClean="0">
                <a:solidFill>
                  <a:schemeClr val="accent6">
                    <a:lumMod val="50000"/>
                  </a:schemeClr>
                </a:solidFill>
                <a:latin typeface="Times New Roman" panose="02020603050405020304"/>
                <a:cs typeface="Times New Roman" panose="02020603050405020304"/>
              </a:rPr>
              <a:t>D</a:t>
            </a:r>
            <a:r>
              <a:rPr sz="2000" spc="-4" dirty="0" smtClean="0">
                <a:solidFill>
                  <a:schemeClr val="accent6">
                    <a:lumMod val="50000"/>
                  </a:schemeClr>
                </a:solidFill>
                <a:latin typeface="Times New Roman" panose="02020603050405020304"/>
                <a:cs typeface="Times New Roman" panose="02020603050405020304"/>
              </a:rPr>
              <a:t>i</a:t>
            </a:r>
            <a:r>
              <a:rPr sz="2000" spc="4" dirty="0" smtClean="0">
                <a:solidFill>
                  <a:schemeClr val="accent6">
                    <a:lumMod val="50000"/>
                  </a:schemeClr>
                </a:solidFill>
                <a:latin typeface="Times New Roman" panose="02020603050405020304"/>
                <a:cs typeface="Times New Roman" panose="02020603050405020304"/>
              </a:rPr>
              <a:t>r</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y]</a:t>
            </a:r>
            <a:endParaRPr sz="20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3462020" y="1769192"/>
            <a:ext cx="1447800" cy="279400"/>
          </a:xfrm>
          <a:prstGeom prst="rect">
            <a:avLst/>
          </a:prstGeom>
        </p:spPr>
        <p:txBody>
          <a:bodyPr wrap="square" lIns="0" tIns="0" rIns="0" bIns="0" rtlCol="0">
            <a:noAutofit/>
          </a:bodyPr>
          <a:lstStyle/>
          <a:p>
            <a:pPr marL="12700">
              <a:lnSpc>
                <a:spcPts val="2140"/>
              </a:lnSpc>
              <a:spcBef>
                <a:spcPts val="105"/>
              </a:spcBef>
            </a:pPr>
            <a:r>
              <a:rPr sz="2000" spc="4" dirty="0" smtClean="0">
                <a:solidFill>
                  <a:schemeClr val="accent6">
                    <a:lumMod val="50000"/>
                  </a:schemeClr>
                </a:solidFill>
                <a:latin typeface="Times New Roman" panose="02020603050405020304"/>
                <a:cs typeface="Times New Roman" panose="02020603050405020304"/>
              </a:rPr>
              <a:t>A</a:t>
            </a:r>
            <a:r>
              <a:rPr sz="2000" spc="0" dirty="0" smtClean="0">
                <a:solidFill>
                  <a:schemeClr val="accent6">
                    <a:lumMod val="50000"/>
                  </a:schemeClr>
                </a:solidFill>
                <a:latin typeface="Times New Roman" panose="02020603050405020304"/>
                <a:cs typeface="Times New Roman" panose="02020603050405020304"/>
              </a:rPr>
              <a:t>c</a:t>
            </a:r>
            <a:r>
              <a:rPr sz="2000" spc="-4" dirty="0" smtClean="0">
                <a:solidFill>
                  <a:schemeClr val="accent6">
                    <a:lumMod val="50000"/>
                  </a:schemeClr>
                </a:solidFill>
                <a:latin typeface="Times New Roman" panose="02020603050405020304"/>
                <a:cs typeface="Times New Roman" panose="02020603050405020304"/>
              </a:rPr>
              <a:t>ti</a:t>
            </a:r>
            <a:r>
              <a:rPr sz="2000" spc="9" dirty="0" smtClean="0">
                <a:solidFill>
                  <a:schemeClr val="accent6">
                    <a:lumMod val="50000"/>
                  </a:schemeClr>
                </a:solidFill>
                <a:latin typeface="Times New Roman" panose="02020603050405020304"/>
                <a:cs typeface="Times New Roman" panose="02020603050405020304"/>
              </a:rPr>
              <a:t>on</a:t>
            </a:r>
            <a:r>
              <a:rPr sz="2000" spc="0" dirty="0" smtClean="0">
                <a:solidFill>
                  <a:schemeClr val="accent6">
                    <a:lumMod val="50000"/>
                  </a:schemeClr>
                </a:solidFill>
                <a:latin typeface="Times New Roman" panose="02020603050405020304"/>
                <a:cs typeface="Times New Roman" panose="02020603050405020304"/>
              </a:rPr>
              <a:t>s:</a:t>
            </a:r>
            <a:r>
              <a:rPr sz="2000" spc="-4" dirty="0" smtClean="0">
                <a:solidFill>
                  <a:schemeClr val="accent6">
                    <a:lumMod val="50000"/>
                  </a:schemeClr>
                </a:solidFill>
                <a:latin typeface="Times New Roman" panose="02020603050405020304"/>
                <a:cs typeface="Times New Roman" panose="02020603050405020304"/>
              </a:rPr>
              <a:t> </a:t>
            </a:r>
            <a:r>
              <a:rPr sz="2000" i="1" spc="9" dirty="0" smtClean="0">
                <a:solidFill>
                  <a:schemeClr val="accent6">
                    <a:lumMod val="50000"/>
                  </a:schemeClr>
                </a:solidFill>
                <a:latin typeface="Times New Roman" panose="02020603050405020304"/>
                <a:cs typeface="Times New Roman" panose="02020603050405020304"/>
              </a:rPr>
              <a:t>L</a:t>
            </a:r>
            <a:r>
              <a:rPr sz="2000" i="1" spc="0" dirty="0" smtClean="0">
                <a:solidFill>
                  <a:schemeClr val="accent6">
                    <a:lumMod val="50000"/>
                  </a:schemeClr>
                </a:solidFill>
                <a:latin typeface="Times New Roman" panose="02020603050405020304"/>
                <a:cs typeface="Times New Roman" panose="02020603050405020304"/>
              </a:rPr>
              <a:t>e</a:t>
            </a:r>
            <a:r>
              <a:rPr sz="2000" i="1" spc="-4" dirty="0" smtClean="0">
                <a:solidFill>
                  <a:schemeClr val="accent6">
                    <a:lumMod val="50000"/>
                  </a:schemeClr>
                </a:solidFill>
                <a:latin typeface="Times New Roman" panose="02020603050405020304"/>
                <a:cs typeface="Times New Roman" panose="02020603050405020304"/>
              </a:rPr>
              <a:t>ft</a:t>
            </a: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4911090" y="1769192"/>
            <a:ext cx="1287780" cy="279400"/>
          </a:xfrm>
          <a:prstGeom prst="rect">
            <a:avLst/>
          </a:prstGeom>
        </p:spPr>
        <p:txBody>
          <a:bodyPr wrap="square" lIns="0" tIns="0" rIns="0" bIns="0" rtlCol="0">
            <a:noAutofit/>
          </a:bodyPr>
          <a:lstStyle/>
          <a:p>
            <a:pPr marL="12700">
              <a:lnSpc>
                <a:spcPts val="2140"/>
              </a:lnSpc>
              <a:spcBef>
                <a:spcPts val="105"/>
              </a:spcBef>
            </a:pPr>
            <a:r>
              <a:rPr sz="2000" i="1" spc="0" dirty="0" smtClean="0">
                <a:solidFill>
                  <a:schemeClr val="accent6">
                    <a:lumMod val="50000"/>
                  </a:schemeClr>
                </a:solidFill>
                <a:latin typeface="Times New Roman" panose="02020603050405020304"/>
                <a:cs typeface="Times New Roman" panose="02020603050405020304"/>
              </a:rPr>
              <a:t>R</a:t>
            </a:r>
            <a:r>
              <a:rPr sz="2000" i="1" spc="4" dirty="0" smtClean="0">
                <a:solidFill>
                  <a:schemeClr val="accent6">
                    <a:lumMod val="50000"/>
                  </a:schemeClr>
                </a:solidFill>
                <a:latin typeface="Times New Roman" panose="02020603050405020304"/>
                <a:cs typeface="Times New Roman" panose="02020603050405020304"/>
              </a:rPr>
              <a:t>i</a:t>
            </a:r>
            <a:r>
              <a:rPr sz="2000" i="1" spc="0" dirty="0" smtClean="0">
                <a:solidFill>
                  <a:schemeClr val="accent6">
                    <a:lumMod val="50000"/>
                  </a:schemeClr>
                </a:solidFill>
                <a:latin typeface="Times New Roman" panose="02020603050405020304"/>
                <a:cs typeface="Times New Roman" panose="02020603050405020304"/>
              </a:rPr>
              <a:t>g</a:t>
            </a:r>
            <a:r>
              <a:rPr sz="2000" i="1" spc="9" dirty="0" smtClean="0">
                <a:solidFill>
                  <a:schemeClr val="accent6">
                    <a:lumMod val="50000"/>
                  </a:schemeClr>
                </a:solidFill>
                <a:latin typeface="Times New Roman" panose="02020603050405020304"/>
                <a:cs typeface="Times New Roman" panose="02020603050405020304"/>
              </a:rPr>
              <a:t>h</a:t>
            </a:r>
            <a:r>
              <a:rPr sz="2000" i="1"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a:t>
            </a:r>
            <a:r>
              <a:rPr sz="2000" spc="9" dirty="0" smtClean="0">
                <a:solidFill>
                  <a:schemeClr val="accent6">
                    <a:lumMod val="50000"/>
                  </a:schemeClr>
                </a:solidFill>
                <a:latin typeface="Times New Roman" panose="02020603050405020304"/>
                <a:cs typeface="Times New Roman" panose="02020603050405020304"/>
              </a:rPr>
              <a:t> </a:t>
            </a:r>
            <a:r>
              <a:rPr sz="2000" i="1" spc="9" dirty="0" smtClean="0">
                <a:solidFill>
                  <a:schemeClr val="accent6">
                    <a:lumMod val="50000"/>
                  </a:schemeClr>
                </a:solidFill>
                <a:latin typeface="Times New Roman" panose="02020603050405020304"/>
                <a:cs typeface="Times New Roman" panose="02020603050405020304"/>
              </a:rPr>
              <a:t>Su</a:t>
            </a:r>
            <a:r>
              <a:rPr sz="2000" i="1" spc="-9" dirty="0" smtClean="0">
                <a:solidFill>
                  <a:schemeClr val="accent6">
                    <a:lumMod val="50000"/>
                  </a:schemeClr>
                </a:solidFill>
                <a:latin typeface="Times New Roman" panose="02020603050405020304"/>
                <a:cs typeface="Times New Roman" panose="02020603050405020304"/>
              </a:rPr>
              <a:t>c</a:t>
            </a:r>
            <a:r>
              <a:rPr sz="2000" i="1" spc="0" dirty="0" smtClean="0">
                <a:solidFill>
                  <a:schemeClr val="accent6">
                    <a:lumMod val="50000"/>
                  </a:schemeClr>
                </a:solidFill>
                <a:latin typeface="Times New Roman" panose="02020603050405020304"/>
                <a:cs typeface="Times New Roman" panose="02020603050405020304"/>
              </a:rPr>
              <a:t>k</a:t>
            </a: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6200140" y="1769192"/>
            <a:ext cx="673100" cy="279400"/>
          </a:xfrm>
          <a:prstGeom prst="rect">
            <a:avLst/>
          </a:prstGeom>
        </p:spPr>
        <p:txBody>
          <a:bodyPr wrap="square" lIns="0" tIns="0" rIns="0" bIns="0" rtlCol="0">
            <a:noAutofit/>
          </a:bodyPr>
          <a:lstStyle/>
          <a:p>
            <a:pPr marL="12700">
              <a:lnSpc>
                <a:spcPts val="2140"/>
              </a:lnSpc>
              <a:spcBef>
                <a:spcPts val="105"/>
              </a:spcBef>
            </a:pPr>
            <a:r>
              <a:rPr sz="2000" i="1" spc="-4" dirty="0" smtClean="0">
                <a:solidFill>
                  <a:schemeClr val="accent6">
                    <a:lumMod val="50000"/>
                  </a:schemeClr>
                </a:solidFill>
                <a:latin typeface="Times New Roman" panose="02020603050405020304"/>
                <a:cs typeface="Times New Roman" panose="02020603050405020304"/>
              </a:rPr>
              <a:t>N</a:t>
            </a:r>
            <a:r>
              <a:rPr sz="2000" i="1" spc="9" dirty="0" smtClean="0">
                <a:solidFill>
                  <a:schemeClr val="accent6">
                    <a:lumMod val="50000"/>
                  </a:schemeClr>
                </a:solidFill>
                <a:latin typeface="Times New Roman" panose="02020603050405020304"/>
                <a:cs typeface="Times New Roman" panose="02020603050405020304"/>
              </a:rPr>
              <a:t>o</a:t>
            </a:r>
            <a:r>
              <a:rPr sz="2000" i="1" spc="14" dirty="0" smtClean="0">
                <a:solidFill>
                  <a:schemeClr val="accent6">
                    <a:lumMod val="50000"/>
                  </a:schemeClr>
                </a:solidFill>
                <a:latin typeface="Times New Roman" panose="02020603050405020304"/>
                <a:cs typeface="Times New Roman" panose="02020603050405020304"/>
              </a:rPr>
              <a:t>O</a:t>
            </a:r>
            <a:r>
              <a:rPr sz="2000" i="1" spc="0" dirty="0" smtClean="0">
                <a:solidFill>
                  <a:schemeClr val="accent6">
                    <a:lumMod val="50000"/>
                  </a:schemeClr>
                </a:solidFill>
                <a:latin typeface="Times New Roman" panose="02020603050405020304"/>
                <a:cs typeface="Times New Roman" panose="02020603050405020304"/>
              </a:rPr>
              <a:t>p</a:t>
            </a:r>
            <a:endParaRPr sz="20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229870" y="2288741"/>
            <a:ext cx="2894315" cy="3242310"/>
          </a:xfrm>
          <a:prstGeom prst="rect">
            <a:avLst/>
          </a:prstGeom>
        </p:spPr>
        <p:txBody>
          <a:bodyPr wrap="square" lIns="0" tIns="0" rIns="0" bIns="0" rtlCol="0">
            <a:noAutofit/>
          </a:bodyPr>
          <a:lstStyle/>
          <a:p>
            <a:pPr marL="12700" marR="1263650" algn="just">
              <a:lnSpc>
                <a:spcPts val="1940"/>
              </a:lnSpc>
              <a:spcBef>
                <a:spcPts val="95"/>
              </a:spcBef>
            </a:pPr>
            <a:r>
              <a:rPr sz="1800" spc="-9" dirty="0" smtClean="0">
                <a:solidFill>
                  <a:schemeClr val="accent6">
                    <a:lumMod val="50000"/>
                  </a:schemeClr>
                </a:solidFill>
                <a:latin typeface="Times New Roman" panose="02020603050405020304"/>
                <a:cs typeface="Times New Roman" panose="02020603050405020304"/>
              </a:rPr>
              <a:t>P</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rc</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pt</a:t>
            </a:r>
            <a:r>
              <a:rPr sz="1800" spc="9" dirty="0" smtClean="0">
                <a:solidFill>
                  <a:schemeClr val="accent6">
                    <a:lumMod val="50000"/>
                  </a:schemeClr>
                </a:solidFill>
                <a:latin typeface="Times New Roman" panose="02020603050405020304"/>
                <a:cs typeface="Times New Roman" panose="02020603050405020304"/>
              </a:rPr>
              <a:t> </a:t>
            </a: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quence</a:t>
            </a:r>
            <a:endParaRPr sz="1800">
              <a:solidFill>
                <a:schemeClr val="accent6">
                  <a:lumMod val="50000"/>
                </a:schemeClr>
              </a:solidFill>
              <a:latin typeface="Times New Roman" panose="02020603050405020304"/>
              <a:cs typeface="Times New Roman" panose="02020603050405020304"/>
            </a:endParaRPr>
          </a:p>
          <a:p>
            <a:pPr marL="12700" marR="1924050" algn="just">
              <a:lnSpc>
                <a:spcPts val="2070"/>
              </a:lnSpc>
              <a:spcBef>
                <a:spcPts val="495"/>
              </a:spcBef>
            </a:pPr>
            <a:r>
              <a:rPr sz="1800" spc="0" dirty="0" smtClean="0">
                <a:solidFill>
                  <a:schemeClr val="accent6">
                    <a:lumMod val="50000"/>
                  </a:schemeClr>
                </a:solidFill>
                <a:latin typeface="Times New Roman" panose="02020603050405020304"/>
                <a:cs typeface="Times New Roman" panose="02020603050405020304"/>
              </a:rPr>
              <a:t>[A,Cl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 </a:t>
            </a:r>
            <a:endParaRPr sz="1800">
              <a:solidFill>
                <a:schemeClr val="accent6">
                  <a:lumMod val="50000"/>
                </a:schemeClr>
              </a:solidFill>
              <a:latin typeface="Times New Roman" panose="02020603050405020304"/>
              <a:cs typeface="Times New Roman" panose="02020603050405020304"/>
            </a:endParaRPr>
          </a:p>
          <a:p>
            <a:pPr marL="12700" marR="1924050" algn="just">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[A, </a:t>
            </a:r>
            <a:r>
              <a:rPr sz="1800" spc="-9" dirty="0" smtClean="0">
                <a:solidFill>
                  <a:schemeClr val="accent6">
                    <a:lumMod val="50000"/>
                  </a:schemeClr>
                </a:solidFill>
                <a:latin typeface="Times New Roman" panose="02020603050405020304"/>
                <a:cs typeface="Times New Roman" panose="02020603050405020304"/>
              </a:rPr>
              <a:t>D</a:t>
            </a:r>
            <a:r>
              <a:rPr sz="1800" spc="9" dirty="0" smtClean="0">
                <a:solidFill>
                  <a:schemeClr val="accent6">
                    <a:lumMod val="50000"/>
                  </a:schemeClr>
                </a:solidFill>
                <a:latin typeface="Times New Roman" panose="02020603050405020304"/>
                <a:cs typeface="Times New Roman" panose="02020603050405020304"/>
              </a:rPr>
              <a:t>i</a:t>
            </a:r>
            <a:r>
              <a:rPr sz="1800" spc="0" dirty="0" smtClean="0">
                <a:solidFill>
                  <a:schemeClr val="accent6">
                    <a:lumMod val="50000"/>
                  </a:schemeClr>
                </a:solidFill>
                <a:latin typeface="Times New Roman" panose="02020603050405020304"/>
                <a:cs typeface="Times New Roman" panose="02020603050405020304"/>
              </a:rPr>
              <a:t>rt</a:t>
            </a:r>
            <a:r>
              <a:rPr sz="1800" spc="19" dirty="0" smtClean="0">
                <a:solidFill>
                  <a:schemeClr val="accent6">
                    <a:lumMod val="50000"/>
                  </a:schemeClr>
                </a:solidFill>
                <a:latin typeface="Times New Roman" panose="02020603050405020304"/>
                <a:cs typeface="Times New Roman" panose="02020603050405020304"/>
              </a:rPr>
              <a:t>y</a:t>
            </a:r>
            <a:r>
              <a:rPr sz="1800" spc="0" dirty="0" smtClean="0">
                <a:solidFill>
                  <a:schemeClr val="accent6">
                    <a:lumMod val="50000"/>
                  </a:schemeClr>
                </a:solidFill>
                <a:latin typeface="Times New Roman" panose="02020603050405020304"/>
                <a:cs typeface="Times New Roman" panose="02020603050405020304"/>
              </a:rPr>
              <a:t>] </a:t>
            </a:r>
            <a:endParaRPr sz="1800">
              <a:solidFill>
                <a:schemeClr val="accent6">
                  <a:lumMod val="50000"/>
                </a:schemeClr>
              </a:solidFill>
              <a:latin typeface="Times New Roman" panose="02020603050405020304"/>
              <a:cs typeface="Times New Roman" panose="02020603050405020304"/>
            </a:endParaRPr>
          </a:p>
          <a:p>
            <a:pPr marL="12700" marR="1924050" algn="just">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[B,C</a:t>
            </a:r>
            <a:r>
              <a:rPr sz="1800" spc="9" dirty="0" smtClean="0">
                <a:solidFill>
                  <a:schemeClr val="accent6">
                    <a:lumMod val="50000"/>
                  </a:schemeClr>
                </a:solidFill>
                <a:latin typeface="Times New Roman" panose="02020603050405020304"/>
                <a:cs typeface="Times New Roman" panose="02020603050405020304"/>
              </a:rPr>
              <a:t>l</a:t>
            </a:r>
            <a:r>
              <a:rPr sz="1800" spc="0" dirty="0" smtClean="0">
                <a:solidFill>
                  <a:schemeClr val="accent6">
                    <a:lumMod val="50000"/>
                  </a:schemeClr>
                </a:solidFill>
                <a:latin typeface="Times New Roman" panose="02020603050405020304"/>
                <a:cs typeface="Times New Roman" panose="02020603050405020304"/>
              </a:rPr>
              <a:t>e</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n] </a:t>
            </a:r>
            <a:endParaRPr sz="1800">
              <a:solidFill>
                <a:schemeClr val="accent6">
                  <a:lumMod val="50000"/>
                </a:schemeClr>
              </a:solidFill>
              <a:latin typeface="Times New Roman" panose="02020603050405020304"/>
              <a:cs typeface="Times New Roman" panose="02020603050405020304"/>
            </a:endParaRPr>
          </a:p>
          <a:p>
            <a:pPr marL="12700" marR="1924050" algn="just">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[B,Dir</a:t>
            </a:r>
            <a:r>
              <a:rPr sz="1800" spc="9" dirty="0" smtClean="0">
                <a:solidFill>
                  <a:schemeClr val="accent6">
                    <a:lumMod val="50000"/>
                  </a:schemeClr>
                </a:solidFill>
                <a:latin typeface="Times New Roman" panose="02020603050405020304"/>
                <a:cs typeface="Times New Roman" panose="02020603050405020304"/>
              </a:rPr>
              <a:t>t</a:t>
            </a:r>
            <a:r>
              <a:rPr sz="1800" spc="19" dirty="0" smtClean="0">
                <a:solidFill>
                  <a:schemeClr val="accent6">
                    <a:lumMod val="50000"/>
                  </a:schemeClr>
                </a:solidFill>
                <a:latin typeface="Times New Roman" panose="02020603050405020304"/>
                <a:cs typeface="Times New Roman" panose="02020603050405020304"/>
              </a:rPr>
              <a:t>y</a:t>
            </a:r>
            <a:r>
              <a:rPr sz="1800" spc="0" dirty="0" smtClean="0">
                <a:solidFill>
                  <a:schemeClr val="accent6">
                    <a:lumMod val="50000"/>
                  </a:schemeClr>
                </a:solidFill>
                <a:latin typeface="Times New Roman" panose="02020603050405020304"/>
                <a:cs typeface="Times New Roman" panose="02020603050405020304"/>
              </a:rPr>
              <a:t>]</a:t>
            </a:r>
            <a:endParaRPr sz="1800">
              <a:solidFill>
                <a:schemeClr val="accent6">
                  <a:lumMod val="50000"/>
                </a:schemeClr>
              </a:solidFill>
              <a:latin typeface="Times New Roman" panose="02020603050405020304"/>
              <a:cs typeface="Times New Roman" panose="02020603050405020304"/>
            </a:endParaRPr>
          </a:p>
          <a:p>
            <a:pPr marL="12700" marR="966470">
              <a:lnSpc>
                <a:spcPts val="2070"/>
              </a:lnSpc>
              <a:spcBef>
                <a:spcPts val="550"/>
              </a:spcBef>
            </a:pPr>
            <a:r>
              <a:rPr sz="1800" spc="0" dirty="0" smtClean="0">
                <a:solidFill>
                  <a:schemeClr val="accent6">
                    <a:lumMod val="50000"/>
                  </a:schemeClr>
                </a:solidFill>
                <a:latin typeface="Times New Roman" panose="02020603050405020304"/>
                <a:cs typeface="Times New Roman" panose="02020603050405020304"/>
              </a:rPr>
              <a:t>[A,Cl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a:t>
            </a:r>
            <a:r>
              <a:rPr sz="1800" spc="-9"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 </a:t>
            </a:r>
            <a:endParaRPr sz="1800">
              <a:solidFill>
                <a:schemeClr val="accent6">
                  <a:lumMod val="50000"/>
                </a:schemeClr>
              </a:solidFill>
              <a:latin typeface="Times New Roman" panose="02020603050405020304"/>
              <a:cs typeface="Times New Roman" panose="02020603050405020304"/>
            </a:endParaRPr>
          </a:p>
          <a:p>
            <a:pPr marL="12700" marR="966470">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[A,Cl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a:t>
            </a:r>
            <a:r>
              <a:rPr sz="1800" spc="-9"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Dirt</a:t>
            </a:r>
            <a:r>
              <a:rPr sz="1800" spc="19" dirty="0" smtClean="0">
                <a:solidFill>
                  <a:schemeClr val="accent6">
                    <a:lumMod val="50000"/>
                  </a:schemeClr>
                </a:solidFill>
                <a:latin typeface="Times New Roman" panose="02020603050405020304"/>
                <a:cs typeface="Times New Roman" panose="02020603050405020304"/>
              </a:rPr>
              <a:t>y</a:t>
            </a:r>
            <a:r>
              <a:rPr sz="1800" spc="0" dirty="0" smtClean="0">
                <a:solidFill>
                  <a:schemeClr val="accent6">
                    <a:lumMod val="50000"/>
                  </a:schemeClr>
                </a:solidFill>
                <a:latin typeface="Times New Roman" panose="02020603050405020304"/>
                <a:cs typeface="Times New Roman" panose="02020603050405020304"/>
              </a:rPr>
              <a:t>]</a:t>
            </a:r>
            <a:endParaRPr sz="1800">
              <a:solidFill>
                <a:schemeClr val="accent6">
                  <a:lumMod val="50000"/>
                </a:schemeClr>
              </a:solidFill>
              <a:latin typeface="Times New Roman" panose="02020603050405020304"/>
              <a:cs typeface="Times New Roman" panose="02020603050405020304"/>
            </a:endParaRPr>
          </a:p>
          <a:p>
            <a:pPr marL="12700">
              <a:lnSpc>
                <a:spcPts val="2070"/>
              </a:lnSpc>
              <a:spcBef>
                <a:spcPts val="560"/>
              </a:spcBef>
            </a:pPr>
            <a:r>
              <a:rPr sz="1800" spc="0" dirty="0" smtClean="0">
                <a:solidFill>
                  <a:schemeClr val="accent6">
                    <a:lumMod val="50000"/>
                  </a:schemeClr>
                </a:solidFill>
                <a:latin typeface="Times New Roman" panose="02020603050405020304"/>
                <a:cs typeface="Times New Roman" panose="02020603050405020304"/>
              </a:rPr>
              <a:t>… </a:t>
            </a:r>
            <a:endParaRPr sz="1800">
              <a:solidFill>
                <a:schemeClr val="accent6">
                  <a:lumMod val="50000"/>
                </a:schemeClr>
              </a:solidFill>
              <a:latin typeface="Times New Roman" panose="02020603050405020304"/>
              <a:cs typeface="Times New Roman" panose="02020603050405020304"/>
            </a:endParaRPr>
          </a:p>
          <a:p>
            <a:pPr marL="12700">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[A,Cl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a:t>
            </a:r>
            <a:r>
              <a:rPr sz="1800" spc="-9"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,[A</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Cle</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n]</a:t>
            </a:r>
            <a:endParaRPr sz="1800">
              <a:solidFill>
                <a:schemeClr val="accent6">
                  <a:lumMod val="50000"/>
                </a:schemeClr>
              </a:solidFill>
              <a:latin typeface="Times New Roman" panose="02020603050405020304"/>
              <a:cs typeface="Times New Roman" panose="02020603050405020304"/>
            </a:endParaRPr>
          </a:p>
          <a:p>
            <a:pPr marL="12700" marR="5080" algn="just">
              <a:lnSpc>
                <a:spcPct val="96000"/>
              </a:lnSpc>
              <a:spcBef>
                <a:spcPts val="560"/>
              </a:spcBef>
            </a:pPr>
            <a:r>
              <a:rPr sz="1800" spc="0" dirty="0" smtClean="0">
                <a:solidFill>
                  <a:schemeClr val="accent6">
                    <a:lumMod val="50000"/>
                  </a:schemeClr>
                </a:solidFill>
                <a:latin typeface="Times New Roman" panose="02020603050405020304"/>
                <a:cs typeface="Times New Roman" panose="02020603050405020304"/>
              </a:rPr>
              <a:t>[A,Cl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a:t>
            </a:r>
            <a:r>
              <a:rPr sz="1800" spc="-9"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A</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Cl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an</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,[A</a:t>
            </a:r>
            <a:r>
              <a:rPr sz="1800" spc="9" dirty="0" smtClean="0">
                <a:solidFill>
                  <a:schemeClr val="accent6">
                    <a:lumMod val="50000"/>
                  </a:schemeClr>
                </a:solidFill>
                <a:latin typeface="Times New Roman" panose="02020603050405020304"/>
                <a:cs typeface="Times New Roman" panose="02020603050405020304"/>
              </a:rPr>
              <a:t>,</a:t>
            </a:r>
            <a:r>
              <a:rPr sz="1800" spc="0" dirty="0" smtClean="0">
                <a:solidFill>
                  <a:schemeClr val="accent6">
                    <a:lumMod val="50000"/>
                  </a:schemeClr>
                </a:solidFill>
                <a:latin typeface="Times New Roman" panose="02020603050405020304"/>
                <a:cs typeface="Times New Roman" panose="02020603050405020304"/>
              </a:rPr>
              <a:t>Cle</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n]</a:t>
            </a:r>
            <a:endParaRPr sz="18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5411470" y="2288741"/>
            <a:ext cx="772222" cy="3242310"/>
          </a:xfrm>
          <a:prstGeom prst="rect">
            <a:avLst/>
          </a:prstGeom>
        </p:spPr>
        <p:txBody>
          <a:bodyPr wrap="square" lIns="0" tIns="0" rIns="0" bIns="0" rtlCol="0">
            <a:noAutofit/>
          </a:bodyPr>
          <a:lstStyle/>
          <a:p>
            <a:pPr marL="12700">
              <a:lnSpc>
                <a:spcPts val="1940"/>
              </a:lnSpc>
              <a:spcBef>
                <a:spcPts val="95"/>
              </a:spcBef>
            </a:pPr>
            <a:r>
              <a:rPr sz="1800" spc="0" dirty="0" smtClean="0">
                <a:solidFill>
                  <a:schemeClr val="accent6">
                    <a:lumMod val="50000"/>
                  </a:schemeClr>
                </a:solidFill>
                <a:latin typeface="Times New Roman" panose="02020603050405020304"/>
                <a:cs typeface="Times New Roman" panose="02020603050405020304"/>
              </a:rPr>
              <a:t>Act</a:t>
            </a:r>
            <a:r>
              <a:rPr sz="1800" spc="9" dirty="0" smtClean="0">
                <a:solidFill>
                  <a:schemeClr val="accent6">
                    <a:lumMod val="50000"/>
                  </a:schemeClr>
                </a:solidFill>
                <a:latin typeface="Times New Roman" panose="02020603050405020304"/>
                <a:cs typeface="Times New Roman" panose="02020603050405020304"/>
              </a:rPr>
              <a:t>i</a:t>
            </a:r>
            <a:r>
              <a:rPr sz="1800" spc="0" dirty="0" smtClean="0">
                <a:solidFill>
                  <a:schemeClr val="accent6">
                    <a:lumMod val="50000"/>
                  </a:schemeClr>
                </a:solidFill>
                <a:latin typeface="Times New Roman" panose="02020603050405020304"/>
                <a:cs typeface="Times New Roman" panose="02020603050405020304"/>
              </a:rPr>
              <a:t>ons</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495"/>
              </a:spcBef>
            </a:pPr>
            <a:r>
              <a:rPr sz="1800" spc="0" dirty="0" smtClean="0">
                <a:solidFill>
                  <a:schemeClr val="accent6">
                    <a:lumMod val="50000"/>
                  </a:schemeClr>
                </a:solidFill>
                <a:latin typeface="Times New Roman" panose="02020603050405020304"/>
                <a:cs typeface="Times New Roman" panose="02020603050405020304"/>
              </a:rPr>
              <a:t>Right </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540"/>
              </a:spcBef>
            </a:pP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u</a:t>
            </a:r>
            <a:r>
              <a:rPr sz="1800" spc="0" dirty="0" smtClean="0">
                <a:solidFill>
                  <a:schemeClr val="accent6">
                    <a:lumMod val="50000"/>
                  </a:schemeClr>
                </a:solidFill>
                <a:latin typeface="Times New Roman" panose="02020603050405020304"/>
                <a:cs typeface="Times New Roman" panose="02020603050405020304"/>
              </a:rPr>
              <a:t>ck </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ft </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540"/>
              </a:spcBef>
            </a:pP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u</a:t>
            </a:r>
            <a:r>
              <a:rPr sz="1800" spc="0" dirty="0" smtClean="0">
                <a:solidFill>
                  <a:schemeClr val="accent6">
                    <a:lumMod val="50000"/>
                  </a:schemeClr>
                </a:solidFill>
                <a:latin typeface="Times New Roman" panose="02020603050405020304"/>
                <a:cs typeface="Times New Roman" panose="02020603050405020304"/>
              </a:rPr>
              <a:t>ck </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Right </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540"/>
              </a:spcBef>
            </a:pP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u</a:t>
            </a:r>
            <a:r>
              <a:rPr sz="1800" spc="0" dirty="0" smtClean="0">
                <a:solidFill>
                  <a:schemeClr val="accent6">
                    <a:lumMod val="50000"/>
                  </a:schemeClr>
                </a:solidFill>
                <a:latin typeface="Times New Roman" panose="02020603050405020304"/>
                <a:cs typeface="Times New Roman" panose="02020603050405020304"/>
              </a:rPr>
              <a:t>ck</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560"/>
              </a:spcBef>
            </a:pPr>
            <a:r>
              <a:rPr sz="1800" spc="0" dirty="0" smtClean="0">
                <a:solidFill>
                  <a:schemeClr val="accent6">
                    <a:lumMod val="50000"/>
                  </a:schemeClr>
                </a:solidFill>
                <a:latin typeface="Times New Roman" panose="02020603050405020304"/>
                <a:cs typeface="Times New Roman" panose="02020603050405020304"/>
              </a:rPr>
              <a:t>… </a:t>
            </a:r>
            <a:endParaRPr sz="1800">
              <a:solidFill>
                <a:schemeClr val="accent6">
                  <a:lumMod val="50000"/>
                </a:schemeClr>
              </a:solidFill>
              <a:latin typeface="Times New Roman" panose="02020603050405020304"/>
              <a:cs typeface="Times New Roman" panose="02020603050405020304"/>
            </a:endParaRPr>
          </a:p>
          <a:p>
            <a:pPr marL="12700" marR="212090">
              <a:lnSpc>
                <a:spcPts val="2070"/>
              </a:lnSpc>
              <a:spcBef>
                <a:spcPts val="540"/>
              </a:spcBef>
            </a:pPr>
            <a:r>
              <a:rPr sz="1800" spc="0" dirty="0" smtClean="0">
                <a:solidFill>
                  <a:schemeClr val="accent6">
                    <a:lumMod val="50000"/>
                  </a:schemeClr>
                </a:solidFill>
                <a:latin typeface="Times New Roman" panose="02020603050405020304"/>
                <a:cs typeface="Times New Roman" panose="02020603050405020304"/>
              </a:rPr>
              <a:t>Right</a:t>
            </a:r>
            <a:endParaRPr sz="1800">
              <a:solidFill>
                <a:schemeClr val="accent6">
                  <a:lumMod val="50000"/>
                </a:schemeClr>
              </a:solidFill>
              <a:latin typeface="Times New Roman" panose="02020603050405020304"/>
              <a:cs typeface="Times New Roman" panose="02020603050405020304"/>
            </a:endParaRPr>
          </a:p>
          <a:p>
            <a:pPr marL="12700" marR="34290">
              <a:lnSpc>
                <a:spcPct val="96000"/>
              </a:lnSpc>
              <a:spcBef>
                <a:spcPts val="560"/>
              </a:spcBef>
            </a:pP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u</a:t>
            </a:r>
            <a:r>
              <a:rPr sz="1800" spc="0" dirty="0" smtClean="0">
                <a:solidFill>
                  <a:schemeClr val="accent6">
                    <a:lumMod val="50000"/>
                  </a:schemeClr>
                </a:solidFill>
                <a:latin typeface="Times New Roman" panose="02020603050405020304"/>
                <a:cs typeface="Times New Roman" panose="02020603050405020304"/>
              </a:rPr>
              <a:t>ck</a:t>
            </a:r>
            <a:endParaRPr sz="18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0" y="5813467"/>
            <a:ext cx="3276600" cy="1044533"/>
          </a:xfrm>
          <a:prstGeom prst="rect">
            <a:avLst/>
          </a:prstGeom>
        </p:spPr>
        <p:txBody>
          <a:bodyPr wrap="square" lIns="0" tIns="0" rIns="0" bIns="0" rtlCol="0">
            <a:noAutofit/>
          </a:bodyPr>
          <a:lstStyle/>
          <a:p>
            <a:pPr marL="125730" marR="41910">
              <a:lnSpc>
                <a:spcPts val="2345"/>
              </a:lnSpc>
              <a:spcBef>
                <a:spcPts val="115"/>
              </a:spcBef>
            </a:pPr>
            <a:r>
              <a:rPr sz="2200" spc="-9" dirty="0" smtClean="0">
                <a:solidFill>
                  <a:schemeClr val="accent6">
                    <a:lumMod val="50000"/>
                  </a:schemeClr>
                </a:solidFill>
                <a:latin typeface="Times New Roman" panose="02020603050405020304"/>
                <a:cs typeface="Times New Roman" panose="02020603050405020304"/>
              </a:rPr>
              <a:t>O</a:t>
            </a:r>
            <a:r>
              <a:rPr sz="2200" spc="9" dirty="0" smtClean="0">
                <a:solidFill>
                  <a:schemeClr val="accent6">
                    <a:lumMod val="50000"/>
                  </a:schemeClr>
                </a:solidFill>
                <a:latin typeface="Times New Roman" panose="02020603050405020304"/>
                <a:cs typeface="Times New Roman" panose="02020603050405020304"/>
              </a:rPr>
              <a:t>n</a:t>
            </a:r>
            <a:r>
              <a:rPr sz="2200" spc="0" dirty="0" smtClean="0">
                <a:solidFill>
                  <a:schemeClr val="accent6">
                    <a:lumMod val="50000"/>
                  </a:schemeClr>
                </a:solidFill>
                <a:latin typeface="Times New Roman" panose="02020603050405020304"/>
                <a:cs typeface="Times New Roman" panose="02020603050405020304"/>
              </a:rPr>
              <a:t>e</a:t>
            </a:r>
            <a:r>
              <a:rPr sz="2200" spc="-4" dirty="0" smtClean="0">
                <a:solidFill>
                  <a:schemeClr val="accent6">
                    <a:lumMod val="50000"/>
                  </a:schemeClr>
                </a:solidFill>
                <a:latin typeface="Times New Roman" panose="02020603050405020304"/>
                <a:cs typeface="Times New Roman" panose="02020603050405020304"/>
              </a:rPr>
              <a:t> s</a:t>
            </a:r>
            <a:r>
              <a:rPr sz="2200" spc="9" dirty="0" smtClean="0">
                <a:solidFill>
                  <a:schemeClr val="accent6">
                    <a:lumMod val="50000"/>
                  </a:schemeClr>
                </a:solidFill>
                <a:latin typeface="Times New Roman" panose="02020603050405020304"/>
                <a:cs typeface="Times New Roman" panose="02020603050405020304"/>
              </a:rPr>
              <a:t>i</a:t>
            </a:r>
            <a:r>
              <a:rPr sz="2200" spc="-19" dirty="0" smtClean="0">
                <a:solidFill>
                  <a:schemeClr val="accent6">
                    <a:lumMod val="50000"/>
                  </a:schemeClr>
                </a:solidFill>
                <a:latin typeface="Times New Roman" panose="02020603050405020304"/>
                <a:cs typeface="Times New Roman" panose="02020603050405020304"/>
              </a:rPr>
              <a:t>m</a:t>
            </a:r>
            <a:r>
              <a:rPr sz="2200" spc="0" dirty="0" smtClean="0">
                <a:solidFill>
                  <a:schemeClr val="accent6">
                    <a:lumMod val="50000"/>
                  </a:schemeClr>
                </a:solidFill>
                <a:latin typeface="Times New Roman" panose="02020603050405020304"/>
                <a:cs typeface="Times New Roman" panose="02020603050405020304"/>
              </a:rPr>
              <a:t>p</a:t>
            </a:r>
            <a:r>
              <a:rPr sz="2200" spc="9" dirty="0" smtClean="0">
                <a:solidFill>
                  <a:schemeClr val="accent6">
                    <a:lumMod val="50000"/>
                  </a:schemeClr>
                </a:solidFill>
                <a:latin typeface="Times New Roman" panose="02020603050405020304"/>
                <a:cs typeface="Times New Roman" panose="02020603050405020304"/>
              </a:rPr>
              <a:t>l</a:t>
            </a:r>
            <a:r>
              <a:rPr sz="2200" spc="0" dirty="0" smtClean="0">
                <a:solidFill>
                  <a:schemeClr val="accent6">
                    <a:lumMod val="50000"/>
                  </a:schemeClr>
                </a:solidFill>
                <a:latin typeface="Times New Roman" panose="02020603050405020304"/>
                <a:cs typeface="Times New Roman" panose="02020603050405020304"/>
              </a:rPr>
              <a:t>e</a:t>
            </a:r>
            <a:r>
              <a:rPr sz="2200" spc="-4" dirty="0" smtClean="0">
                <a:solidFill>
                  <a:schemeClr val="accent6">
                    <a:lumMod val="50000"/>
                  </a:schemeClr>
                </a:solidFill>
                <a:latin typeface="Times New Roman" panose="02020603050405020304"/>
                <a:cs typeface="Times New Roman" panose="02020603050405020304"/>
              </a:rPr>
              <a:t> f</a:t>
            </a:r>
            <a:r>
              <a:rPr sz="2200" spc="0" dirty="0" smtClean="0">
                <a:solidFill>
                  <a:schemeClr val="accent6">
                    <a:lumMod val="50000"/>
                  </a:schemeClr>
                </a:solidFill>
                <a:latin typeface="Times New Roman" panose="02020603050405020304"/>
                <a:cs typeface="Times New Roman" panose="02020603050405020304"/>
              </a:rPr>
              <a:t>u</a:t>
            </a:r>
            <a:r>
              <a:rPr sz="2200" spc="9" dirty="0" smtClean="0">
                <a:solidFill>
                  <a:schemeClr val="accent6">
                    <a:lumMod val="50000"/>
                  </a:schemeClr>
                </a:solidFill>
                <a:latin typeface="Times New Roman" panose="02020603050405020304"/>
                <a:cs typeface="Times New Roman" panose="02020603050405020304"/>
              </a:rPr>
              <a:t>n</a:t>
            </a:r>
            <a:r>
              <a:rPr sz="2200" spc="-4" dirty="0" smtClean="0">
                <a:solidFill>
                  <a:schemeClr val="accent6">
                    <a:lumMod val="50000"/>
                  </a:schemeClr>
                </a:solidFill>
                <a:latin typeface="Times New Roman" panose="02020603050405020304"/>
                <a:cs typeface="Times New Roman" panose="02020603050405020304"/>
              </a:rPr>
              <a:t>c</a:t>
            </a:r>
            <a:r>
              <a:rPr sz="2200" spc="0" dirty="0" smtClean="0">
                <a:solidFill>
                  <a:schemeClr val="accent6">
                    <a:lumMod val="50000"/>
                  </a:schemeClr>
                </a:solidFill>
                <a:latin typeface="Times New Roman" panose="02020603050405020304"/>
                <a:cs typeface="Times New Roman" panose="02020603050405020304"/>
              </a:rPr>
              <a:t>ti</a:t>
            </a:r>
            <a:r>
              <a:rPr sz="2200" spc="9" dirty="0" smtClean="0">
                <a:solidFill>
                  <a:schemeClr val="accent6">
                    <a:lumMod val="50000"/>
                  </a:schemeClr>
                </a:solidFill>
                <a:latin typeface="Times New Roman" panose="02020603050405020304"/>
                <a:cs typeface="Times New Roman" panose="02020603050405020304"/>
              </a:rPr>
              <a:t>o</a:t>
            </a:r>
            <a:r>
              <a:rPr sz="2200" spc="0" dirty="0" smtClean="0">
                <a:solidFill>
                  <a:schemeClr val="accent6">
                    <a:lumMod val="50000"/>
                  </a:schemeClr>
                </a:solidFill>
                <a:latin typeface="Times New Roman" panose="02020603050405020304"/>
                <a:cs typeface="Times New Roman" panose="02020603050405020304"/>
              </a:rPr>
              <a:t>n </a:t>
            </a:r>
            <a:r>
              <a:rPr sz="2200" spc="9" dirty="0" smtClean="0">
                <a:solidFill>
                  <a:schemeClr val="accent6">
                    <a:lumMod val="50000"/>
                  </a:schemeClr>
                </a:solidFill>
                <a:latin typeface="Times New Roman" panose="02020603050405020304"/>
                <a:cs typeface="Times New Roman" panose="02020603050405020304"/>
              </a:rPr>
              <a:t>i</a:t>
            </a:r>
            <a:r>
              <a:rPr sz="2200" spc="0" dirty="0" smtClean="0">
                <a:solidFill>
                  <a:schemeClr val="accent6">
                    <a:lumMod val="50000"/>
                  </a:schemeClr>
                </a:solidFill>
                <a:latin typeface="Times New Roman" panose="02020603050405020304"/>
                <a:cs typeface="Times New Roman" panose="02020603050405020304"/>
              </a:rPr>
              <a:t>s</a:t>
            </a:r>
            <a:r>
              <a:rPr sz="2200" spc="-4" dirty="0" smtClean="0">
                <a:solidFill>
                  <a:schemeClr val="accent6">
                    <a:lumMod val="50000"/>
                  </a:schemeClr>
                </a:solidFill>
                <a:latin typeface="Times New Roman" panose="02020603050405020304"/>
                <a:cs typeface="Times New Roman" panose="02020603050405020304"/>
              </a:rPr>
              <a:t> </a:t>
            </a:r>
            <a:r>
              <a:rPr sz="2200" spc="0" dirty="0" smtClean="0">
                <a:solidFill>
                  <a:schemeClr val="accent6">
                    <a:lumMod val="50000"/>
                  </a:schemeClr>
                </a:solidFill>
                <a:latin typeface="Times New Roman" panose="02020603050405020304"/>
                <a:cs typeface="Times New Roman" panose="02020603050405020304"/>
              </a:rPr>
              <a:t>:</a:t>
            </a:r>
            <a:endParaRPr sz="2200">
              <a:solidFill>
                <a:schemeClr val="accent6">
                  <a:lumMod val="50000"/>
                </a:schemeClr>
              </a:solidFill>
              <a:latin typeface="Times New Roman" panose="02020603050405020304"/>
              <a:cs typeface="Times New Roman" panose="02020603050405020304"/>
            </a:endParaRPr>
          </a:p>
          <a:p>
            <a:pPr marL="125730">
              <a:lnSpc>
                <a:spcPct val="96000"/>
              </a:lnSpc>
              <a:spcBef>
                <a:spcPts val="420"/>
              </a:spcBef>
            </a:pPr>
            <a:r>
              <a:rPr sz="2200" spc="0" dirty="0" smtClean="0">
                <a:solidFill>
                  <a:schemeClr val="accent6">
                    <a:lumMod val="50000"/>
                  </a:schemeClr>
                </a:solidFill>
                <a:latin typeface="Times New Roman" panose="02020603050405020304"/>
                <a:cs typeface="Times New Roman" panose="02020603050405020304"/>
              </a:rPr>
              <a:t>if</a:t>
            </a:r>
            <a:r>
              <a:rPr sz="2200" spc="4" dirty="0" smtClean="0">
                <a:solidFill>
                  <a:schemeClr val="accent6">
                    <a:lumMod val="50000"/>
                  </a:schemeClr>
                </a:solidFill>
                <a:latin typeface="Times New Roman" panose="02020603050405020304"/>
                <a:cs typeface="Times New Roman" panose="02020603050405020304"/>
              </a:rPr>
              <a:t> </a:t>
            </a:r>
            <a:r>
              <a:rPr sz="2200" spc="0" dirty="0" smtClean="0">
                <a:solidFill>
                  <a:schemeClr val="accent6">
                    <a:lumMod val="50000"/>
                  </a:schemeClr>
                </a:solidFill>
                <a:latin typeface="Times New Roman" panose="02020603050405020304"/>
                <a:cs typeface="Times New Roman" panose="02020603050405020304"/>
              </a:rPr>
              <a:t>the </a:t>
            </a:r>
            <a:r>
              <a:rPr sz="2200" spc="-4" dirty="0" smtClean="0">
                <a:solidFill>
                  <a:schemeClr val="accent6">
                    <a:lumMod val="50000"/>
                  </a:schemeClr>
                </a:solidFill>
                <a:latin typeface="Times New Roman" panose="02020603050405020304"/>
                <a:cs typeface="Times New Roman" panose="02020603050405020304"/>
              </a:rPr>
              <a:t>c</a:t>
            </a:r>
            <a:r>
              <a:rPr sz="2200" spc="0" dirty="0" smtClean="0">
                <a:solidFill>
                  <a:schemeClr val="accent6">
                    <a:lumMod val="50000"/>
                  </a:schemeClr>
                </a:solidFill>
                <a:latin typeface="Times New Roman" panose="02020603050405020304"/>
                <a:cs typeface="Times New Roman" panose="02020603050405020304"/>
              </a:rPr>
              <a:t>u</a:t>
            </a:r>
            <a:r>
              <a:rPr sz="2200" spc="-4" dirty="0" smtClean="0">
                <a:solidFill>
                  <a:schemeClr val="accent6">
                    <a:lumMod val="50000"/>
                  </a:schemeClr>
                </a:solidFill>
                <a:latin typeface="Times New Roman" panose="02020603050405020304"/>
                <a:cs typeface="Times New Roman" panose="02020603050405020304"/>
              </a:rPr>
              <a:t>r</a:t>
            </a:r>
            <a:r>
              <a:rPr sz="2200" spc="4" dirty="0" smtClean="0">
                <a:solidFill>
                  <a:schemeClr val="accent6">
                    <a:lumMod val="50000"/>
                  </a:schemeClr>
                </a:solidFill>
                <a:latin typeface="Times New Roman" panose="02020603050405020304"/>
                <a:cs typeface="Times New Roman" panose="02020603050405020304"/>
              </a:rPr>
              <a:t>r</a:t>
            </a:r>
            <a:r>
              <a:rPr sz="2200" spc="-4" dirty="0" smtClean="0">
                <a:solidFill>
                  <a:schemeClr val="accent6">
                    <a:lumMod val="50000"/>
                  </a:schemeClr>
                </a:solidFill>
                <a:latin typeface="Times New Roman" panose="02020603050405020304"/>
                <a:cs typeface="Times New Roman" panose="02020603050405020304"/>
              </a:rPr>
              <a:t>e</a:t>
            </a:r>
            <a:r>
              <a:rPr sz="2200" spc="0" dirty="0" smtClean="0">
                <a:solidFill>
                  <a:schemeClr val="accent6">
                    <a:lumMod val="50000"/>
                  </a:schemeClr>
                </a:solidFill>
                <a:latin typeface="Times New Roman" panose="02020603050405020304"/>
                <a:cs typeface="Times New Roman" panose="02020603050405020304"/>
              </a:rPr>
              <a:t>nt</a:t>
            </a:r>
            <a:r>
              <a:rPr sz="2200" spc="9" dirty="0" smtClean="0">
                <a:solidFill>
                  <a:schemeClr val="accent6">
                    <a:lumMod val="50000"/>
                  </a:schemeClr>
                </a:solidFill>
                <a:latin typeface="Times New Roman" panose="02020603050405020304"/>
                <a:cs typeface="Times New Roman" panose="02020603050405020304"/>
              </a:rPr>
              <a:t> </a:t>
            </a:r>
            <a:r>
              <a:rPr sz="2200" spc="-4" dirty="0" smtClean="0">
                <a:solidFill>
                  <a:schemeClr val="accent6">
                    <a:lumMod val="50000"/>
                  </a:schemeClr>
                </a:solidFill>
                <a:latin typeface="Times New Roman" panose="02020603050405020304"/>
                <a:cs typeface="Times New Roman" panose="02020603050405020304"/>
              </a:rPr>
              <a:t>s</a:t>
            </a:r>
            <a:r>
              <a:rPr sz="2200" spc="0" dirty="0" smtClean="0">
                <a:solidFill>
                  <a:schemeClr val="accent6">
                    <a:lumMod val="50000"/>
                  </a:schemeClr>
                </a:solidFill>
                <a:latin typeface="Times New Roman" panose="02020603050405020304"/>
                <a:cs typeface="Times New Roman" panose="02020603050405020304"/>
              </a:rPr>
              <a:t>q</a:t>
            </a:r>
            <a:r>
              <a:rPr sz="2200" spc="9" dirty="0" smtClean="0">
                <a:solidFill>
                  <a:schemeClr val="accent6">
                    <a:lumMod val="50000"/>
                  </a:schemeClr>
                </a:solidFill>
                <a:latin typeface="Times New Roman" panose="02020603050405020304"/>
                <a:cs typeface="Times New Roman" panose="02020603050405020304"/>
              </a:rPr>
              <a:t>u</a:t>
            </a:r>
            <a:r>
              <a:rPr sz="2200" spc="-4" dirty="0" smtClean="0">
                <a:solidFill>
                  <a:schemeClr val="accent6">
                    <a:lumMod val="50000"/>
                  </a:schemeClr>
                </a:solidFill>
                <a:latin typeface="Times New Roman" panose="02020603050405020304"/>
                <a:cs typeface="Times New Roman" panose="02020603050405020304"/>
              </a:rPr>
              <a:t>ar</a:t>
            </a:r>
            <a:r>
              <a:rPr sz="2200" spc="0" dirty="0" smtClean="0">
                <a:solidFill>
                  <a:schemeClr val="accent6">
                    <a:lumMod val="50000"/>
                  </a:schemeClr>
                </a:solidFill>
                <a:latin typeface="Times New Roman" panose="02020603050405020304"/>
                <a:cs typeface="Times New Roman" panose="02020603050405020304"/>
              </a:rPr>
              <a:t>e</a:t>
            </a:r>
            <a:r>
              <a:rPr sz="2200" spc="-4" dirty="0" smtClean="0">
                <a:solidFill>
                  <a:schemeClr val="accent6">
                    <a:lumMod val="50000"/>
                  </a:schemeClr>
                </a:solidFill>
                <a:latin typeface="Times New Roman" panose="02020603050405020304"/>
                <a:cs typeface="Times New Roman" panose="02020603050405020304"/>
              </a:rPr>
              <a:t> </a:t>
            </a:r>
            <a:r>
              <a:rPr sz="2200" spc="9" smtClean="0">
                <a:solidFill>
                  <a:schemeClr val="accent6">
                    <a:lumMod val="50000"/>
                  </a:schemeClr>
                </a:solidFill>
                <a:latin typeface="Times New Roman" panose="02020603050405020304"/>
                <a:cs typeface="Times New Roman" panose="02020603050405020304"/>
              </a:rPr>
              <a:t>i</a:t>
            </a:r>
            <a:r>
              <a:rPr sz="2200" spc="0" smtClean="0">
                <a:solidFill>
                  <a:schemeClr val="accent6">
                    <a:lumMod val="50000"/>
                  </a:schemeClr>
                </a:solidFill>
                <a:latin typeface="Times New Roman" panose="02020603050405020304"/>
                <a:cs typeface="Times New Roman" panose="02020603050405020304"/>
              </a:rPr>
              <a:t>s</a:t>
            </a:r>
            <a:r>
              <a:rPr sz="2200" spc="-4" smtClean="0">
                <a:solidFill>
                  <a:schemeClr val="accent6">
                    <a:lumMod val="50000"/>
                  </a:schemeClr>
                </a:solidFill>
                <a:latin typeface="Times New Roman" panose="02020603050405020304"/>
                <a:cs typeface="Times New Roman" panose="02020603050405020304"/>
              </a:rPr>
              <a:t> </a:t>
            </a:r>
            <a:r>
              <a:rPr sz="2200" spc="9" smtClean="0">
                <a:solidFill>
                  <a:schemeClr val="accent6">
                    <a:lumMod val="50000"/>
                  </a:schemeClr>
                </a:solidFill>
                <a:latin typeface="Times New Roman" panose="02020603050405020304"/>
                <a:cs typeface="Times New Roman" panose="02020603050405020304"/>
              </a:rPr>
              <a:t>d</a:t>
            </a:r>
            <a:r>
              <a:rPr sz="2200" spc="0" smtClean="0">
                <a:solidFill>
                  <a:schemeClr val="accent6">
                    <a:lumMod val="50000"/>
                  </a:schemeClr>
                </a:solidFill>
                <a:latin typeface="Times New Roman" panose="02020603050405020304"/>
                <a:cs typeface="Times New Roman" panose="02020603050405020304"/>
              </a:rPr>
              <a:t>i</a:t>
            </a:r>
            <a:r>
              <a:rPr sz="2200" spc="-4" smtClean="0">
                <a:solidFill>
                  <a:schemeClr val="accent6">
                    <a:lumMod val="50000"/>
                  </a:schemeClr>
                </a:solidFill>
                <a:latin typeface="Times New Roman" panose="02020603050405020304"/>
                <a:cs typeface="Times New Roman" panose="02020603050405020304"/>
              </a:rPr>
              <a:t>r</a:t>
            </a:r>
            <a:r>
              <a:rPr sz="2200" spc="0" smtClean="0">
                <a:solidFill>
                  <a:schemeClr val="accent6">
                    <a:lumMod val="50000"/>
                  </a:schemeClr>
                </a:solidFill>
                <a:latin typeface="Times New Roman" panose="02020603050405020304"/>
                <a:cs typeface="Times New Roman" panose="02020603050405020304"/>
              </a:rPr>
              <a:t>ty</a:t>
            </a:r>
            <a:endParaRPr sz="22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3322320" y="6159464"/>
            <a:ext cx="3045011" cy="304799"/>
          </a:xfrm>
          <a:prstGeom prst="rect">
            <a:avLst/>
          </a:prstGeom>
        </p:spPr>
        <p:txBody>
          <a:bodyPr wrap="square" lIns="0" tIns="0" rIns="0" bIns="0" rtlCol="0">
            <a:noAutofit/>
          </a:bodyPr>
          <a:lstStyle/>
          <a:p>
            <a:pPr marL="12700">
              <a:lnSpc>
                <a:spcPts val="2345"/>
              </a:lnSpc>
              <a:spcBef>
                <a:spcPts val="115"/>
              </a:spcBef>
            </a:pPr>
            <a:r>
              <a:rPr sz="2200" spc="0" dirty="0" smtClean="0">
                <a:solidFill>
                  <a:schemeClr val="accent6">
                    <a:lumMod val="50000"/>
                  </a:schemeClr>
                </a:solidFill>
                <a:latin typeface="Times New Roman" panose="02020603050405020304"/>
                <a:cs typeface="Times New Roman" panose="02020603050405020304"/>
              </a:rPr>
              <a:t>th</a:t>
            </a:r>
            <a:r>
              <a:rPr sz="2200" spc="4" dirty="0" smtClean="0">
                <a:solidFill>
                  <a:schemeClr val="accent6">
                    <a:lumMod val="50000"/>
                  </a:schemeClr>
                </a:solidFill>
                <a:latin typeface="Times New Roman" panose="02020603050405020304"/>
                <a:cs typeface="Times New Roman" panose="02020603050405020304"/>
              </a:rPr>
              <a:t>e</a:t>
            </a:r>
            <a:r>
              <a:rPr sz="2200" spc="0" dirty="0" smtClean="0">
                <a:solidFill>
                  <a:schemeClr val="accent6">
                    <a:lumMod val="50000"/>
                  </a:schemeClr>
                </a:solidFill>
                <a:latin typeface="Times New Roman" panose="02020603050405020304"/>
                <a:cs typeface="Times New Roman" panose="02020603050405020304"/>
              </a:rPr>
              <a:t>n </a:t>
            </a:r>
            <a:r>
              <a:rPr sz="2200" spc="-4" dirty="0" smtClean="0">
                <a:solidFill>
                  <a:schemeClr val="accent6">
                    <a:lumMod val="50000"/>
                  </a:schemeClr>
                </a:solidFill>
                <a:latin typeface="Times New Roman" panose="02020603050405020304"/>
                <a:cs typeface="Times New Roman" panose="02020603050405020304"/>
              </a:rPr>
              <a:t>s</a:t>
            </a:r>
            <a:r>
              <a:rPr sz="2200" spc="9" dirty="0" smtClean="0">
                <a:solidFill>
                  <a:schemeClr val="accent6">
                    <a:lumMod val="50000"/>
                  </a:schemeClr>
                </a:solidFill>
                <a:latin typeface="Times New Roman" panose="02020603050405020304"/>
                <a:cs typeface="Times New Roman" panose="02020603050405020304"/>
              </a:rPr>
              <a:t>u</a:t>
            </a:r>
            <a:r>
              <a:rPr sz="2200" spc="-4" dirty="0" smtClean="0">
                <a:solidFill>
                  <a:schemeClr val="accent6">
                    <a:lumMod val="50000"/>
                  </a:schemeClr>
                </a:solidFill>
                <a:latin typeface="Times New Roman" panose="02020603050405020304"/>
                <a:cs typeface="Times New Roman" panose="02020603050405020304"/>
              </a:rPr>
              <a:t>c</a:t>
            </a:r>
            <a:r>
              <a:rPr sz="2200" spc="0" dirty="0" smtClean="0">
                <a:solidFill>
                  <a:schemeClr val="accent6">
                    <a:lumMod val="50000"/>
                  </a:schemeClr>
                </a:solidFill>
                <a:latin typeface="Times New Roman" panose="02020603050405020304"/>
                <a:cs typeface="Times New Roman" panose="02020603050405020304"/>
              </a:rPr>
              <a:t>k,</a:t>
            </a:r>
            <a:r>
              <a:rPr sz="2200" spc="9" dirty="0" smtClean="0">
                <a:solidFill>
                  <a:schemeClr val="accent6">
                    <a:lumMod val="50000"/>
                  </a:schemeClr>
                </a:solidFill>
                <a:latin typeface="Times New Roman" panose="02020603050405020304"/>
                <a:cs typeface="Times New Roman" panose="02020603050405020304"/>
              </a:rPr>
              <a:t> </a:t>
            </a:r>
            <a:r>
              <a:rPr sz="2200" spc="0" dirty="0" smtClean="0">
                <a:solidFill>
                  <a:schemeClr val="accent6">
                    <a:lumMod val="50000"/>
                  </a:schemeClr>
                </a:solidFill>
                <a:latin typeface="Times New Roman" panose="02020603050405020304"/>
                <a:cs typeface="Times New Roman" panose="02020603050405020304"/>
              </a:rPr>
              <a:t>o</a:t>
            </a:r>
            <a:r>
              <a:rPr sz="2200" spc="9" dirty="0" smtClean="0">
                <a:solidFill>
                  <a:schemeClr val="accent6">
                    <a:lumMod val="50000"/>
                  </a:schemeClr>
                </a:solidFill>
                <a:latin typeface="Times New Roman" panose="02020603050405020304"/>
                <a:cs typeface="Times New Roman" panose="02020603050405020304"/>
              </a:rPr>
              <a:t>t</a:t>
            </a:r>
            <a:r>
              <a:rPr sz="2200" spc="0" dirty="0" smtClean="0">
                <a:solidFill>
                  <a:schemeClr val="accent6">
                    <a:lumMod val="50000"/>
                  </a:schemeClr>
                </a:solidFill>
                <a:latin typeface="Times New Roman" panose="02020603050405020304"/>
                <a:cs typeface="Times New Roman" panose="02020603050405020304"/>
              </a:rPr>
              <a:t>h</a:t>
            </a:r>
            <a:r>
              <a:rPr sz="2200" spc="-4" dirty="0" smtClean="0">
                <a:solidFill>
                  <a:schemeClr val="accent6">
                    <a:lumMod val="50000"/>
                  </a:schemeClr>
                </a:solidFill>
                <a:latin typeface="Times New Roman" panose="02020603050405020304"/>
                <a:cs typeface="Times New Roman" panose="02020603050405020304"/>
              </a:rPr>
              <a:t>er</a:t>
            </a:r>
            <a:r>
              <a:rPr sz="2200" spc="-9" dirty="0" smtClean="0">
                <a:solidFill>
                  <a:schemeClr val="accent6">
                    <a:lumMod val="50000"/>
                  </a:schemeClr>
                </a:solidFill>
                <a:latin typeface="Times New Roman" panose="02020603050405020304"/>
                <a:cs typeface="Times New Roman" panose="02020603050405020304"/>
              </a:rPr>
              <a:t>w</a:t>
            </a:r>
            <a:r>
              <a:rPr sz="2200" spc="9" dirty="0" smtClean="0">
                <a:solidFill>
                  <a:schemeClr val="accent6">
                    <a:lumMod val="50000"/>
                  </a:schemeClr>
                </a:solidFill>
                <a:latin typeface="Times New Roman" panose="02020603050405020304"/>
                <a:cs typeface="Times New Roman" panose="02020603050405020304"/>
              </a:rPr>
              <a:t>i</a:t>
            </a:r>
            <a:r>
              <a:rPr sz="2200" spc="-4" dirty="0" smtClean="0">
                <a:solidFill>
                  <a:schemeClr val="accent6">
                    <a:lumMod val="50000"/>
                  </a:schemeClr>
                </a:solidFill>
                <a:latin typeface="Times New Roman" panose="02020603050405020304"/>
                <a:cs typeface="Times New Roman" panose="02020603050405020304"/>
              </a:rPr>
              <a:t>s</a:t>
            </a:r>
            <a:r>
              <a:rPr sz="2200" spc="0" dirty="0" smtClean="0">
                <a:solidFill>
                  <a:schemeClr val="accent6">
                    <a:lumMod val="50000"/>
                  </a:schemeClr>
                </a:solidFill>
                <a:latin typeface="Times New Roman" panose="02020603050405020304"/>
                <a:cs typeface="Times New Roman" panose="02020603050405020304"/>
              </a:rPr>
              <a:t>e</a:t>
            </a:r>
            <a:r>
              <a:rPr sz="2200" spc="-4" dirty="0" smtClean="0">
                <a:solidFill>
                  <a:schemeClr val="accent6">
                    <a:lumMod val="50000"/>
                  </a:schemeClr>
                </a:solidFill>
                <a:latin typeface="Times New Roman" panose="02020603050405020304"/>
                <a:cs typeface="Times New Roman" panose="02020603050405020304"/>
              </a:rPr>
              <a:t> </a:t>
            </a:r>
            <a:r>
              <a:rPr sz="2200" spc="-9" dirty="0" smtClean="0">
                <a:solidFill>
                  <a:schemeClr val="accent6">
                    <a:lumMod val="50000"/>
                  </a:schemeClr>
                </a:solidFill>
                <a:latin typeface="Times New Roman" panose="02020603050405020304"/>
                <a:cs typeface="Times New Roman" panose="02020603050405020304"/>
              </a:rPr>
              <a:t>m</a:t>
            </a:r>
            <a:r>
              <a:rPr sz="2200" spc="0" dirty="0" smtClean="0">
                <a:solidFill>
                  <a:schemeClr val="accent6">
                    <a:lumMod val="50000"/>
                  </a:schemeClr>
                </a:solidFill>
                <a:latin typeface="Times New Roman" panose="02020603050405020304"/>
                <a:cs typeface="Times New Roman" panose="02020603050405020304"/>
              </a:rPr>
              <a:t>ove</a:t>
            </a:r>
            <a:endParaRPr sz="2200">
              <a:solidFill>
                <a:schemeClr val="accent6">
                  <a:lumMod val="50000"/>
                </a:schemeClr>
              </a:solidFill>
              <a:latin typeface="Times New Roman" panose="02020603050405020304"/>
              <a:cs typeface="Times New Roman" panose="02020603050405020304"/>
            </a:endParaRPr>
          </a:p>
        </p:txBody>
      </p:sp>
      <p:sp>
        <p:nvSpPr>
          <p:cNvPr id="3" name="object 3"/>
          <p:cNvSpPr txBox="1"/>
          <p:nvPr/>
        </p:nvSpPr>
        <p:spPr>
          <a:xfrm>
            <a:off x="6370320" y="6159464"/>
            <a:ext cx="696781" cy="304799"/>
          </a:xfrm>
          <a:prstGeom prst="rect">
            <a:avLst/>
          </a:prstGeom>
        </p:spPr>
        <p:txBody>
          <a:bodyPr wrap="square" lIns="0" tIns="0" rIns="0" bIns="0" rtlCol="0">
            <a:noAutofit/>
          </a:bodyPr>
          <a:lstStyle/>
          <a:p>
            <a:pPr marL="12700">
              <a:lnSpc>
                <a:spcPts val="2345"/>
              </a:lnSpc>
              <a:spcBef>
                <a:spcPts val="115"/>
              </a:spcBef>
            </a:pPr>
            <a:r>
              <a:rPr sz="2200" spc="0" dirty="0" smtClean="0">
                <a:solidFill>
                  <a:schemeClr val="accent6">
                    <a:lumMod val="50000"/>
                  </a:schemeClr>
                </a:solidFill>
                <a:latin typeface="Times New Roman" panose="02020603050405020304"/>
                <a:cs typeface="Times New Roman" panose="02020603050405020304"/>
              </a:rPr>
              <a:t>to</a:t>
            </a:r>
            <a:r>
              <a:rPr sz="2200" spc="9" dirty="0" smtClean="0">
                <a:solidFill>
                  <a:schemeClr val="accent6">
                    <a:lumMod val="50000"/>
                  </a:schemeClr>
                </a:solidFill>
                <a:latin typeface="Times New Roman" panose="02020603050405020304"/>
                <a:cs typeface="Times New Roman" panose="02020603050405020304"/>
              </a:rPr>
              <a:t> </a:t>
            </a:r>
            <a:r>
              <a:rPr sz="2200" spc="0" dirty="0" smtClean="0">
                <a:solidFill>
                  <a:schemeClr val="accent6">
                    <a:lumMod val="50000"/>
                  </a:schemeClr>
                </a:solidFill>
                <a:latin typeface="Times New Roman" panose="02020603050405020304"/>
                <a:cs typeface="Times New Roman" panose="02020603050405020304"/>
              </a:rPr>
              <a:t>the</a:t>
            </a:r>
            <a:endParaRPr sz="2200">
              <a:solidFill>
                <a:schemeClr val="accent6">
                  <a:lumMod val="50000"/>
                </a:schemeClr>
              </a:solidFill>
              <a:latin typeface="Times New Roman" panose="02020603050405020304"/>
              <a:cs typeface="Times New Roman" panose="02020603050405020304"/>
            </a:endParaRPr>
          </a:p>
        </p:txBody>
      </p:sp>
      <p:sp>
        <p:nvSpPr>
          <p:cNvPr id="2" name="object 2"/>
          <p:cNvSpPr txBox="1"/>
          <p:nvPr/>
        </p:nvSpPr>
        <p:spPr>
          <a:xfrm>
            <a:off x="7070090" y="6159464"/>
            <a:ext cx="1833879" cy="711793"/>
          </a:xfrm>
          <a:prstGeom prst="rect">
            <a:avLst/>
          </a:prstGeom>
        </p:spPr>
        <p:txBody>
          <a:bodyPr wrap="square" lIns="0" tIns="0" rIns="0" bIns="0" rtlCol="0">
            <a:noAutofit/>
          </a:bodyPr>
          <a:lstStyle/>
          <a:p>
            <a:pPr marL="12700" marR="22860">
              <a:lnSpc>
                <a:spcPts val="2345"/>
              </a:lnSpc>
              <a:spcBef>
                <a:spcPts val="115"/>
              </a:spcBef>
            </a:pPr>
            <a:r>
              <a:rPr sz="2200" spc="0" smtClean="0">
                <a:solidFill>
                  <a:schemeClr val="accent6">
                    <a:lumMod val="50000"/>
                  </a:schemeClr>
                </a:solidFill>
                <a:latin typeface="Times New Roman" panose="02020603050405020304"/>
                <a:cs typeface="Times New Roman" panose="02020603050405020304"/>
              </a:rPr>
              <a:t>ot</a:t>
            </a:r>
            <a:r>
              <a:rPr sz="2200" spc="9" smtClean="0">
                <a:solidFill>
                  <a:schemeClr val="accent6">
                    <a:lumMod val="50000"/>
                  </a:schemeClr>
                </a:solidFill>
                <a:latin typeface="Times New Roman" panose="02020603050405020304"/>
                <a:cs typeface="Times New Roman" panose="02020603050405020304"/>
              </a:rPr>
              <a:t>h</a:t>
            </a:r>
            <a:r>
              <a:rPr sz="2200" spc="-4" smtClean="0">
                <a:solidFill>
                  <a:schemeClr val="accent6">
                    <a:lumMod val="50000"/>
                  </a:schemeClr>
                </a:solidFill>
                <a:latin typeface="Times New Roman" panose="02020603050405020304"/>
                <a:cs typeface="Times New Roman" panose="02020603050405020304"/>
              </a:rPr>
              <a:t>e</a:t>
            </a:r>
            <a:r>
              <a:rPr sz="2200" spc="0" smtClean="0">
                <a:solidFill>
                  <a:schemeClr val="accent6">
                    <a:lumMod val="50000"/>
                  </a:schemeClr>
                </a:solidFill>
                <a:latin typeface="Times New Roman" panose="02020603050405020304"/>
                <a:cs typeface="Times New Roman" panose="02020603050405020304"/>
              </a:rPr>
              <a:t>r </a:t>
            </a:r>
            <a:r>
              <a:rPr sz="2200" spc="-4" smtClean="0">
                <a:solidFill>
                  <a:schemeClr val="accent6">
                    <a:lumMod val="50000"/>
                  </a:schemeClr>
                </a:solidFill>
                <a:latin typeface="Times New Roman" panose="02020603050405020304"/>
                <a:cs typeface="Times New Roman" panose="02020603050405020304"/>
              </a:rPr>
              <a:t>s</a:t>
            </a:r>
            <a:r>
              <a:rPr sz="2200" spc="9" smtClean="0">
                <a:solidFill>
                  <a:schemeClr val="accent6">
                    <a:lumMod val="50000"/>
                  </a:schemeClr>
                </a:solidFill>
                <a:latin typeface="Times New Roman" panose="02020603050405020304"/>
                <a:cs typeface="Times New Roman" panose="02020603050405020304"/>
              </a:rPr>
              <a:t>q</a:t>
            </a:r>
            <a:r>
              <a:rPr sz="2200" spc="0" smtClean="0">
                <a:solidFill>
                  <a:schemeClr val="accent6">
                    <a:lumMod val="50000"/>
                  </a:schemeClr>
                </a:solidFill>
                <a:latin typeface="Times New Roman" panose="02020603050405020304"/>
                <a:cs typeface="Times New Roman" panose="02020603050405020304"/>
              </a:rPr>
              <a:t>u</a:t>
            </a:r>
            <a:r>
              <a:rPr sz="2200" spc="-4" smtClean="0">
                <a:solidFill>
                  <a:schemeClr val="accent6">
                    <a:lumMod val="50000"/>
                  </a:schemeClr>
                </a:solidFill>
                <a:latin typeface="Times New Roman" panose="02020603050405020304"/>
                <a:cs typeface="Times New Roman" panose="02020603050405020304"/>
              </a:rPr>
              <a:t>ar</a:t>
            </a:r>
            <a:r>
              <a:rPr sz="2200" spc="0" smtClean="0">
                <a:solidFill>
                  <a:schemeClr val="accent6">
                    <a:lumMod val="50000"/>
                  </a:schemeClr>
                </a:solidFill>
                <a:latin typeface="Times New Roman" panose="02020603050405020304"/>
                <a:cs typeface="Times New Roman" panose="02020603050405020304"/>
              </a:rPr>
              <a:t>e</a:t>
            </a:r>
            <a:endParaRPr sz="22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sz="2000">
              <a:solidFill>
                <a:schemeClr val="accent6">
                  <a:lumMod val="50000"/>
                </a:schemeClr>
              </a:solidFill>
            </a:endParaRPr>
          </a:p>
        </p:txBody>
      </p:sp>
      <p:sp>
        <p:nvSpPr>
          <p:cNvPr id="18" name="object 18"/>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sz="2000">
              <a:solidFill>
                <a:schemeClr val="accent6">
                  <a:lumMod val="50000"/>
                </a:schemeClr>
              </a:solidFill>
            </a:endParaRPr>
          </a:p>
        </p:txBody>
      </p:sp>
      <p:sp>
        <p:nvSpPr>
          <p:cNvPr id="17" name="object 17"/>
          <p:cNvSpPr txBox="1"/>
          <p:nvPr/>
        </p:nvSpPr>
        <p:spPr>
          <a:xfrm>
            <a:off x="8964930" y="62787"/>
            <a:ext cx="124459" cy="177800"/>
          </a:xfrm>
          <a:prstGeom prst="rect">
            <a:avLst/>
          </a:prstGeom>
        </p:spPr>
        <p:txBody>
          <a:bodyPr wrap="square" lIns="0" tIns="0" rIns="0" bIns="0" rtlCol="0">
            <a:noAutofit/>
          </a:bodyPr>
          <a:lstStyle/>
          <a:p>
            <a:pPr marL="12700">
              <a:lnSpc>
                <a:spcPts val="1325"/>
              </a:lnSpc>
              <a:spcBef>
                <a:spcPts val="65"/>
              </a:spcBef>
            </a:pPr>
            <a:r>
              <a:rPr sz="2000" spc="0" dirty="0" smtClean="0">
                <a:solidFill>
                  <a:schemeClr val="accent6">
                    <a:lumMod val="50000"/>
                  </a:schemeClr>
                </a:solidFill>
                <a:latin typeface="Times New Roman" panose="02020603050405020304"/>
                <a:cs typeface="Times New Roman" panose="02020603050405020304"/>
              </a:rPr>
              <a:t>7</a:t>
            </a:r>
            <a:endParaRPr sz="2000">
              <a:solidFill>
                <a:schemeClr val="accent6">
                  <a:lumMod val="50000"/>
                </a:schemeClr>
              </a:solidFill>
              <a:latin typeface="Times New Roman" panose="02020603050405020304"/>
              <a:cs typeface="Times New Roman" panose="02020603050405020304"/>
            </a:endParaRPr>
          </a:p>
        </p:txBody>
      </p:sp>
      <p:sp>
        <p:nvSpPr>
          <p:cNvPr id="16" name="object 16"/>
          <p:cNvSpPr txBox="1"/>
          <p:nvPr/>
        </p:nvSpPr>
        <p:spPr>
          <a:xfrm>
            <a:off x="77470" y="370210"/>
            <a:ext cx="261052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atio</a:t>
            </a:r>
            <a:r>
              <a:rPr sz="3200" spc="9" dirty="0" smtClean="0">
                <a:latin typeface="Times New Roman" panose="02020603050405020304"/>
                <a:cs typeface="Times New Roman" panose="02020603050405020304"/>
              </a:rPr>
              <a:t>na</a:t>
            </a:r>
            <a:r>
              <a:rPr sz="3200" spc="0" dirty="0" smtClean="0">
                <a:latin typeface="Times New Roman" panose="02020603050405020304"/>
                <a:cs typeface="Times New Roman" panose="02020603050405020304"/>
              </a:rPr>
              <a:t>l </a:t>
            </a:r>
            <a:r>
              <a:rPr sz="3200" spc="9" dirty="0" smtClean="0">
                <a:latin typeface="Times New Roman" panose="02020603050405020304"/>
                <a:cs typeface="Times New Roman" panose="02020603050405020304"/>
              </a:rPr>
              <a:t>age</a:t>
            </a:r>
            <a:r>
              <a:rPr sz="3200" spc="0" dirty="0" smtClean="0">
                <a:latin typeface="Times New Roman" panose="02020603050405020304"/>
                <a:cs typeface="Times New Roman" panose="02020603050405020304"/>
              </a:rPr>
              <a:t>nts</a:t>
            </a:r>
            <a:endParaRPr sz="3200">
              <a:latin typeface="Times New Roman" panose="02020603050405020304"/>
              <a:cs typeface="Times New Roman" panose="02020603050405020304"/>
            </a:endParaRPr>
          </a:p>
        </p:txBody>
      </p:sp>
      <p:sp>
        <p:nvSpPr>
          <p:cNvPr id="15" name="object 15"/>
          <p:cNvSpPr txBox="1"/>
          <p:nvPr/>
        </p:nvSpPr>
        <p:spPr>
          <a:xfrm>
            <a:off x="77470" y="953852"/>
            <a:ext cx="152424" cy="279400"/>
          </a:xfrm>
          <a:prstGeom prst="rect">
            <a:avLst/>
          </a:prstGeom>
        </p:spPr>
        <p:txBody>
          <a:bodyPr wrap="square" lIns="0" tIns="0" rIns="0" bIns="0" rtlCol="0">
            <a:noAutofit/>
          </a:bodyPr>
          <a:lstStyle/>
          <a:p>
            <a:pPr marL="12700">
              <a:lnSpc>
                <a:spcPts val="2140"/>
              </a:lnSpc>
              <a:spcBef>
                <a:spcPts val="10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416559" y="967822"/>
            <a:ext cx="8232140" cy="553719"/>
          </a:xfrm>
          <a:prstGeom prst="rect">
            <a:avLst/>
          </a:prstGeom>
        </p:spPr>
        <p:txBody>
          <a:bodyPr wrap="square" lIns="0" tIns="0" rIns="0" bIns="0" rtlCol="0">
            <a:noAutofit/>
          </a:bodyPr>
          <a:lstStyle/>
          <a:p>
            <a:pPr marL="12700">
              <a:lnSpc>
                <a:spcPts val="2140"/>
              </a:lnSpc>
              <a:spcBef>
                <a:spcPts val="10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19"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s</a:t>
            </a:r>
            <a:r>
              <a:rPr sz="2400" spc="9" dirty="0" smtClean="0">
                <a:solidFill>
                  <a:schemeClr val="accent6">
                    <a:lumMod val="50000"/>
                  </a:schemeClr>
                </a:solidFill>
                <a:latin typeface="Times New Roman" panose="02020603050405020304"/>
                <a:cs typeface="Times New Roman" panose="02020603050405020304"/>
              </a:rPr>
              <a:t>hou</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d</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ri</a:t>
            </a:r>
            <a:r>
              <a:rPr sz="2400" spc="0" dirty="0" smtClean="0">
                <a:solidFill>
                  <a:schemeClr val="accent6">
                    <a:lumMod val="50000"/>
                  </a:schemeClr>
                </a:solidFill>
                <a:latin typeface="Times New Roman" panose="02020603050405020304"/>
                <a:cs typeface="Times New Roman" panose="02020603050405020304"/>
              </a:rPr>
              <a:t>ve</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t>
            </a:r>
            <a:r>
              <a:rPr sz="2400" b="1" spc="9" dirty="0" smtClean="0">
                <a:solidFill>
                  <a:srgbClr val="FF0000"/>
                </a:solidFill>
                <a:latin typeface="Times New Roman" panose="02020603050405020304"/>
                <a:cs typeface="Times New Roman" panose="02020603050405020304"/>
              </a:rPr>
              <a:t>d</a:t>
            </a:r>
            <a:r>
              <a:rPr sz="2400" b="1" spc="0" dirty="0" smtClean="0">
                <a:solidFill>
                  <a:srgbClr val="FF0000"/>
                </a:solidFill>
                <a:latin typeface="Times New Roman" panose="02020603050405020304"/>
                <a:cs typeface="Times New Roman" panose="02020603050405020304"/>
              </a:rPr>
              <a:t>o</a:t>
            </a:r>
            <a:r>
              <a:rPr sz="2400" b="1" spc="9" dirty="0" smtClean="0">
                <a:solidFill>
                  <a:srgbClr val="FF0000"/>
                </a:solidFill>
                <a:latin typeface="Times New Roman" panose="02020603050405020304"/>
                <a:cs typeface="Times New Roman" panose="02020603050405020304"/>
              </a:rPr>
              <a:t> </a:t>
            </a:r>
            <a:r>
              <a:rPr sz="2400" b="1" spc="-4" dirty="0" smtClean="0">
                <a:solidFill>
                  <a:srgbClr val="FF0000"/>
                </a:solidFill>
                <a:latin typeface="Times New Roman" panose="02020603050405020304"/>
                <a:cs typeface="Times New Roman" panose="02020603050405020304"/>
              </a:rPr>
              <a:t>t</a:t>
            </a:r>
            <a:r>
              <a:rPr sz="2400" b="1" spc="9" dirty="0" smtClean="0">
                <a:solidFill>
                  <a:srgbClr val="FF0000"/>
                </a:solidFill>
                <a:latin typeface="Times New Roman" panose="02020603050405020304"/>
                <a:cs typeface="Times New Roman" panose="02020603050405020304"/>
              </a:rPr>
              <a:t>h</a:t>
            </a:r>
            <a:r>
              <a:rPr sz="2400" b="1" spc="0" dirty="0" smtClean="0">
                <a:solidFill>
                  <a:srgbClr val="FF0000"/>
                </a:solidFill>
                <a:latin typeface="Times New Roman" panose="02020603050405020304"/>
                <a:cs typeface="Times New Roman" panose="02020603050405020304"/>
              </a:rPr>
              <a:t>e </a:t>
            </a:r>
            <a:r>
              <a:rPr sz="2400" b="1" spc="4" dirty="0" smtClean="0">
                <a:solidFill>
                  <a:srgbClr val="FF0000"/>
                </a:solidFill>
                <a:latin typeface="Times New Roman" panose="02020603050405020304"/>
                <a:cs typeface="Times New Roman" panose="02020603050405020304"/>
              </a:rPr>
              <a:t>ri</a:t>
            </a:r>
            <a:r>
              <a:rPr sz="2400" b="1" spc="0" dirty="0" smtClean="0">
                <a:solidFill>
                  <a:srgbClr val="FF0000"/>
                </a:solidFill>
                <a:latin typeface="Times New Roman" panose="02020603050405020304"/>
                <a:cs typeface="Times New Roman" panose="02020603050405020304"/>
              </a:rPr>
              <a:t>g</a:t>
            </a:r>
            <a:r>
              <a:rPr sz="2400" b="1" spc="9" dirty="0" smtClean="0">
                <a:solidFill>
                  <a:srgbClr val="FF0000"/>
                </a:solidFill>
                <a:latin typeface="Times New Roman" panose="02020603050405020304"/>
                <a:cs typeface="Times New Roman" panose="02020603050405020304"/>
              </a:rPr>
              <a:t>h</a:t>
            </a:r>
            <a:r>
              <a:rPr sz="2400" b="1" spc="0" dirty="0" smtClean="0">
                <a:solidFill>
                  <a:srgbClr val="FF0000"/>
                </a:solidFill>
                <a:latin typeface="Times New Roman" panose="02020603050405020304"/>
                <a:cs typeface="Times New Roman" panose="02020603050405020304"/>
              </a:rPr>
              <a:t>t</a:t>
            </a:r>
            <a:r>
              <a:rPr sz="2400" b="1" spc="-4" dirty="0" smtClean="0">
                <a:solidFill>
                  <a:srgbClr val="FF0000"/>
                </a:solidFill>
                <a:latin typeface="Times New Roman" panose="02020603050405020304"/>
                <a:cs typeface="Times New Roman" panose="02020603050405020304"/>
              </a:rPr>
              <a:t> </a:t>
            </a:r>
            <a:r>
              <a:rPr sz="2400" b="1" spc="4" dirty="0" smtClean="0">
                <a:solidFill>
                  <a:srgbClr val="FF0000"/>
                </a:solidFill>
                <a:latin typeface="Times New Roman" panose="02020603050405020304"/>
                <a:cs typeface="Times New Roman" panose="02020603050405020304"/>
              </a:rPr>
              <a:t>t</a:t>
            </a:r>
            <a:r>
              <a:rPr sz="2400" b="1" spc="9" dirty="0" smtClean="0">
                <a:solidFill>
                  <a:srgbClr val="FF0000"/>
                </a:solidFill>
                <a:latin typeface="Times New Roman" panose="02020603050405020304"/>
                <a:cs typeface="Times New Roman" panose="02020603050405020304"/>
              </a:rPr>
              <a:t>h</a:t>
            </a:r>
            <a:r>
              <a:rPr sz="2400" b="1" spc="-4" dirty="0" smtClean="0">
                <a:solidFill>
                  <a:srgbClr val="FF0000"/>
                </a:solidFill>
                <a:latin typeface="Times New Roman" panose="02020603050405020304"/>
                <a:cs typeface="Times New Roman" panose="02020603050405020304"/>
              </a:rPr>
              <a:t>i</a:t>
            </a:r>
            <a:r>
              <a:rPr sz="2400" b="1" spc="9" dirty="0" smtClean="0">
                <a:solidFill>
                  <a:srgbClr val="FF0000"/>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b</a:t>
            </a:r>
            <a:r>
              <a:rPr sz="2400" spc="-9"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sed</a:t>
            </a:r>
            <a:r>
              <a:rPr sz="2400" spc="9" dirty="0" smtClean="0">
                <a:solidFill>
                  <a:schemeClr val="accent6">
                    <a:lumMod val="50000"/>
                  </a:schemeClr>
                </a:solidFill>
                <a:latin typeface="Times New Roman" panose="02020603050405020304"/>
                <a:cs typeface="Times New Roman" panose="02020603050405020304"/>
              </a:rPr>
              <a:t> o</a:t>
            </a:r>
            <a:r>
              <a:rPr sz="2400" spc="0" dirty="0" smtClean="0">
                <a:solidFill>
                  <a:schemeClr val="accent6">
                    <a:lumMod val="50000"/>
                  </a:schemeClr>
                </a:solidFill>
                <a:latin typeface="Times New Roman" panose="02020603050405020304"/>
                <a:cs typeface="Times New Roman" panose="02020603050405020304"/>
              </a:rPr>
              <a:t>n</a:t>
            </a:r>
            <a:r>
              <a:rPr sz="2400" spc="9" dirty="0" smtClean="0">
                <a:solidFill>
                  <a:schemeClr val="accent6">
                    <a:lumMod val="50000"/>
                  </a:schemeClr>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w</a:t>
            </a:r>
            <a:r>
              <a:rPr sz="2400" spc="9" dirty="0" smtClean="0">
                <a:solidFill>
                  <a:schemeClr val="accent6">
                    <a:lumMod val="50000"/>
                  </a:schemeClr>
                </a:solidFill>
                <a:latin typeface="Times New Roman" panose="02020603050405020304"/>
                <a:cs typeface="Times New Roman" panose="02020603050405020304"/>
              </a:rPr>
              <a:t>h</a:t>
            </a:r>
            <a:r>
              <a:rPr sz="2400" spc="-9"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t </a:t>
            </a:r>
            <a:r>
              <a:rPr sz="2400" spc="-9"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an</a:t>
            </a:r>
            <a:r>
              <a:rPr sz="2400" spc="9" dirty="0" smtClean="0">
                <a:solidFill>
                  <a:schemeClr val="accent6">
                    <a:lumMod val="50000"/>
                  </a:schemeClr>
                </a:solidFill>
                <a:latin typeface="Times New Roman" panose="02020603050405020304"/>
                <a:cs typeface="Times New Roman" panose="02020603050405020304"/>
              </a:rPr>
              <a:t> p</a:t>
            </a:r>
            <a:r>
              <a:rPr sz="2400" spc="0"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ce</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v</a:t>
            </a:r>
            <a:r>
              <a:rPr sz="2400" spc="0" dirty="0" smtClean="0">
                <a:solidFill>
                  <a:schemeClr val="accent6">
                    <a:lumMod val="50000"/>
                  </a:schemeClr>
                </a:solidFill>
                <a:latin typeface="Times New Roman" panose="02020603050405020304"/>
                <a:cs typeface="Times New Roman" panose="02020603050405020304"/>
              </a:rPr>
              <a:t>e and</a:t>
            </a:r>
            <a:endParaRPr sz="2400">
              <a:solidFill>
                <a:schemeClr val="accent6">
                  <a:lumMod val="50000"/>
                </a:schemeClr>
              </a:solidFill>
              <a:latin typeface="Times New Roman" panose="02020603050405020304"/>
              <a:cs typeface="Times New Roman" panose="02020603050405020304"/>
            </a:endParaRPr>
          </a:p>
          <a:p>
            <a:pPr marL="12700" marR="38100">
              <a:lnSpc>
                <a:spcPts val="2160"/>
              </a:lnSpc>
              <a:spcBef>
                <a:spcPts val="0"/>
              </a:spcBef>
            </a:pPr>
            <a:r>
              <a:rPr sz="2400" spc="0" dirty="0" smtClean="0">
                <a:solidFill>
                  <a:schemeClr val="accent6">
                    <a:lumMod val="50000"/>
                  </a:schemeClr>
                </a:solidFill>
                <a:latin typeface="Times New Roman" panose="02020603050405020304"/>
                <a:cs typeface="Times New Roman" panose="02020603050405020304"/>
              </a:rPr>
              <a:t>ac</a:t>
            </a:r>
            <a:r>
              <a:rPr sz="2400" spc="-4" dirty="0" smtClean="0">
                <a:solidFill>
                  <a:schemeClr val="accent6">
                    <a:lumMod val="50000"/>
                  </a:schemeClr>
                </a:solidFill>
                <a:latin typeface="Times New Roman" panose="02020603050405020304"/>
                <a:cs typeface="Times New Roman" panose="02020603050405020304"/>
              </a:rPr>
              <a:t>ti</a:t>
            </a:r>
            <a:r>
              <a:rPr sz="2400" spc="9" dirty="0" smtClean="0">
                <a:solidFill>
                  <a:schemeClr val="accent6">
                    <a:lumMod val="50000"/>
                  </a:schemeClr>
                </a:solidFill>
                <a:latin typeface="Times New Roman" panose="02020603050405020304"/>
                <a:cs typeface="Times New Roman" panose="02020603050405020304"/>
              </a:rPr>
              <a:t>on</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t c</a:t>
            </a:r>
            <a:r>
              <a:rPr sz="2400" spc="-9"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19"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p</a:t>
            </a:r>
            <a:r>
              <a:rPr sz="2400" spc="-9"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r</a:t>
            </a:r>
            <a:r>
              <a:rPr sz="2400" spc="14"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r</a:t>
            </a:r>
            <a:r>
              <a:rPr sz="2400" spc="-25"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8651240" y="967822"/>
            <a:ext cx="374357" cy="279400"/>
          </a:xfrm>
          <a:prstGeom prst="rect">
            <a:avLst/>
          </a:prstGeom>
        </p:spPr>
        <p:txBody>
          <a:bodyPr wrap="square" lIns="0" tIns="0" rIns="0" bIns="0" rtlCol="0">
            <a:noAutofit/>
          </a:bodyPr>
          <a:lstStyle/>
          <a:p>
            <a:pPr marL="12700">
              <a:lnSpc>
                <a:spcPts val="2140"/>
              </a:lnSpc>
              <a:spcBef>
                <a:spcPts val="105"/>
              </a:spcBef>
            </a:pPr>
            <a:r>
              <a:rPr sz="2000" spc="-4" dirty="0" smtClean="0">
                <a:solidFill>
                  <a:schemeClr val="accent6">
                    <a:lumMod val="50000"/>
                  </a:schemeClr>
                </a:solidFill>
                <a:latin typeface="Times New Roman" panose="02020603050405020304"/>
                <a:cs typeface="Times New Roman" panose="02020603050405020304"/>
              </a:rPr>
              <a:t>t</a:t>
            </a:r>
            <a:r>
              <a:rPr sz="2000" spc="9" dirty="0" smtClean="0">
                <a:solidFill>
                  <a:schemeClr val="accent6">
                    <a:lumMod val="50000"/>
                  </a:schemeClr>
                </a:solidFill>
                <a:latin typeface="Times New Roman" panose="02020603050405020304"/>
                <a:cs typeface="Times New Roman" panose="02020603050405020304"/>
              </a:rPr>
              <a:t>h</a:t>
            </a:r>
            <a:r>
              <a:rPr sz="2000" spc="0" dirty="0" smtClean="0">
                <a:solidFill>
                  <a:schemeClr val="accent6">
                    <a:lumMod val="50000"/>
                  </a:schemeClr>
                </a:solidFill>
                <a:latin typeface="Times New Roman" panose="02020603050405020304"/>
                <a:cs typeface="Times New Roman" panose="02020603050405020304"/>
              </a:rPr>
              <a:t>e</a:t>
            </a:r>
            <a:endParaRPr sz="20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77470" y="1953342"/>
            <a:ext cx="152424" cy="279400"/>
          </a:xfrm>
          <a:prstGeom prst="rect">
            <a:avLst/>
          </a:prstGeom>
        </p:spPr>
        <p:txBody>
          <a:bodyPr wrap="square" lIns="0" tIns="0" rIns="0" bIns="0" rtlCol="0">
            <a:noAutofit/>
          </a:bodyPr>
          <a:lstStyle/>
          <a:p>
            <a:pPr marL="12700">
              <a:lnSpc>
                <a:spcPts val="2140"/>
              </a:lnSpc>
              <a:spcBef>
                <a:spcPts val="10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416559" y="1967312"/>
            <a:ext cx="7489909" cy="279400"/>
          </a:xfrm>
          <a:prstGeom prst="rect">
            <a:avLst/>
          </a:prstGeom>
        </p:spPr>
        <p:txBody>
          <a:bodyPr wrap="square" lIns="0" tIns="0" rIns="0" bIns="0" rtlCol="0">
            <a:noAutofit/>
          </a:bodyPr>
          <a:lstStyle/>
          <a:p>
            <a:pPr marL="12700">
              <a:lnSpc>
                <a:spcPts val="2140"/>
              </a:lnSpc>
              <a:spcBef>
                <a:spcPts val="105"/>
              </a:spcBef>
            </a:pPr>
            <a:r>
              <a:rPr sz="2400" spc="0"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14"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ht ac</a:t>
            </a:r>
            <a:r>
              <a:rPr sz="2400" spc="-4" dirty="0" smtClean="0">
                <a:solidFill>
                  <a:schemeClr val="accent6">
                    <a:lumMod val="50000"/>
                  </a:schemeClr>
                </a:solidFill>
                <a:latin typeface="Times New Roman" panose="02020603050405020304"/>
                <a:cs typeface="Times New Roman" panose="02020603050405020304"/>
              </a:rPr>
              <a:t>ti</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n</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ne</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9"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wi</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ca</a:t>
            </a:r>
            <a:r>
              <a:rPr sz="2400" spc="9" dirty="0" smtClean="0">
                <a:solidFill>
                  <a:schemeClr val="accent6">
                    <a:lumMod val="50000"/>
                  </a:schemeClr>
                </a:solidFill>
                <a:latin typeface="Times New Roman" panose="02020603050405020304"/>
                <a:cs typeface="Times New Roman" panose="02020603050405020304"/>
              </a:rPr>
              <a:t>u</a:t>
            </a:r>
            <a:r>
              <a:rPr sz="2400" spc="0" dirty="0" smtClean="0">
                <a:solidFill>
                  <a:schemeClr val="accent6">
                    <a:lumMod val="50000"/>
                  </a:schemeClr>
                </a:solidFill>
                <a:latin typeface="Times New Roman" panose="02020603050405020304"/>
                <a:cs typeface="Times New Roman" panose="02020603050405020304"/>
              </a:rPr>
              <a:t>se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ent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 b</a:t>
            </a:r>
            <a:r>
              <a:rPr sz="2400" spc="0" dirty="0" smtClean="0">
                <a:solidFill>
                  <a:schemeClr val="accent6">
                    <a:lumMod val="50000"/>
                  </a:schemeClr>
                </a:solidFill>
                <a:latin typeface="Times New Roman" panose="02020603050405020304"/>
                <a:cs typeface="Times New Roman" panose="02020603050405020304"/>
              </a:rPr>
              <a:t>e </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st</a:t>
            </a:r>
            <a:r>
              <a:rPr sz="2400" spc="-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ucc</a:t>
            </a:r>
            <a:r>
              <a:rPr sz="2400" spc="-9"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ul</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77470" y="2678512"/>
            <a:ext cx="152424" cy="279400"/>
          </a:xfrm>
          <a:prstGeom prst="rect">
            <a:avLst/>
          </a:prstGeom>
        </p:spPr>
        <p:txBody>
          <a:bodyPr wrap="square" lIns="0" tIns="0" rIns="0" bIns="0" rtlCol="0">
            <a:noAutofit/>
          </a:bodyPr>
          <a:lstStyle/>
          <a:p>
            <a:pPr marL="12700">
              <a:lnSpc>
                <a:spcPts val="2140"/>
              </a:lnSpc>
              <a:spcBef>
                <a:spcPts val="10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416559" y="2693752"/>
            <a:ext cx="8132573" cy="279400"/>
          </a:xfrm>
          <a:prstGeom prst="rect">
            <a:avLst/>
          </a:prstGeom>
        </p:spPr>
        <p:txBody>
          <a:bodyPr wrap="square" lIns="0" tIns="0" rIns="0" bIns="0" rtlCol="0">
            <a:noAutofit/>
          </a:bodyPr>
          <a:lstStyle/>
          <a:p>
            <a:pPr marL="12700">
              <a:lnSpc>
                <a:spcPts val="2140"/>
              </a:lnSpc>
              <a:spcBef>
                <a:spcPts val="105"/>
              </a:spcBef>
            </a:pPr>
            <a:r>
              <a:rPr sz="2400" b="1" spc="9" dirty="0" smtClean="0">
                <a:solidFill>
                  <a:srgbClr val="FF0000"/>
                </a:solidFill>
                <a:latin typeface="Times New Roman" panose="02020603050405020304"/>
                <a:cs typeface="Times New Roman" panose="02020603050405020304"/>
              </a:rPr>
              <a:t>P</a:t>
            </a:r>
            <a:r>
              <a:rPr sz="2400" b="1" spc="-9" dirty="0" smtClean="0">
                <a:solidFill>
                  <a:srgbClr val="FF0000"/>
                </a:solidFill>
                <a:latin typeface="Times New Roman" panose="02020603050405020304"/>
                <a:cs typeface="Times New Roman" panose="02020603050405020304"/>
              </a:rPr>
              <a:t>e</a:t>
            </a:r>
            <a:r>
              <a:rPr sz="2400" b="1" spc="14" dirty="0" smtClean="0">
                <a:solidFill>
                  <a:srgbClr val="FF0000"/>
                </a:solidFill>
                <a:latin typeface="Times New Roman" panose="02020603050405020304"/>
                <a:cs typeface="Times New Roman" panose="02020603050405020304"/>
              </a:rPr>
              <a:t>r</a:t>
            </a:r>
            <a:r>
              <a:rPr sz="2400" b="1" spc="4" dirty="0" smtClean="0">
                <a:solidFill>
                  <a:srgbClr val="FF0000"/>
                </a:solidFill>
                <a:latin typeface="Times New Roman" panose="02020603050405020304"/>
                <a:cs typeface="Times New Roman" panose="02020603050405020304"/>
              </a:rPr>
              <a:t>f</a:t>
            </a:r>
            <a:r>
              <a:rPr sz="2400" b="1" spc="9" dirty="0" smtClean="0">
                <a:solidFill>
                  <a:srgbClr val="FF0000"/>
                </a:solidFill>
                <a:latin typeface="Times New Roman" panose="02020603050405020304"/>
                <a:cs typeface="Times New Roman" panose="02020603050405020304"/>
              </a:rPr>
              <a:t>o</a:t>
            </a:r>
            <a:r>
              <a:rPr sz="2400" b="1" spc="4" dirty="0" smtClean="0">
                <a:solidFill>
                  <a:srgbClr val="FF0000"/>
                </a:solidFill>
                <a:latin typeface="Times New Roman" panose="02020603050405020304"/>
                <a:cs typeface="Times New Roman" panose="02020603050405020304"/>
              </a:rPr>
              <a:t>r</a:t>
            </a:r>
            <a:r>
              <a:rPr sz="2400" b="1" spc="-14" dirty="0" smtClean="0">
                <a:solidFill>
                  <a:srgbClr val="FF0000"/>
                </a:solidFill>
                <a:latin typeface="Times New Roman" panose="02020603050405020304"/>
                <a:cs typeface="Times New Roman" panose="02020603050405020304"/>
              </a:rPr>
              <a:t>m</a:t>
            </a:r>
            <a:r>
              <a:rPr sz="2400" b="1" spc="-9" dirty="0" smtClean="0">
                <a:solidFill>
                  <a:srgbClr val="FF0000"/>
                </a:solidFill>
                <a:latin typeface="Times New Roman" panose="02020603050405020304"/>
                <a:cs typeface="Times New Roman" panose="02020603050405020304"/>
              </a:rPr>
              <a:t>a</a:t>
            </a:r>
            <a:r>
              <a:rPr sz="2400" b="1" spc="9" dirty="0" smtClean="0">
                <a:solidFill>
                  <a:srgbClr val="FF0000"/>
                </a:solidFill>
                <a:latin typeface="Times New Roman" panose="02020603050405020304"/>
                <a:cs typeface="Times New Roman" panose="02020603050405020304"/>
              </a:rPr>
              <a:t>n</a:t>
            </a:r>
            <a:r>
              <a:rPr sz="2400" b="1" spc="0" dirty="0" smtClean="0">
                <a:solidFill>
                  <a:srgbClr val="FF0000"/>
                </a:solidFill>
                <a:latin typeface="Times New Roman" panose="02020603050405020304"/>
                <a:cs typeface="Times New Roman" panose="02020603050405020304"/>
              </a:rPr>
              <a:t>ce </a:t>
            </a:r>
            <a:r>
              <a:rPr sz="2400" b="1" spc="-14" dirty="0" smtClean="0">
                <a:solidFill>
                  <a:srgbClr val="FF0000"/>
                </a:solidFill>
                <a:latin typeface="Times New Roman" panose="02020603050405020304"/>
                <a:cs typeface="Times New Roman" panose="02020603050405020304"/>
              </a:rPr>
              <a:t>m</a:t>
            </a:r>
            <a:r>
              <a:rPr sz="2400" b="1" spc="-9" dirty="0" smtClean="0">
                <a:solidFill>
                  <a:srgbClr val="FF0000"/>
                </a:solidFill>
                <a:latin typeface="Times New Roman" panose="02020603050405020304"/>
                <a:cs typeface="Times New Roman" panose="02020603050405020304"/>
              </a:rPr>
              <a:t>e</a:t>
            </a:r>
            <a:r>
              <a:rPr sz="2400" b="1" spc="0" dirty="0" smtClean="0">
                <a:solidFill>
                  <a:srgbClr val="FF0000"/>
                </a:solidFill>
                <a:latin typeface="Times New Roman" panose="02020603050405020304"/>
                <a:cs typeface="Times New Roman" panose="02020603050405020304"/>
              </a:rPr>
              <a:t>as</a:t>
            </a:r>
            <a:r>
              <a:rPr sz="2400" b="1" spc="9" dirty="0" smtClean="0">
                <a:solidFill>
                  <a:srgbClr val="FF0000"/>
                </a:solidFill>
                <a:latin typeface="Times New Roman" panose="02020603050405020304"/>
                <a:cs typeface="Times New Roman" panose="02020603050405020304"/>
              </a:rPr>
              <a:t>u</a:t>
            </a:r>
            <a:r>
              <a:rPr sz="2400" b="1" spc="4" dirty="0" smtClean="0">
                <a:solidFill>
                  <a:srgbClr val="FF0000"/>
                </a:solidFill>
                <a:latin typeface="Times New Roman" panose="02020603050405020304"/>
                <a:cs typeface="Times New Roman" panose="02020603050405020304"/>
              </a:rPr>
              <a:t>r</a:t>
            </a:r>
            <a:r>
              <a:rPr sz="2400" b="1" spc="0"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9" dirty="0" smtClean="0">
                <a:solidFill>
                  <a:schemeClr val="accent6">
                    <a:lumMod val="50000"/>
                  </a:schemeClr>
                </a:solidFill>
                <a:latin typeface="Times New Roman" panose="02020603050405020304"/>
                <a:cs typeface="Times New Roman" panose="02020603050405020304"/>
              </a:rPr>
              <a:t> ob</a:t>
            </a:r>
            <a:r>
              <a:rPr sz="2400" spc="4" dirty="0" smtClean="0">
                <a:solidFill>
                  <a:schemeClr val="accent6">
                    <a:lumMod val="50000"/>
                  </a:schemeClr>
                </a:solidFill>
                <a:latin typeface="Times New Roman" panose="02020603050405020304"/>
                <a:cs typeface="Times New Roman" panose="02020603050405020304"/>
              </a:rPr>
              <a:t>j</a:t>
            </a:r>
            <a:r>
              <a:rPr sz="2400" spc="0" dirty="0" smtClean="0">
                <a:solidFill>
                  <a:schemeClr val="accent6">
                    <a:lumMod val="50000"/>
                  </a:schemeClr>
                </a:solidFill>
                <a:latin typeface="Times New Roman" panose="02020603050405020304"/>
                <a:cs typeface="Times New Roman" panose="02020603050405020304"/>
              </a:rPr>
              <a:t>ec</a:t>
            </a:r>
            <a:r>
              <a:rPr sz="2400" spc="-4" dirty="0" smtClean="0">
                <a:solidFill>
                  <a:schemeClr val="accent6">
                    <a:lumMod val="50000"/>
                  </a:schemeClr>
                </a:solidFill>
                <a:latin typeface="Times New Roman" panose="02020603050405020304"/>
                <a:cs typeface="Times New Roman" panose="02020603050405020304"/>
              </a:rPr>
              <a:t>ti</a:t>
            </a:r>
            <a:r>
              <a:rPr sz="2400" spc="9" dirty="0" smtClean="0">
                <a:solidFill>
                  <a:schemeClr val="accent6">
                    <a:lumMod val="50000"/>
                  </a:schemeClr>
                </a:solidFill>
                <a:latin typeface="Times New Roman" panose="02020603050405020304"/>
                <a:cs typeface="Times New Roman" panose="02020603050405020304"/>
              </a:rPr>
              <a:t>v</a:t>
            </a:r>
            <a:r>
              <a:rPr sz="2400" spc="0" dirty="0" smtClean="0">
                <a:solidFill>
                  <a:schemeClr val="accent6">
                    <a:lumMod val="50000"/>
                  </a:schemeClr>
                </a:solidFill>
                <a:latin typeface="Times New Roman" panose="02020603050405020304"/>
                <a:cs typeface="Times New Roman" panose="02020603050405020304"/>
              </a:rPr>
              <a:t>e c</a:t>
            </a:r>
            <a:r>
              <a:rPr sz="2400" spc="4"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ri</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n</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r </a:t>
            </a:r>
            <a:r>
              <a:rPr sz="2400" spc="9"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ucc</a:t>
            </a:r>
            <a:r>
              <a:rPr sz="2400" spc="-9"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s </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f an</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en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 </a:t>
            </a:r>
            <a:r>
              <a:rPr sz="2400" spc="9" dirty="0" smtClean="0">
                <a:solidFill>
                  <a:schemeClr val="accent6">
                    <a:lumMod val="50000"/>
                  </a:schemeClr>
                </a:solidFill>
                <a:latin typeface="Times New Roman" panose="02020603050405020304"/>
                <a:cs typeface="Times New Roman" panose="02020603050405020304"/>
              </a:rPr>
              <a:t>b</a:t>
            </a:r>
            <a:r>
              <a:rPr sz="2400" spc="0" dirty="0" smtClean="0">
                <a:solidFill>
                  <a:schemeClr val="accent6">
                    <a:lumMod val="50000"/>
                  </a:schemeClr>
                </a:solidFill>
                <a:latin typeface="Times New Roman" panose="02020603050405020304"/>
                <a:cs typeface="Times New Roman" panose="02020603050405020304"/>
              </a:rPr>
              <a:t>eha</a:t>
            </a:r>
            <a:r>
              <a:rPr sz="2400" spc="9"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r</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77470" y="3404952"/>
            <a:ext cx="152424" cy="279399"/>
          </a:xfrm>
          <a:prstGeom prst="rect">
            <a:avLst/>
          </a:prstGeom>
        </p:spPr>
        <p:txBody>
          <a:bodyPr wrap="square" lIns="0" tIns="0" rIns="0" bIns="0" rtlCol="0">
            <a:noAutofit/>
          </a:bodyPr>
          <a:lstStyle/>
          <a:p>
            <a:pPr marL="12700">
              <a:lnSpc>
                <a:spcPts val="2140"/>
              </a:lnSpc>
              <a:spcBef>
                <a:spcPts val="10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304800" y="4114800"/>
            <a:ext cx="8610938" cy="1739899"/>
          </a:xfrm>
          <a:prstGeom prst="rect">
            <a:avLst/>
          </a:prstGeom>
        </p:spPr>
        <p:txBody>
          <a:bodyPr wrap="square" lIns="0" tIns="0" rIns="0" bIns="0" rtlCol="0">
            <a:noAutofit/>
          </a:bodyPr>
          <a:lstStyle/>
          <a:p>
            <a:pPr marL="12700" marR="31115">
              <a:lnSpc>
                <a:spcPts val="2140"/>
              </a:lnSpc>
              <a:spcBef>
                <a:spcPts val="105"/>
              </a:spcBef>
            </a:pPr>
            <a:r>
              <a:rPr sz="2400" spc="0"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p</a:t>
            </a:r>
            <a:r>
              <a:rPr sz="2400" spc="-9" dirty="0" smtClean="0">
                <a:solidFill>
                  <a:schemeClr val="accent6">
                    <a:lumMod val="50000"/>
                  </a:schemeClr>
                </a:solidFill>
                <a:latin typeface="Times New Roman" panose="02020603050405020304"/>
                <a:cs typeface="Times New Roman" panose="02020603050405020304"/>
              </a:rPr>
              <a:t>e</a:t>
            </a:r>
            <a:r>
              <a:rPr sz="2400" spc="14"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r</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ce </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s</a:t>
            </a:r>
            <a:r>
              <a:rPr sz="2400" spc="9"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of</a:t>
            </a:r>
            <a:r>
              <a:rPr sz="2400" spc="1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a </a:t>
            </a:r>
            <a:r>
              <a:rPr sz="2400" spc="9" dirty="0" smtClean="0">
                <a:solidFill>
                  <a:schemeClr val="accent6">
                    <a:lumMod val="50000"/>
                  </a:schemeClr>
                </a:solidFill>
                <a:latin typeface="Times New Roman" panose="02020603050405020304"/>
                <a:cs typeface="Times New Roman" panose="02020603050405020304"/>
              </a:rPr>
              <a:t>v</a:t>
            </a:r>
            <a:r>
              <a:rPr sz="2400" spc="0"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c</a:t>
            </a:r>
            <a:r>
              <a:rPr sz="2400" spc="9" dirty="0" smtClean="0">
                <a:solidFill>
                  <a:schemeClr val="accent6">
                    <a:lumMod val="50000"/>
                  </a:schemeClr>
                </a:solidFill>
                <a:latin typeface="Times New Roman" panose="02020603050405020304"/>
                <a:cs typeface="Times New Roman" panose="02020603050405020304"/>
              </a:rPr>
              <a:t>uu</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er</a:t>
            </a:r>
            <a:r>
              <a:rPr sz="2400" spc="1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 </a:t>
            </a:r>
            <a:r>
              <a:rPr sz="2400" spc="0" smtClean="0">
                <a:solidFill>
                  <a:schemeClr val="accent6">
                    <a:lumMod val="50000"/>
                  </a:schemeClr>
                </a:solidFill>
                <a:latin typeface="Times New Roman" panose="02020603050405020304"/>
                <a:cs typeface="Times New Roman" panose="02020603050405020304"/>
              </a:rPr>
              <a:t>c</a:t>
            </a:r>
            <a:r>
              <a:rPr sz="2400" spc="9" smtClean="0">
                <a:solidFill>
                  <a:schemeClr val="accent6">
                    <a:lumMod val="50000"/>
                  </a:schemeClr>
                </a:solidFill>
                <a:latin typeface="Times New Roman" panose="02020603050405020304"/>
                <a:cs typeface="Times New Roman" panose="02020603050405020304"/>
              </a:rPr>
              <a:t>ou</a:t>
            </a:r>
            <a:r>
              <a:rPr sz="2400" spc="-4" smtClean="0">
                <a:solidFill>
                  <a:schemeClr val="accent6">
                    <a:lumMod val="50000"/>
                  </a:schemeClr>
                </a:solidFill>
                <a:latin typeface="Times New Roman" panose="02020603050405020304"/>
                <a:cs typeface="Times New Roman" panose="02020603050405020304"/>
              </a:rPr>
              <a:t>l</a:t>
            </a:r>
            <a:r>
              <a:rPr sz="2400" spc="0" smtClean="0">
                <a:solidFill>
                  <a:schemeClr val="accent6">
                    <a:lumMod val="50000"/>
                  </a:schemeClr>
                </a:solidFill>
                <a:latin typeface="Times New Roman" panose="02020603050405020304"/>
                <a:cs typeface="Times New Roman" panose="02020603050405020304"/>
              </a:rPr>
              <a:t>d</a:t>
            </a:r>
            <a:r>
              <a:rPr sz="2400" spc="9" smtClean="0">
                <a:solidFill>
                  <a:schemeClr val="accent6">
                    <a:lumMod val="50000"/>
                  </a:schemeClr>
                </a:solidFill>
                <a:latin typeface="Times New Roman" panose="02020603050405020304"/>
                <a:cs typeface="Times New Roman" panose="02020603050405020304"/>
              </a:rPr>
              <a:t> </a:t>
            </a:r>
            <a:r>
              <a:rPr sz="2400" spc="9" smtClean="0">
                <a:solidFill>
                  <a:schemeClr val="accent6">
                    <a:lumMod val="50000"/>
                  </a:schemeClr>
                </a:solidFill>
                <a:latin typeface="Times New Roman" panose="02020603050405020304"/>
                <a:cs typeface="Times New Roman" panose="02020603050405020304"/>
              </a:rPr>
              <a:t>b</a:t>
            </a:r>
            <a:r>
              <a:rPr sz="2400" spc="0" smtClean="0">
                <a:solidFill>
                  <a:schemeClr val="accent6">
                    <a:lumMod val="50000"/>
                  </a:schemeClr>
                </a:solidFill>
                <a:latin typeface="Times New Roman" panose="02020603050405020304"/>
                <a:cs typeface="Times New Roman" panose="02020603050405020304"/>
              </a:rPr>
              <a:t>e</a:t>
            </a:r>
            <a:r>
              <a:rPr lang="en-US" sz="2400" spc="0" dirty="0" smtClean="0">
                <a:solidFill>
                  <a:schemeClr val="accent6">
                    <a:lumMod val="50000"/>
                  </a:schemeClr>
                </a:solidFill>
                <a:latin typeface="Times New Roman" panose="02020603050405020304"/>
                <a:cs typeface="Times New Roman" panose="02020603050405020304"/>
              </a:rPr>
              <a:t>:</a:t>
            </a:r>
            <a:endParaRPr lang="en-US" sz="2400" spc="0" dirty="0" smtClean="0">
              <a:solidFill>
                <a:schemeClr val="accent6">
                  <a:lumMod val="50000"/>
                </a:schemeClr>
              </a:solidFill>
              <a:latin typeface="Times New Roman" panose="02020603050405020304"/>
              <a:cs typeface="Times New Roman" panose="02020603050405020304"/>
            </a:endParaRPr>
          </a:p>
          <a:p>
            <a:pPr marL="12700" marR="31115">
              <a:lnSpc>
                <a:spcPts val="2140"/>
              </a:lnSpc>
              <a:spcBef>
                <a:spcPts val="105"/>
              </a:spcBef>
              <a:buFontTx/>
              <a:buChar char="-"/>
            </a:pPr>
            <a:r>
              <a:rPr sz="2400" spc="0" smtClean="0">
                <a:solidFill>
                  <a:schemeClr val="accent6">
                    <a:lumMod val="50000"/>
                  </a:schemeClr>
                </a:solidFill>
                <a:latin typeface="Times New Roman" panose="02020603050405020304"/>
                <a:cs typeface="Times New Roman" panose="02020603050405020304"/>
              </a:rPr>
              <a:t>a</a:t>
            </a:r>
            <a:r>
              <a:rPr sz="2400" spc="-14" smtClean="0">
                <a:solidFill>
                  <a:schemeClr val="accent6">
                    <a:lumMod val="50000"/>
                  </a:schemeClr>
                </a:solidFill>
                <a:latin typeface="Times New Roman" panose="02020603050405020304"/>
                <a:cs typeface="Times New Roman" panose="02020603050405020304"/>
              </a:rPr>
              <a:t>m</a:t>
            </a:r>
            <a:r>
              <a:rPr sz="2400" spc="9" smtClean="0">
                <a:solidFill>
                  <a:schemeClr val="accent6">
                    <a:lumMod val="50000"/>
                  </a:schemeClr>
                </a:solidFill>
                <a:latin typeface="Times New Roman" panose="02020603050405020304"/>
                <a:cs typeface="Times New Roman" panose="02020603050405020304"/>
              </a:rPr>
              <a:t>ou</a:t>
            </a:r>
            <a:r>
              <a:rPr sz="2400" spc="0" smtClean="0">
                <a:solidFill>
                  <a:schemeClr val="accent6">
                    <a:lumMod val="50000"/>
                  </a:schemeClr>
                </a:solidFill>
                <a:latin typeface="Times New Roman" panose="02020603050405020304"/>
                <a:cs typeface="Times New Roman" panose="02020603050405020304"/>
              </a:rPr>
              <a:t>nt </a:t>
            </a:r>
            <a:r>
              <a:rPr sz="2400" spc="0" smtClean="0">
                <a:solidFill>
                  <a:schemeClr val="accent6">
                    <a:lumMod val="50000"/>
                  </a:schemeClr>
                </a:solidFill>
                <a:latin typeface="Times New Roman" panose="02020603050405020304"/>
                <a:cs typeface="Times New Roman" panose="02020603050405020304"/>
              </a:rPr>
              <a:t>of</a:t>
            </a:r>
            <a:r>
              <a:rPr sz="2400" spc="14" smtClean="0">
                <a:solidFill>
                  <a:schemeClr val="accent6">
                    <a:lumMod val="50000"/>
                  </a:schemeClr>
                </a:solidFill>
                <a:latin typeface="Times New Roman" panose="02020603050405020304"/>
                <a:cs typeface="Times New Roman" panose="02020603050405020304"/>
              </a:rPr>
              <a:t> </a:t>
            </a:r>
            <a:r>
              <a:rPr sz="2400" spc="9" smtClean="0">
                <a:solidFill>
                  <a:schemeClr val="accent6">
                    <a:lumMod val="50000"/>
                  </a:schemeClr>
                </a:solidFill>
                <a:latin typeface="Times New Roman" panose="02020603050405020304"/>
                <a:cs typeface="Times New Roman" panose="02020603050405020304"/>
              </a:rPr>
              <a:t>d</a:t>
            </a:r>
            <a:r>
              <a:rPr sz="2400" spc="-4" smtClean="0">
                <a:solidFill>
                  <a:schemeClr val="accent6">
                    <a:lumMod val="50000"/>
                  </a:schemeClr>
                </a:solidFill>
                <a:latin typeface="Times New Roman" panose="02020603050405020304"/>
                <a:cs typeface="Times New Roman" panose="02020603050405020304"/>
              </a:rPr>
              <a:t>i</a:t>
            </a:r>
            <a:r>
              <a:rPr sz="2400" spc="4" smtClean="0">
                <a:solidFill>
                  <a:schemeClr val="accent6">
                    <a:lumMod val="50000"/>
                  </a:schemeClr>
                </a:solidFill>
                <a:latin typeface="Times New Roman" panose="02020603050405020304"/>
                <a:cs typeface="Times New Roman" panose="02020603050405020304"/>
              </a:rPr>
              <a:t>r</a:t>
            </a:r>
            <a:r>
              <a:rPr sz="2400" spc="0" smtClean="0">
                <a:solidFill>
                  <a:schemeClr val="accent6">
                    <a:lumMod val="50000"/>
                  </a:schemeClr>
                </a:solidFill>
                <a:latin typeface="Times New Roman" panose="02020603050405020304"/>
                <a:cs typeface="Times New Roman" panose="02020603050405020304"/>
              </a:rPr>
              <a:t>t</a:t>
            </a:r>
            <a:r>
              <a:rPr lang="en-US" sz="2400" spc="0" dirty="0" smtClean="0">
                <a:solidFill>
                  <a:schemeClr val="accent6">
                    <a:lumMod val="50000"/>
                  </a:schemeClr>
                </a:solidFill>
                <a:latin typeface="Times New Roman" panose="02020603050405020304"/>
                <a:cs typeface="Times New Roman" panose="02020603050405020304"/>
              </a:rPr>
              <a:t> </a:t>
            </a:r>
            <a:r>
              <a:rPr sz="2400" spc="0" smtClean="0">
                <a:solidFill>
                  <a:schemeClr val="accent6">
                    <a:lumMod val="50000"/>
                  </a:schemeClr>
                </a:solidFill>
                <a:latin typeface="Times New Roman" panose="02020603050405020304"/>
                <a:cs typeface="Times New Roman" panose="02020603050405020304"/>
              </a:rPr>
              <a:t>c</a:t>
            </a:r>
            <a:r>
              <a:rPr sz="2400" spc="-4" smtClean="0">
                <a:solidFill>
                  <a:schemeClr val="accent6">
                    <a:lumMod val="50000"/>
                  </a:schemeClr>
                </a:solidFill>
                <a:latin typeface="Times New Roman" panose="02020603050405020304"/>
                <a:cs typeface="Times New Roman" panose="02020603050405020304"/>
              </a:rPr>
              <a:t>l</a:t>
            </a:r>
            <a:r>
              <a:rPr sz="2400" spc="0" smtClean="0">
                <a:solidFill>
                  <a:schemeClr val="accent6">
                    <a:lumMod val="50000"/>
                  </a:schemeClr>
                </a:solidFill>
                <a:latin typeface="Times New Roman" panose="02020603050405020304"/>
                <a:cs typeface="Times New Roman" panose="02020603050405020304"/>
              </a:rPr>
              <a:t>ea</a:t>
            </a:r>
            <a:r>
              <a:rPr sz="2400" spc="9" smtClean="0">
                <a:solidFill>
                  <a:schemeClr val="accent6">
                    <a:lumMod val="50000"/>
                  </a:schemeClr>
                </a:solidFill>
                <a:latin typeface="Times New Roman" panose="02020603050405020304"/>
                <a:cs typeface="Times New Roman" panose="02020603050405020304"/>
              </a:rPr>
              <a:t>n</a:t>
            </a:r>
            <a:r>
              <a:rPr sz="2400" spc="-9" smtClean="0">
                <a:solidFill>
                  <a:schemeClr val="accent6">
                    <a:lumMod val="50000"/>
                  </a:schemeClr>
                </a:solidFill>
                <a:latin typeface="Times New Roman" panose="02020603050405020304"/>
                <a:cs typeface="Times New Roman" panose="02020603050405020304"/>
              </a:rPr>
              <a:t>e</a:t>
            </a:r>
            <a:r>
              <a:rPr sz="2400" spc="0" smtClean="0">
                <a:solidFill>
                  <a:schemeClr val="accent6">
                    <a:lumMod val="50000"/>
                  </a:schemeClr>
                </a:solidFill>
                <a:latin typeface="Times New Roman" panose="02020603050405020304"/>
                <a:cs typeface="Times New Roman" panose="02020603050405020304"/>
              </a:rPr>
              <a:t>d</a:t>
            </a:r>
            <a:r>
              <a:rPr sz="2400" spc="19"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u</a:t>
            </a:r>
            <a:r>
              <a:rPr sz="2400" spc="9" dirty="0" smtClean="0">
                <a:solidFill>
                  <a:schemeClr val="accent6">
                    <a:lumMod val="50000"/>
                  </a:schemeClr>
                </a:solidFill>
                <a:latin typeface="Times New Roman" panose="02020603050405020304"/>
                <a:cs typeface="Times New Roman" panose="02020603050405020304"/>
              </a:rPr>
              <a:t>p</a:t>
            </a:r>
            <a:r>
              <a:rPr sz="2400" spc="0" smtClean="0">
                <a:solidFill>
                  <a:schemeClr val="accent6">
                    <a:lumMod val="50000"/>
                  </a:schemeClr>
                </a:solidFill>
                <a:latin typeface="Times New Roman" panose="02020603050405020304"/>
                <a:cs typeface="Times New Roman" panose="02020603050405020304"/>
              </a:rPr>
              <a:t>,</a:t>
            </a:r>
            <a:r>
              <a:rPr sz="2400" spc="9" smtClean="0">
                <a:solidFill>
                  <a:schemeClr val="accent6">
                    <a:lumMod val="50000"/>
                  </a:schemeClr>
                </a:solidFill>
                <a:latin typeface="Times New Roman" panose="02020603050405020304"/>
                <a:cs typeface="Times New Roman" panose="02020603050405020304"/>
              </a:rPr>
              <a:t> </a:t>
            </a:r>
            <a:endParaRPr lang="en-US" sz="2400" spc="9" dirty="0" smtClean="0">
              <a:solidFill>
                <a:schemeClr val="accent6">
                  <a:lumMod val="50000"/>
                </a:schemeClr>
              </a:solidFill>
              <a:latin typeface="Times New Roman" panose="02020603050405020304"/>
              <a:cs typeface="Times New Roman" panose="02020603050405020304"/>
            </a:endParaRPr>
          </a:p>
          <a:p>
            <a:pPr marL="12700" marR="31115">
              <a:lnSpc>
                <a:spcPts val="2140"/>
              </a:lnSpc>
              <a:spcBef>
                <a:spcPts val="105"/>
              </a:spcBef>
              <a:buFontTx/>
              <a:buChar char="-"/>
            </a:pPr>
            <a:r>
              <a:rPr sz="2400" spc="0" smtClean="0">
                <a:solidFill>
                  <a:schemeClr val="accent6">
                    <a:lumMod val="50000"/>
                  </a:schemeClr>
                </a:solidFill>
                <a:latin typeface="Times New Roman" panose="02020603050405020304"/>
                <a:cs typeface="Times New Roman" panose="02020603050405020304"/>
              </a:rPr>
              <a:t>a</a:t>
            </a:r>
            <a:r>
              <a:rPr sz="2400" spc="-25" smtClean="0">
                <a:solidFill>
                  <a:schemeClr val="accent6">
                    <a:lumMod val="50000"/>
                  </a:schemeClr>
                </a:solidFill>
                <a:latin typeface="Times New Roman" panose="02020603050405020304"/>
                <a:cs typeface="Times New Roman" panose="02020603050405020304"/>
              </a:rPr>
              <a:t>m</a:t>
            </a:r>
            <a:r>
              <a:rPr sz="2400" spc="9" smtClean="0">
                <a:solidFill>
                  <a:schemeClr val="accent6">
                    <a:lumMod val="50000"/>
                  </a:schemeClr>
                </a:solidFill>
                <a:latin typeface="Times New Roman" panose="02020603050405020304"/>
                <a:cs typeface="Times New Roman" panose="02020603050405020304"/>
              </a:rPr>
              <a:t>oun</a:t>
            </a:r>
            <a:r>
              <a:rPr sz="2400" spc="0" smtClean="0">
                <a:solidFill>
                  <a:schemeClr val="accent6">
                    <a:lumMod val="50000"/>
                  </a:schemeClr>
                </a:solidFill>
                <a:latin typeface="Times New Roman" panose="02020603050405020304"/>
                <a:cs typeface="Times New Roman" panose="02020603050405020304"/>
              </a:rPr>
              <a:t>t</a:t>
            </a:r>
            <a:r>
              <a:rPr sz="2400" spc="-4"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f</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ti</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k</a:t>
            </a:r>
            <a:r>
              <a:rPr sz="2400" spc="0" dirty="0" smtClean="0">
                <a:solidFill>
                  <a:schemeClr val="accent6">
                    <a:lumMod val="50000"/>
                  </a:schemeClr>
                </a:solidFill>
                <a:latin typeface="Times New Roman" panose="02020603050405020304"/>
                <a:cs typeface="Times New Roman" panose="02020603050405020304"/>
              </a:rPr>
              <a:t>en</a:t>
            </a:r>
            <a:r>
              <a:rPr sz="2400" spc="0" smtClean="0">
                <a:solidFill>
                  <a:schemeClr val="accent6">
                    <a:lumMod val="50000"/>
                  </a:schemeClr>
                </a:solidFill>
                <a:latin typeface="Times New Roman" panose="02020603050405020304"/>
                <a:cs typeface="Times New Roman" panose="02020603050405020304"/>
              </a:rPr>
              <a:t>,</a:t>
            </a:r>
            <a:r>
              <a:rPr sz="2400" spc="9" smtClean="0">
                <a:solidFill>
                  <a:schemeClr val="accent6">
                    <a:lumMod val="50000"/>
                  </a:schemeClr>
                </a:solidFill>
                <a:latin typeface="Times New Roman" panose="02020603050405020304"/>
                <a:cs typeface="Times New Roman" panose="02020603050405020304"/>
              </a:rPr>
              <a:t> </a:t>
            </a:r>
            <a:endParaRPr lang="en-US" sz="2400" spc="9" dirty="0" smtClean="0">
              <a:solidFill>
                <a:schemeClr val="accent6">
                  <a:lumMod val="50000"/>
                </a:schemeClr>
              </a:solidFill>
              <a:latin typeface="Times New Roman" panose="02020603050405020304"/>
              <a:cs typeface="Times New Roman" panose="02020603050405020304"/>
            </a:endParaRPr>
          </a:p>
          <a:p>
            <a:pPr marL="12700" marR="31115">
              <a:lnSpc>
                <a:spcPts val="2140"/>
              </a:lnSpc>
              <a:spcBef>
                <a:spcPts val="105"/>
              </a:spcBef>
              <a:buFontTx/>
              <a:buChar char="-"/>
            </a:pPr>
            <a:r>
              <a:rPr sz="2400" spc="0" smtClean="0">
                <a:solidFill>
                  <a:schemeClr val="accent6">
                    <a:lumMod val="50000"/>
                  </a:schemeClr>
                </a:solidFill>
                <a:latin typeface="Times New Roman" panose="02020603050405020304"/>
                <a:cs typeface="Times New Roman" panose="02020603050405020304"/>
              </a:rPr>
              <a:t>a</a:t>
            </a:r>
            <a:r>
              <a:rPr sz="2400" spc="-14" smtClean="0">
                <a:solidFill>
                  <a:schemeClr val="accent6">
                    <a:lumMod val="50000"/>
                  </a:schemeClr>
                </a:solidFill>
                <a:latin typeface="Times New Roman" panose="02020603050405020304"/>
                <a:cs typeface="Times New Roman" panose="02020603050405020304"/>
              </a:rPr>
              <a:t>m</a:t>
            </a:r>
            <a:r>
              <a:rPr sz="2400" spc="0" smtClean="0">
                <a:solidFill>
                  <a:schemeClr val="accent6">
                    <a:lumMod val="50000"/>
                  </a:schemeClr>
                </a:solidFill>
                <a:latin typeface="Times New Roman" panose="02020603050405020304"/>
                <a:cs typeface="Times New Roman" panose="02020603050405020304"/>
              </a:rPr>
              <a:t>o</a:t>
            </a:r>
            <a:r>
              <a:rPr sz="2400" spc="9" smtClean="0">
                <a:solidFill>
                  <a:schemeClr val="accent6">
                    <a:lumMod val="50000"/>
                  </a:schemeClr>
                </a:solidFill>
                <a:latin typeface="Times New Roman" panose="02020603050405020304"/>
                <a:cs typeface="Times New Roman" panose="02020603050405020304"/>
              </a:rPr>
              <a:t>un</a:t>
            </a:r>
            <a:r>
              <a:rPr sz="2400" spc="0" smtClean="0">
                <a:solidFill>
                  <a:schemeClr val="accent6">
                    <a:lumMod val="50000"/>
                  </a:schemeClr>
                </a:solidFill>
                <a:latin typeface="Times New Roman" panose="02020603050405020304"/>
                <a:cs typeface="Times New Roman" panose="02020603050405020304"/>
              </a:rPr>
              <a:t>t</a:t>
            </a:r>
            <a:r>
              <a:rPr sz="2400" spc="-4"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f</a:t>
            </a:r>
            <a:r>
              <a:rPr sz="2400" spc="1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y</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c</a:t>
            </a:r>
            <a:r>
              <a:rPr sz="2400" spc="9" dirty="0" smtClean="0">
                <a:solidFill>
                  <a:schemeClr val="accent6">
                    <a:lumMod val="50000"/>
                  </a:schemeClr>
                </a:solidFill>
                <a:latin typeface="Times New Roman" panose="02020603050405020304"/>
                <a:cs typeface="Times New Roman" panose="02020603050405020304"/>
              </a:rPr>
              <a:t>on</a:t>
            </a:r>
            <a:r>
              <a:rPr sz="2400" spc="0" dirty="0" smtClean="0">
                <a:solidFill>
                  <a:schemeClr val="accent6">
                    <a:lumMod val="50000"/>
                  </a:schemeClr>
                </a:solidFill>
                <a:latin typeface="Times New Roman" panose="02020603050405020304"/>
                <a:cs typeface="Times New Roman" panose="02020603050405020304"/>
              </a:rPr>
              <a:t>s</a:t>
            </a:r>
            <a:r>
              <a:rPr sz="2400" spc="9" dirty="0" smtClean="0">
                <a:solidFill>
                  <a:schemeClr val="accent6">
                    <a:lumMod val="50000"/>
                  </a:schemeClr>
                </a:solidFill>
                <a:latin typeface="Times New Roman" panose="02020603050405020304"/>
                <a:cs typeface="Times New Roman" panose="02020603050405020304"/>
              </a:rPr>
              <a:t>u</a:t>
            </a:r>
            <a:r>
              <a:rPr sz="2400" spc="-25"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d</a:t>
            </a:r>
            <a:r>
              <a:rPr sz="2400" spc="0" smtClean="0">
                <a:solidFill>
                  <a:schemeClr val="accent6">
                    <a:lumMod val="50000"/>
                  </a:schemeClr>
                </a:solidFill>
                <a:latin typeface="Times New Roman" panose="02020603050405020304"/>
                <a:cs typeface="Times New Roman" panose="02020603050405020304"/>
              </a:rPr>
              <a:t>, </a:t>
            </a:r>
            <a:endParaRPr lang="en-US" sz="2400" spc="0" dirty="0" smtClean="0">
              <a:solidFill>
                <a:schemeClr val="accent6">
                  <a:lumMod val="50000"/>
                </a:schemeClr>
              </a:solidFill>
              <a:latin typeface="Times New Roman" panose="02020603050405020304"/>
              <a:cs typeface="Times New Roman" panose="02020603050405020304"/>
            </a:endParaRPr>
          </a:p>
          <a:p>
            <a:pPr marL="12700" marR="31115">
              <a:lnSpc>
                <a:spcPts val="2140"/>
              </a:lnSpc>
              <a:spcBef>
                <a:spcPts val="105"/>
              </a:spcBef>
              <a:buFontTx/>
              <a:buChar char="-"/>
            </a:pPr>
            <a:r>
              <a:rPr sz="2400" spc="9" smtClean="0">
                <a:solidFill>
                  <a:schemeClr val="accent6">
                    <a:lumMod val="50000"/>
                  </a:schemeClr>
                </a:solidFill>
                <a:latin typeface="Times New Roman" panose="02020603050405020304"/>
                <a:cs typeface="Times New Roman" panose="02020603050405020304"/>
              </a:rPr>
              <a:t>a</a:t>
            </a:r>
            <a:r>
              <a:rPr sz="2400" spc="-25" smtClean="0">
                <a:solidFill>
                  <a:schemeClr val="accent6">
                    <a:lumMod val="50000"/>
                  </a:schemeClr>
                </a:solidFill>
                <a:latin typeface="Times New Roman" panose="02020603050405020304"/>
                <a:cs typeface="Times New Roman" panose="02020603050405020304"/>
              </a:rPr>
              <a:t>m</a:t>
            </a:r>
            <a:r>
              <a:rPr sz="2400" spc="9" smtClean="0">
                <a:solidFill>
                  <a:schemeClr val="accent6">
                    <a:lumMod val="50000"/>
                  </a:schemeClr>
                </a:solidFill>
                <a:latin typeface="Times New Roman" panose="02020603050405020304"/>
                <a:cs typeface="Times New Roman" panose="02020603050405020304"/>
              </a:rPr>
              <a:t>ou</a:t>
            </a:r>
            <a:r>
              <a:rPr sz="2400" spc="0" smtClean="0">
                <a:solidFill>
                  <a:schemeClr val="accent6">
                    <a:lumMod val="50000"/>
                  </a:schemeClr>
                </a:solidFill>
                <a:latin typeface="Times New Roman" panose="02020603050405020304"/>
                <a:cs typeface="Times New Roman" panose="02020603050405020304"/>
              </a:rPr>
              <a:t>nt </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f </a:t>
            </a:r>
            <a:r>
              <a:rPr sz="2400" spc="9" dirty="0" smtClean="0">
                <a:solidFill>
                  <a:schemeClr val="accent6">
                    <a:lumMod val="50000"/>
                  </a:schemeClr>
                </a:solidFill>
                <a:latin typeface="Times New Roman" panose="02020603050405020304"/>
                <a:cs typeface="Times New Roman" panose="02020603050405020304"/>
              </a:rPr>
              <a:t>no</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se </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en</a:t>
            </a:r>
            <a:r>
              <a:rPr sz="2400" spc="9"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d</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a:t>
            </a:r>
            <a:r>
              <a:rPr sz="2400" spc="0" smtClean="0">
                <a:solidFill>
                  <a:schemeClr val="accent6">
                    <a:lumMod val="50000"/>
                  </a:schemeClr>
                </a:solidFill>
                <a:latin typeface="Times New Roman" panose="02020603050405020304"/>
                <a:cs typeface="Times New Roman" panose="02020603050405020304"/>
              </a:rPr>
              <a:t>e</a:t>
            </a:r>
            <a:r>
              <a:rPr sz="2400" spc="-4" smtClean="0">
                <a:solidFill>
                  <a:schemeClr val="accent6">
                    <a:lumMod val="50000"/>
                  </a:schemeClr>
                </a:solidFill>
                <a:latin typeface="Times New Roman" panose="02020603050405020304"/>
                <a:cs typeface="Times New Roman" panose="02020603050405020304"/>
              </a:rPr>
              <a:t>t</a:t>
            </a:r>
            <a:r>
              <a:rPr sz="2400" spc="0" smtClean="0">
                <a:solidFill>
                  <a:schemeClr val="accent6">
                    <a:lumMod val="50000"/>
                  </a:schemeClr>
                </a:solidFill>
                <a:latin typeface="Times New Roman" panose="02020603050405020304"/>
                <a:cs typeface="Times New Roman" panose="02020603050405020304"/>
              </a:rPr>
              <a:t>c.</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77470" y="5590622"/>
            <a:ext cx="152424" cy="279400"/>
          </a:xfrm>
          <a:prstGeom prst="rect">
            <a:avLst/>
          </a:prstGeom>
        </p:spPr>
        <p:txBody>
          <a:bodyPr wrap="square" lIns="0" tIns="0" rIns="0" bIns="0" rtlCol="0">
            <a:noAutofit/>
          </a:bodyPr>
          <a:lstStyle/>
          <a:p>
            <a:pPr marL="12700">
              <a:lnSpc>
                <a:spcPts val="2140"/>
              </a:lnSpc>
              <a:spcBef>
                <a:spcPts val="105"/>
              </a:spcBef>
            </a:pPr>
            <a:endParaRPr sz="20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416559" y="5604592"/>
            <a:ext cx="7522973" cy="279400"/>
          </a:xfrm>
          <a:prstGeom prst="rect">
            <a:avLst/>
          </a:prstGeom>
        </p:spPr>
        <p:txBody>
          <a:bodyPr wrap="square" lIns="0" tIns="0" rIns="0" bIns="0" rtlCol="0">
            <a:noAutofit/>
          </a:bodyPr>
          <a:lstStyle/>
          <a:p>
            <a:pPr marL="12700">
              <a:lnSpc>
                <a:spcPts val="2140"/>
              </a:lnSpc>
              <a:spcBef>
                <a:spcPts val="105"/>
              </a:spcBef>
            </a:pPr>
            <a:endParaRPr sz="20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1" name="object 21"/>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0" name="object 20"/>
          <p:cNvSpPr txBox="1"/>
          <p:nvPr/>
        </p:nvSpPr>
        <p:spPr>
          <a:xfrm>
            <a:off x="8964930" y="62787"/>
            <a:ext cx="1244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8</a:t>
            </a:r>
            <a:endParaRPr sz="1200">
              <a:solidFill>
                <a:schemeClr val="accent6">
                  <a:lumMod val="50000"/>
                </a:schemeClr>
              </a:solidFill>
              <a:latin typeface="Times New Roman" panose="02020603050405020304"/>
              <a:cs typeface="Times New Roman" panose="02020603050405020304"/>
            </a:endParaRPr>
          </a:p>
        </p:txBody>
      </p:sp>
      <p:sp>
        <p:nvSpPr>
          <p:cNvPr id="19" name="object 19"/>
          <p:cNvSpPr txBox="1"/>
          <p:nvPr/>
        </p:nvSpPr>
        <p:spPr>
          <a:xfrm>
            <a:off x="77470" y="370210"/>
            <a:ext cx="1894840"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atio</a:t>
            </a:r>
            <a:r>
              <a:rPr sz="3200" spc="9" dirty="0" smtClean="0">
                <a:latin typeface="Times New Roman" panose="02020603050405020304"/>
                <a:cs typeface="Times New Roman" panose="02020603050405020304"/>
              </a:rPr>
              <a:t>na</a:t>
            </a:r>
            <a:r>
              <a:rPr sz="3200" spc="0" dirty="0" smtClean="0">
                <a:latin typeface="Times New Roman" panose="02020603050405020304"/>
                <a:cs typeface="Times New Roman" panose="02020603050405020304"/>
              </a:rPr>
              <a:t>li</a:t>
            </a:r>
            <a:r>
              <a:rPr sz="3200" spc="-9" dirty="0" smtClean="0">
                <a:latin typeface="Times New Roman" panose="02020603050405020304"/>
                <a:cs typeface="Times New Roman" panose="02020603050405020304"/>
              </a:rPr>
              <a:t>t</a:t>
            </a:r>
            <a:r>
              <a:rPr sz="3200" spc="0" dirty="0" smtClean="0">
                <a:latin typeface="Times New Roman" panose="02020603050405020304"/>
                <a:cs typeface="Times New Roman" panose="02020603050405020304"/>
              </a:rPr>
              <a:t>y</a:t>
            </a:r>
            <a:endParaRPr sz="3200">
              <a:latin typeface="Times New Roman" panose="02020603050405020304"/>
              <a:cs typeface="Times New Roman" panose="02020603050405020304"/>
            </a:endParaRPr>
          </a:p>
        </p:txBody>
      </p:sp>
      <p:sp>
        <p:nvSpPr>
          <p:cNvPr id="18" name="object 18"/>
          <p:cNvSpPr txBox="1"/>
          <p:nvPr/>
        </p:nvSpPr>
        <p:spPr>
          <a:xfrm>
            <a:off x="111760" y="129881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7" name="object 17"/>
          <p:cNvSpPr txBox="1"/>
          <p:nvPr/>
        </p:nvSpPr>
        <p:spPr>
          <a:xfrm>
            <a:off x="448309" y="1319138"/>
            <a:ext cx="8234635" cy="381000"/>
          </a:xfrm>
          <a:prstGeom prst="rect">
            <a:avLst/>
          </a:prstGeom>
        </p:spPr>
        <p:txBody>
          <a:bodyPr wrap="square" lIns="0" tIns="0" rIns="0" bIns="0" rtlCol="0">
            <a:noAutofit/>
          </a:bodyPr>
          <a:lstStyle/>
          <a:p>
            <a:pPr marL="12700">
              <a:lnSpc>
                <a:spcPts val="2960"/>
              </a:lnSpc>
              <a:spcBef>
                <a:spcPts val="150"/>
              </a:spcBef>
            </a:pPr>
            <a:r>
              <a:rPr sz="2800" spc="-4" dirty="0" smtClean="0">
                <a:latin typeface="Times New Roman" panose="02020603050405020304"/>
                <a:cs typeface="Times New Roman" panose="02020603050405020304"/>
              </a:rPr>
              <a:t>W</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 is</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tion</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 </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ny g</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v</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 ti</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e d</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p</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ds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r t</a:t>
            </a:r>
            <a:r>
              <a:rPr sz="2800" spc="9" dirty="0" smtClean="0">
                <a:latin typeface="Times New Roman" panose="02020603050405020304"/>
                <a:cs typeface="Times New Roman" panose="02020603050405020304"/>
              </a:rPr>
              <a:t>h</a:t>
            </a:r>
            <a:r>
              <a:rPr sz="2800" spc="-9"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gs</a:t>
            </a:r>
            <a:endParaRPr sz="2800">
              <a:latin typeface="Times New Roman" panose="02020603050405020304"/>
              <a:cs typeface="Times New Roman" panose="02020603050405020304"/>
            </a:endParaRPr>
          </a:p>
        </p:txBody>
      </p:sp>
      <p:sp>
        <p:nvSpPr>
          <p:cNvPr id="16" name="object 16"/>
          <p:cNvSpPr txBox="1"/>
          <p:nvPr/>
        </p:nvSpPr>
        <p:spPr>
          <a:xfrm>
            <a:off x="568960" y="1758795"/>
            <a:ext cx="223520" cy="1545589"/>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0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43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43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5" name="object 15"/>
          <p:cNvSpPr txBox="1"/>
          <p:nvPr/>
        </p:nvSpPr>
        <p:spPr>
          <a:xfrm>
            <a:off x="848360" y="1775305"/>
            <a:ext cx="539648" cy="1545589"/>
          </a:xfrm>
          <a:prstGeom prst="rect">
            <a:avLst/>
          </a:prstGeom>
        </p:spPr>
        <p:txBody>
          <a:bodyPr wrap="square" lIns="0" tIns="0" rIns="0" bIns="0" rtlCol="0">
            <a:noAutofit/>
          </a:bodyPr>
          <a:lstStyle/>
          <a:p>
            <a:pPr marL="12700" marR="6985" algn="just">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a:p>
            <a:pPr marL="12700" algn="just">
              <a:lnSpc>
                <a:spcPct val="109000"/>
              </a:lnSpc>
              <a:spcBef>
                <a:spcPts val="555"/>
              </a:spcBef>
            </a:pP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1399539" y="1775305"/>
            <a:ext cx="5754370" cy="735329"/>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as</a:t>
            </a:r>
            <a:r>
              <a:rPr sz="2400" spc="0" dirty="0" smtClean="0">
                <a:solidFill>
                  <a:schemeClr val="accent6">
                    <a:lumMod val="50000"/>
                  </a:schemeClr>
                </a:solidFill>
                <a:latin typeface="Times New Roman" panose="02020603050405020304"/>
                <a:cs typeface="Times New Roman" panose="02020603050405020304"/>
              </a:rPr>
              <a:t>ure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 d</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c</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n</a:t>
            </a:r>
            <a:endParaRPr sz="2400">
              <a:solidFill>
                <a:schemeClr val="accent6">
                  <a:lumMod val="50000"/>
                </a:schemeClr>
              </a:solidFill>
              <a:latin typeface="Times New Roman" panose="02020603050405020304"/>
              <a:cs typeface="Times New Roman" panose="02020603050405020304"/>
            </a:endParaRPr>
          </a:p>
          <a:p>
            <a:pPr marL="12700" marR="45720">
              <a:lnSpc>
                <a:spcPct val="96000"/>
              </a:lnSpc>
              <a:spcBef>
                <a:spcPts val="300"/>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 p</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or kno</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le</a:t>
            </a:r>
            <a:r>
              <a:rPr sz="2400" spc="0" dirty="0" smtClean="0">
                <a:solidFill>
                  <a:schemeClr val="accent6">
                    <a:lumMod val="50000"/>
                  </a:schemeClr>
                </a:solidFill>
                <a:latin typeface="Times New Roman" panose="02020603050405020304"/>
                <a:cs typeface="Times New Roman" panose="02020603050405020304"/>
              </a:rPr>
              <a:t>dge 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7160259" y="1775305"/>
            <a:ext cx="325020"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of</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7489189" y="1775305"/>
            <a:ext cx="98729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cces</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1399539" y="2585565"/>
            <a:ext cx="1927453" cy="735330"/>
          </a:xfrm>
          <a:prstGeom prst="rect">
            <a:avLst/>
          </a:prstGeom>
        </p:spPr>
        <p:txBody>
          <a:bodyPr wrap="square" lIns="0" tIns="0" rIns="0" bIns="0" rtlCol="0">
            <a:noAutofit/>
          </a:bodyPr>
          <a:lstStyle/>
          <a:p>
            <a:pPr marL="12700" marR="762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cti</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00"/>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 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pt</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3324859" y="2585565"/>
            <a:ext cx="2291943" cy="73533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ca</a:t>
            </a:r>
            <a:r>
              <a:rPr sz="2400" spc="0" dirty="0" smtClean="0">
                <a:solidFill>
                  <a:schemeClr val="accent6">
                    <a:lumMod val="50000"/>
                  </a:schemeClr>
                </a:solidFill>
                <a:latin typeface="Times New Roman" panose="02020603050405020304"/>
                <a:cs typeface="Times New Roman" panose="02020603050405020304"/>
              </a:rPr>
              <a:t>n 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m</a:t>
            </a:r>
            <a:endParaRPr sz="2400">
              <a:solidFill>
                <a:schemeClr val="accent6">
                  <a:lumMod val="50000"/>
                </a:schemeClr>
              </a:solidFill>
              <a:latin typeface="Times New Roman" panose="02020603050405020304"/>
              <a:cs typeface="Times New Roman" panose="02020603050405020304"/>
            </a:endParaRPr>
          </a:p>
          <a:p>
            <a:pPr marL="20320" marR="45720">
              <a:lnSpc>
                <a:spcPct val="96000"/>
              </a:lnSpc>
              <a:spcBef>
                <a:spcPts val="300"/>
              </a:spcBef>
            </a:pPr>
            <a:r>
              <a:rPr sz="2400" spc="4" dirty="0" smtClean="0">
                <a:solidFill>
                  <a:schemeClr val="accent6">
                    <a:lumMod val="50000"/>
                  </a:schemeClr>
                </a:solidFill>
                <a:latin typeface="Times New Roman" panose="02020603050405020304"/>
                <a:cs typeface="Times New Roman" panose="02020603050405020304"/>
              </a:rPr>
              <a:t>se</a:t>
            </a:r>
            <a:r>
              <a:rPr sz="2400" spc="0" dirty="0" smtClean="0">
                <a:solidFill>
                  <a:schemeClr val="accent6">
                    <a:lumMod val="50000"/>
                  </a:schemeClr>
                </a:solidFill>
                <a:latin typeface="Times New Roman" panose="02020603050405020304"/>
                <a:cs typeface="Times New Roman" panose="02020603050405020304"/>
              </a:rPr>
              <a:t>qu</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d</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534670" y="4155285"/>
            <a:ext cx="223520"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814069" y="4171795"/>
            <a:ext cx="2511960"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a</a:t>
            </a:r>
            <a:r>
              <a:rPr sz="2400" spc="4" dirty="0" smtClean="0">
                <a:solidFill>
                  <a:srgbClr val="FF0000"/>
                </a:solidFill>
                <a:latin typeface="Times New Roman" panose="02020603050405020304"/>
                <a:cs typeface="Times New Roman" panose="02020603050405020304"/>
              </a:rPr>
              <a:t>ti</a:t>
            </a:r>
            <a:r>
              <a:rPr sz="2400" spc="0" dirty="0" smtClean="0">
                <a:solidFill>
                  <a:srgbClr val="FF0000"/>
                </a:solidFill>
                <a:latin typeface="Times New Roman" panose="02020603050405020304"/>
                <a:cs typeface="Times New Roman" panose="02020603050405020304"/>
              </a:rPr>
              <a:t>on</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l </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g</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3331209" y="4171795"/>
            <a:ext cx="395477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ea</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 po</a:t>
            </a:r>
            <a:r>
              <a:rPr sz="2400" spc="4" dirty="0" smtClean="0">
                <a:solidFill>
                  <a:schemeClr val="accent6">
                    <a:lumMod val="50000"/>
                  </a:schemeClr>
                </a:solidFill>
                <a:latin typeface="Times New Roman" panose="02020603050405020304"/>
                <a:cs typeface="Times New Roman" panose="02020603050405020304"/>
              </a:rPr>
              <a:t>ssi</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ce</a:t>
            </a:r>
            <a:r>
              <a:rPr sz="2400" spc="-9" dirty="0" smtClean="0">
                <a:solidFill>
                  <a:schemeClr val="accent6">
                    <a:lumMod val="50000"/>
                  </a:schemeClr>
                </a:solidFill>
                <a:latin typeface="Times New Roman" panose="02020603050405020304"/>
                <a:cs typeface="Times New Roman" panose="02020603050405020304"/>
              </a:rPr>
              <a:t>p</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qu</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ce</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7289799" y="4171795"/>
            <a:ext cx="206404"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7501889" y="4171795"/>
            <a:ext cx="1005433"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l</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814069" y="4500725"/>
            <a:ext cx="7513826" cy="131699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hou</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sele</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acti</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xp</a:t>
            </a:r>
            <a:r>
              <a:rPr sz="2400" spc="4" dirty="0" smtClean="0">
                <a:solidFill>
                  <a:schemeClr val="accent6">
                    <a:lumMod val="50000"/>
                  </a:schemeClr>
                </a:solidFill>
                <a:latin typeface="Times New Roman" panose="02020603050405020304"/>
                <a:cs typeface="Times New Roman" panose="02020603050405020304"/>
              </a:rPr>
              <a:t>ecte</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iz</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a:p>
            <a:pPr marL="12700" marR="45720">
              <a:lnSpc>
                <a:spcPts val="2590"/>
              </a:lnSpc>
              <a:spcBef>
                <a:spcPts val="0"/>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25"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eas</a:t>
            </a:r>
            <a:r>
              <a:rPr sz="2400" spc="-9" dirty="0" smtClean="0">
                <a:solidFill>
                  <a:schemeClr val="accent6">
                    <a:lumMod val="50000"/>
                  </a:schemeClr>
                </a:solidFill>
                <a:latin typeface="Times New Roman" panose="02020603050405020304"/>
                <a:cs typeface="Times New Roman" panose="02020603050405020304"/>
              </a:rPr>
              <a:t>u</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 g</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p</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a:t>
            </a:r>
            <a:r>
              <a:rPr sz="2400" spc="-9" dirty="0" smtClean="0">
                <a:solidFill>
                  <a:schemeClr val="accent6">
                    <a:lumMod val="50000"/>
                  </a:schemeClr>
                </a:solidFill>
                <a:latin typeface="Times New Roman" panose="02020603050405020304"/>
                <a:cs typeface="Times New Roman" panose="02020603050405020304"/>
              </a:rPr>
              <a:t>b</a:t>
            </a:r>
            <a:r>
              <a:rPr sz="2400" spc="0" dirty="0" smtClean="0">
                <a:solidFill>
                  <a:schemeClr val="accent6">
                    <a:lumMod val="50000"/>
                  </a:schemeClr>
                </a:solidFill>
                <a:latin typeface="Times New Roman" panose="02020603050405020304"/>
                <a:cs typeface="Times New Roman" panose="02020603050405020304"/>
              </a:rPr>
              <a:t>y</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a:t>
            </a:r>
            <a:endParaRPr sz="2400">
              <a:solidFill>
                <a:schemeClr val="accent6">
                  <a:lumMod val="50000"/>
                </a:schemeClr>
              </a:solidFill>
              <a:latin typeface="Times New Roman" panose="02020603050405020304"/>
              <a:cs typeface="Times New Roman" panose="02020603050405020304"/>
            </a:endParaRPr>
          </a:p>
          <a:p>
            <a:pPr marL="12700" marR="45720">
              <a:lnSpc>
                <a:spcPts val="2590"/>
              </a:lnSpc>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qu</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ate</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 bu</a:t>
            </a:r>
            <a:r>
              <a:rPr sz="2400" spc="4" dirty="0" smtClean="0">
                <a:solidFill>
                  <a:schemeClr val="accent6">
                    <a:lumMod val="50000"/>
                  </a:schemeClr>
                </a:solidFill>
                <a:latin typeface="Times New Roman" panose="02020603050405020304"/>
                <a:cs typeface="Times New Roman" panose="02020603050405020304"/>
              </a:rPr>
              <a:t>ilt</a:t>
            </a:r>
            <a:r>
              <a:rPr sz="2400" spc="9" dirty="0" smtClean="0">
                <a:solidFill>
                  <a:schemeClr val="accent6">
                    <a:lumMod val="50000"/>
                  </a:schemeClr>
                </a:solidFill>
                <a:latin typeface="Times New Roman" panose="02020603050405020304"/>
                <a:cs typeface="Times New Roman" panose="02020603050405020304"/>
              </a:rPr>
              <a:t>-</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kno</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le</a:t>
            </a:r>
            <a:r>
              <a:rPr sz="2400" spc="0" dirty="0" smtClean="0">
                <a:solidFill>
                  <a:schemeClr val="accent6">
                    <a:lumMod val="50000"/>
                  </a:schemeClr>
                </a:solidFill>
                <a:latin typeface="Times New Roman" panose="02020603050405020304"/>
                <a:cs typeface="Times New Roman" panose="02020603050405020304"/>
              </a:rPr>
              <a:t>dge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a:p>
            <a:pPr marL="12700" marR="45720">
              <a:lnSpc>
                <a:spcPts val="2590"/>
              </a:lnSpc>
            </a:pP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4" name="object 14"/>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3" name="object 13"/>
          <p:cNvSpPr txBox="1"/>
          <p:nvPr/>
        </p:nvSpPr>
        <p:spPr>
          <a:xfrm>
            <a:off x="8964930" y="62787"/>
            <a:ext cx="1244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9</a:t>
            </a:r>
            <a:endParaRPr sz="12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77470" y="370210"/>
            <a:ext cx="3733680" cy="431800"/>
          </a:xfrm>
          <a:prstGeom prst="rect">
            <a:avLst/>
          </a:prstGeom>
        </p:spPr>
        <p:txBody>
          <a:bodyPr wrap="square" lIns="0" tIns="0" rIns="0" bIns="0" rtlCol="0">
            <a:noAutofit/>
          </a:bodyPr>
          <a:lstStyle/>
          <a:p>
            <a:pPr marL="12700">
              <a:lnSpc>
                <a:spcPts val="3365"/>
              </a:lnSpc>
              <a:spcBef>
                <a:spcPts val="170"/>
              </a:spcBef>
            </a:pP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a</a:t>
            </a:r>
            <a:r>
              <a:rPr sz="3200" spc="9" dirty="0" smtClean="0">
                <a:latin typeface="Times New Roman" panose="02020603050405020304"/>
                <a:cs typeface="Times New Roman" panose="02020603050405020304"/>
              </a:rPr>
              <a:t>cu</a:t>
            </a:r>
            <a:r>
              <a:rPr sz="3200" spc="0" dirty="0" smtClean="0">
                <a:latin typeface="Times New Roman" panose="02020603050405020304"/>
                <a:cs typeface="Times New Roman" panose="02020603050405020304"/>
              </a:rPr>
              <a:t>um</a:t>
            </a:r>
            <a:r>
              <a:rPr sz="3200" spc="9" dirty="0" smtClean="0">
                <a:latin typeface="Times New Roman" panose="02020603050405020304"/>
                <a:cs typeface="Times New Roman" panose="02020603050405020304"/>
              </a:rPr>
              <a:t> c</a:t>
            </a:r>
            <a:r>
              <a:rPr sz="3200" spc="0" dirty="0" smtClean="0">
                <a:latin typeface="Times New Roman" panose="02020603050405020304"/>
                <a:cs typeface="Times New Roman" panose="02020603050405020304"/>
              </a:rPr>
              <a:t>l</a:t>
            </a:r>
            <a:r>
              <a:rPr sz="3200" spc="9" dirty="0" smtClean="0">
                <a:latin typeface="Times New Roman" panose="02020603050405020304"/>
                <a:cs typeface="Times New Roman" panose="02020603050405020304"/>
              </a:rPr>
              <a:t>ea</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r </a:t>
            </a:r>
            <a:r>
              <a:rPr sz="3200" spc="9" dirty="0" smtClean="0">
                <a:latin typeface="Times New Roman" panose="02020603050405020304"/>
                <a:cs typeface="Times New Roman" panose="02020603050405020304"/>
              </a:rPr>
              <a:t>age</a:t>
            </a:r>
            <a:r>
              <a:rPr sz="3200" spc="0" dirty="0" smtClean="0">
                <a:latin typeface="Times New Roman" panose="02020603050405020304"/>
                <a:cs typeface="Times New Roman" panose="02020603050405020304"/>
              </a:rPr>
              <a:t>nt</a:t>
            </a:r>
            <a:endParaRPr sz="3200">
              <a:latin typeface="Times New Roman" panose="02020603050405020304"/>
              <a:cs typeface="Times New Roman" panose="02020603050405020304"/>
            </a:endParaRPr>
          </a:p>
        </p:txBody>
      </p:sp>
      <p:sp>
        <p:nvSpPr>
          <p:cNvPr id="11" name="object 11"/>
          <p:cNvSpPr txBox="1"/>
          <p:nvPr/>
        </p:nvSpPr>
        <p:spPr>
          <a:xfrm>
            <a:off x="111760" y="12622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448309" y="1278735"/>
            <a:ext cx="338200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et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as</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u</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ll</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568960" y="1635842"/>
            <a:ext cx="190500" cy="279400"/>
          </a:xfrm>
          <a:prstGeom prst="rect">
            <a:avLst/>
          </a:prstGeom>
        </p:spPr>
        <p:txBody>
          <a:bodyPr wrap="square" lIns="0" tIns="0" rIns="0" bIns="0" rtlCol="0">
            <a:noAutofit/>
          </a:bodyPr>
          <a:lstStyle/>
          <a:p>
            <a:pPr marL="12700">
              <a:lnSpc>
                <a:spcPts val="2140"/>
              </a:lnSpc>
              <a:spcBef>
                <a:spcPts val="10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838200" y="1600200"/>
            <a:ext cx="6895461" cy="2943860"/>
          </a:xfrm>
          <a:prstGeom prst="rect">
            <a:avLst/>
          </a:prstGeom>
        </p:spPr>
        <p:txBody>
          <a:bodyPr wrap="square" lIns="0" tIns="0" rIns="0" bIns="0" rtlCol="0">
            <a:noAutofit/>
          </a:bodyPr>
          <a:lstStyle/>
          <a:p>
            <a:pPr marL="12700" marR="151130">
              <a:lnSpc>
                <a:spcPts val="1920"/>
              </a:lnSpc>
              <a:spcBef>
                <a:spcPts val="265"/>
              </a:spcBef>
            </a:pPr>
            <a:r>
              <a:rPr sz="2000" spc="0" dirty="0" smtClean="0">
                <a:latin typeface="Times New Roman" panose="02020603050405020304"/>
                <a:cs typeface="Times New Roman" panose="02020603050405020304"/>
              </a:rPr>
              <a:t>T</a:t>
            </a:r>
            <a:r>
              <a:rPr sz="2000" spc="9" dirty="0" smtClean="0">
                <a:latin typeface="Times New Roman" panose="02020603050405020304"/>
                <a:cs typeface="Times New Roman" panose="02020603050405020304"/>
              </a:rPr>
              <a:t>h</a:t>
            </a:r>
            <a:r>
              <a:rPr sz="2000" spc="0" dirty="0" smtClean="0">
                <a:latin typeface="Times New Roman" panose="02020603050405020304"/>
                <a:cs typeface="Times New Roman" panose="02020603050405020304"/>
              </a:rPr>
              <a:t>e </a:t>
            </a:r>
            <a:r>
              <a:rPr sz="2000" spc="9" dirty="0" smtClean="0">
                <a:latin typeface="Times New Roman" panose="02020603050405020304"/>
                <a:cs typeface="Times New Roman" panose="02020603050405020304"/>
              </a:rPr>
              <a:t>p</a:t>
            </a:r>
            <a:r>
              <a:rPr sz="2000" spc="0" dirty="0" smtClean="0">
                <a:latin typeface="Times New Roman" panose="02020603050405020304"/>
                <a:cs typeface="Times New Roman" panose="02020603050405020304"/>
              </a:rPr>
              <a:t>e</a:t>
            </a:r>
            <a:r>
              <a:rPr sz="2000" spc="4" dirty="0" smtClean="0">
                <a:latin typeface="Times New Roman" panose="02020603050405020304"/>
                <a:cs typeface="Times New Roman" panose="02020603050405020304"/>
              </a:rPr>
              <a:t>rf</a:t>
            </a:r>
            <a:r>
              <a:rPr sz="2000" spc="9" dirty="0" smtClean="0">
                <a:latin typeface="Times New Roman" panose="02020603050405020304"/>
                <a:cs typeface="Times New Roman" panose="02020603050405020304"/>
              </a:rPr>
              <a:t>o</a:t>
            </a:r>
            <a:r>
              <a:rPr sz="2000" spc="4" dirty="0" smtClean="0">
                <a:latin typeface="Times New Roman" panose="02020603050405020304"/>
                <a:cs typeface="Times New Roman" panose="02020603050405020304"/>
              </a:rPr>
              <a:t>r</a:t>
            </a:r>
            <a:r>
              <a:rPr sz="2000" spc="-14" dirty="0" smtClean="0">
                <a:latin typeface="Times New Roman" panose="02020603050405020304"/>
                <a:cs typeface="Times New Roman" panose="02020603050405020304"/>
              </a:rPr>
              <a:t>m</a:t>
            </a:r>
            <a:r>
              <a:rPr sz="2000" spc="0" dirty="0" smtClean="0">
                <a:latin typeface="Times New Roman" panose="02020603050405020304"/>
                <a:cs typeface="Times New Roman" panose="02020603050405020304"/>
              </a:rPr>
              <a:t>a</a:t>
            </a:r>
            <a:r>
              <a:rPr sz="2000" spc="9" dirty="0" smtClean="0">
                <a:latin typeface="Times New Roman" panose="02020603050405020304"/>
                <a:cs typeface="Times New Roman" panose="02020603050405020304"/>
              </a:rPr>
              <a:t>n</a:t>
            </a:r>
            <a:r>
              <a:rPr sz="2000" spc="-9" dirty="0" smtClean="0">
                <a:latin typeface="Times New Roman" panose="02020603050405020304"/>
                <a:cs typeface="Times New Roman" panose="02020603050405020304"/>
              </a:rPr>
              <a:t>c</a:t>
            </a:r>
            <a:r>
              <a:rPr sz="2000" spc="0" dirty="0" smtClean="0">
                <a:latin typeface="Times New Roman" panose="02020603050405020304"/>
                <a:cs typeface="Times New Roman" panose="02020603050405020304"/>
              </a:rPr>
              <a:t>e </a:t>
            </a:r>
            <a:r>
              <a:rPr sz="2000" spc="-14" dirty="0" smtClean="0">
                <a:latin typeface="Times New Roman" panose="02020603050405020304"/>
                <a:cs typeface="Times New Roman" panose="02020603050405020304"/>
              </a:rPr>
              <a:t>m</a:t>
            </a:r>
            <a:r>
              <a:rPr sz="2000" spc="0" dirty="0" smtClean="0">
                <a:latin typeface="Times New Roman" panose="02020603050405020304"/>
                <a:cs typeface="Times New Roman" panose="02020603050405020304"/>
              </a:rPr>
              <a:t>eas</a:t>
            </a:r>
            <a:r>
              <a:rPr sz="2000" spc="9" dirty="0" smtClean="0">
                <a:latin typeface="Times New Roman" panose="02020603050405020304"/>
                <a:cs typeface="Times New Roman" panose="02020603050405020304"/>
              </a:rPr>
              <a:t>u</a:t>
            </a:r>
            <a:r>
              <a:rPr sz="2000" spc="4" dirty="0" smtClean="0">
                <a:latin typeface="Times New Roman" panose="02020603050405020304"/>
                <a:cs typeface="Times New Roman" panose="02020603050405020304"/>
              </a:rPr>
              <a:t>r</a:t>
            </a:r>
            <a:r>
              <a:rPr sz="2000" spc="0" dirty="0" smtClean="0">
                <a:latin typeface="Times New Roman" panose="02020603050405020304"/>
                <a:cs typeface="Times New Roman" panose="02020603050405020304"/>
              </a:rPr>
              <a:t>e </a:t>
            </a:r>
            <a:r>
              <a:rPr sz="2000" spc="0"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w</a:t>
            </a:r>
            <a:r>
              <a:rPr sz="2000" spc="0"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r</a:t>
            </a:r>
            <a:r>
              <a:rPr sz="2000" spc="9" dirty="0" smtClean="0">
                <a:solidFill>
                  <a:schemeClr val="accent6">
                    <a:lumMod val="50000"/>
                  </a:schemeClr>
                </a:solidFill>
                <a:latin typeface="Times New Roman" panose="02020603050405020304"/>
                <a:cs typeface="Times New Roman" panose="02020603050405020304"/>
              </a:rPr>
              <a:t>d</a:t>
            </a:r>
            <a:r>
              <a:rPr sz="2000" spc="0" dirty="0" smtClean="0">
                <a:solidFill>
                  <a:schemeClr val="accent6">
                    <a:lumMod val="50000"/>
                  </a:schemeClr>
                </a:solidFill>
                <a:latin typeface="Times New Roman" panose="02020603050405020304"/>
                <a:cs typeface="Times New Roman" panose="02020603050405020304"/>
              </a:rPr>
              <a:t>s </a:t>
            </a:r>
            <a:r>
              <a:rPr sz="2000" spc="9" dirty="0" smtClean="0">
                <a:solidFill>
                  <a:schemeClr val="accent6">
                    <a:lumMod val="50000"/>
                  </a:schemeClr>
                </a:solidFill>
                <a:latin typeface="Times New Roman" panose="02020603050405020304"/>
                <a:cs typeface="Times New Roman" panose="02020603050405020304"/>
              </a:rPr>
              <a:t>on</a:t>
            </a:r>
            <a:r>
              <a:rPr sz="2000" spc="0" dirty="0" smtClean="0">
                <a:solidFill>
                  <a:schemeClr val="accent6">
                    <a:lumMod val="50000"/>
                  </a:schemeClr>
                </a:solidFill>
                <a:latin typeface="Times New Roman" panose="02020603050405020304"/>
                <a:cs typeface="Times New Roman" panose="02020603050405020304"/>
              </a:rPr>
              <a:t>e </a:t>
            </a:r>
            <a:r>
              <a:rPr sz="2000" spc="9" dirty="0" smtClean="0">
                <a:solidFill>
                  <a:schemeClr val="accent6">
                    <a:lumMod val="50000"/>
                  </a:schemeClr>
                </a:solidFill>
                <a:latin typeface="Times New Roman" panose="02020603050405020304"/>
                <a:cs typeface="Times New Roman" panose="02020603050405020304"/>
              </a:rPr>
              <a:t>po</a:t>
            </a:r>
            <a:r>
              <a:rPr sz="2000" spc="-4" dirty="0" smtClean="0">
                <a:solidFill>
                  <a:schemeClr val="accent6">
                    <a:lumMod val="50000"/>
                  </a:schemeClr>
                </a:solidFill>
                <a:latin typeface="Times New Roman" panose="02020603050405020304"/>
                <a:cs typeface="Times New Roman" panose="02020603050405020304"/>
              </a:rPr>
              <a:t>i</a:t>
            </a:r>
            <a:r>
              <a:rPr sz="2000" spc="9" dirty="0" smtClean="0">
                <a:solidFill>
                  <a:schemeClr val="accent6">
                    <a:lumMod val="50000"/>
                  </a:schemeClr>
                </a:solidFill>
                <a:latin typeface="Times New Roman" panose="02020603050405020304"/>
                <a:cs typeface="Times New Roman" panose="02020603050405020304"/>
              </a:rPr>
              <a:t>n</a:t>
            </a:r>
            <a:r>
              <a:rPr sz="2000" spc="0" dirty="0" smtClean="0">
                <a:solidFill>
                  <a:schemeClr val="accent6">
                    <a:lumMod val="50000"/>
                  </a:schemeClr>
                </a:solidFill>
                <a:latin typeface="Times New Roman" panose="02020603050405020304"/>
                <a:cs typeface="Times New Roman" panose="02020603050405020304"/>
              </a:rPr>
              <a:t>t</a:t>
            </a:r>
            <a:r>
              <a:rPr sz="2000" spc="-4" dirty="0" smtClean="0">
                <a:solidFill>
                  <a:schemeClr val="accent6">
                    <a:lumMod val="50000"/>
                  </a:schemeClr>
                </a:solidFill>
                <a:latin typeface="Times New Roman" panose="02020603050405020304"/>
                <a:cs typeface="Times New Roman" panose="02020603050405020304"/>
              </a:rPr>
              <a:t> </a:t>
            </a:r>
            <a:r>
              <a:rPr sz="2000" spc="4" dirty="0" smtClean="0">
                <a:solidFill>
                  <a:schemeClr val="accent6">
                    <a:lumMod val="50000"/>
                  </a:schemeClr>
                </a:solidFill>
                <a:latin typeface="Times New Roman" panose="02020603050405020304"/>
                <a:cs typeface="Times New Roman" panose="02020603050405020304"/>
              </a:rPr>
              <a:t>f</a:t>
            </a:r>
            <a:r>
              <a:rPr sz="2000" spc="9" dirty="0" smtClean="0">
                <a:solidFill>
                  <a:schemeClr val="accent6">
                    <a:lumMod val="50000"/>
                  </a:schemeClr>
                </a:solidFill>
                <a:latin typeface="Times New Roman" panose="02020603050405020304"/>
                <a:cs typeface="Times New Roman" panose="02020603050405020304"/>
              </a:rPr>
              <a:t>o</a:t>
            </a:r>
            <a:r>
              <a:rPr sz="2000" spc="0" dirty="0" smtClean="0">
                <a:solidFill>
                  <a:schemeClr val="accent6">
                    <a:lumMod val="50000"/>
                  </a:schemeClr>
                </a:solidFill>
                <a:latin typeface="Times New Roman" panose="02020603050405020304"/>
                <a:cs typeface="Times New Roman" panose="02020603050405020304"/>
              </a:rPr>
              <a:t>r</a:t>
            </a:r>
            <a:r>
              <a:rPr sz="2000" spc="14"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e</a:t>
            </a:r>
            <a:r>
              <a:rPr sz="2000" spc="-9" dirty="0" smtClean="0">
                <a:solidFill>
                  <a:schemeClr val="accent6">
                    <a:lumMod val="50000"/>
                  </a:schemeClr>
                </a:solidFill>
                <a:latin typeface="Times New Roman" panose="02020603050405020304"/>
                <a:cs typeface="Times New Roman" panose="02020603050405020304"/>
              </a:rPr>
              <a:t>a</a:t>
            </a:r>
            <a:r>
              <a:rPr sz="2000" spc="0" dirty="0" smtClean="0">
                <a:solidFill>
                  <a:schemeClr val="accent6">
                    <a:lumMod val="50000"/>
                  </a:schemeClr>
                </a:solidFill>
                <a:latin typeface="Times New Roman" panose="02020603050405020304"/>
                <a:cs typeface="Times New Roman" panose="02020603050405020304"/>
              </a:rPr>
              <a:t>ch</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c</a:t>
            </a:r>
            <a:r>
              <a:rPr sz="2000" spc="4" dirty="0" smtClean="0">
                <a:solidFill>
                  <a:schemeClr val="accent6">
                    <a:lumMod val="50000"/>
                  </a:schemeClr>
                </a:solidFill>
                <a:latin typeface="Times New Roman" panose="02020603050405020304"/>
                <a:cs typeface="Times New Roman" panose="02020603050405020304"/>
              </a:rPr>
              <a:t>l</a:t>
            </a:r>
            <a:r>
              <a:rPr sz="2000" spc="-9" dirty="0" smtClean="0">
                <a:solidFill>
                  <a:schemeClr val="accent6">
                    <a:lumMod val="50000"/>
                  </a:schemeClr>
                </a:solidFill>
                <a:latin typeface="Times New Roman" panose="02020603050405020304"/>
                <a:cs typeface="Times New Roman" panose="02020603050405020304"/>
              </a:rPr>
              <a:t>e</a:t>
            </a:r>
            <a:r>
              <a:rPr sz="2000" spc="0" dirty="0" smtClean="0">
                <a:solidFill>
                  <a:schemeClr val="accent6">
                    <a:lumMod val="50000"/>
                  </a:schemeClr>
                </a:solidFill>
                <a:latin typeface="Times New Roman" panose="02020603050405020304"/>
                <a:cs typeface="Times New Roman" panose="02020603050405020304"/>
              </a:rPr>
              <a:t>an</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s</a:t>
            </a:r>
            <a:r>
              <a:rPr sz="2000" spc="9" dirty="0" smtClean="0">
                <a:solidFill>
                  <a:schemeClr val="accent6">
                    <a:lumMod val="50000"/>
                  </a:schemeClr>
                </a:solidFill>
                <a:latin typeface="Times New Roman" panose="02020603050405020304"/>
                <a:cs typeface="Times New Roman" panose="02020603050405020304"/>
              </a:rPr>
              <a:t>qu</a:t>
            </a:r>
            <a:r>
              <a:rPr sz="2000" spc="0"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r</a:t>
            </a:r>
            <a:r>
              <a:rPr sz="2000" spc="0" dirty="0" smtClean="0">
                <a:solidFill>
                  <a:schemeClr val="accent6">
                    <a:lumMod val="50000"/>
                  </a:schemeClr>
                </a:solidFill>
                <a:latin typeface="Times New Roman" panose="02020603050405020304"/>
                <a:cs typeface="Times New Roman" panose="02020603050405020304"/>
              </a:rPr>
              <a:t>e at</a:t>
            </a:r>
            <a:r>
              <a:rPr sz="2000" spc="-4"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each</a:t>
            </a:r>
            <a:r>
              <a:rPr sz="2000" spc="9" dirty="0" smtClean="0">
                <a:solidFill>
                  <a:schemeClr val="accent6">
                    <a:lumMod val="50000"/>
                  </a:schemeClr>
                </a:solidFill>
                <a:latin typeface="Times New Roman" panose="02020603050405020304"/>
                <a:cs typeface="Times New Roman" panose="02020603050405020304"/>
              </a:rPr>
              <a:t> </a:t>
            </a:r>
            <a:r>
              <a:rPr sz="2000" spc="-4" dirty="0" smtClean="0">
                <a:solidFill>
                  <a:schemeClr val="accent6">
                    <a:lumMod val="50000"/>
                  </a:schemeClr>
                </a:solidFill>
                <a:latin typeface="Times New Roman" panose="02020603050405020304"/>
                <a:cs typeface="Times New Roman" panose="02020603050405020304"/>
              </a:rPr>
              <a:t>ti</a:t>
            </a:r>
            <a:r>
              <a:rPr sz="2000" spc="-14" dirty="0" smtClean="0">
                <a:solidFill>
                  <a:schemeClr val="accent6">
                    <a:lumMod val="50000"/>
                  </a:schemeClr>
                </a:solidFill>
                <a:latin typeface="Times New Roman" panose="02020603050405020304"/>
                <a:cs typeface="Times New Roman" panose="02020603050405020304"/>
              </a:rPr>
              <a:t>m</a:t>
            </a:r>
            <a:r>
              <a:rPr sz="2000" spc="0" dirty="0" smtClean="0">
                <a:solidFill>
                  <a:schemeClr val="accent6">
                    <a:lumMod val="50000"/>
                  </a:schemeClr>
                </a:solidFill>
                <a:latin typeface="Times New Roman" panose="02020603050405020304"/>
                <a:cs typeface="Times New Roman" panose="02020603050405020304"/>
              </a:rPr>
              <a:t>e s</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e</a:t>
            </a:r>
            <a:r>
              <a:rPr sz="2000" spc="9" dirty="0" smtClean="0">
                <a:solidFill>
                  <a:schemeClr val="accent6">
                    <a:lumMod val="50000"/>
                  </a:schemeClr>
                </a:solidFill>
                <a:latin typeface="Times New Roman" panose="02020603050405020304"/>
                <a:cs typeface="Times New Roman" panose="02020603050405020304"/>
              </a:rPr>
              <a:t>p</a:t>
            </a:r>
            <a:r>
              <a:rPr sz="2000" spc="0" dirty="0" smtClean="0">
                <a:solidFill>
                  <a:schemeClr val="accent6">
                    <a:lumMod val="50000"/>
                  </a:schemeClr>
                </a:solidFill>
                <a:latin typeface="Times New Roman" panose="02020603050405020304"/>
                <a:cs typeface="Times New Roman" panose="02020603050405020304"/>
              </a:rPr>
              <a:t>,</a:t>
            </a:r>
            <a:r>
              <a:rPr sz="2000" spc="9" dirty="0" smtClean="0">
                <a:solidFill>
                  <a:schemeClr val="accent6">
                    <a:lumMod val="50000"/>
                  </a:schemeClr>
                </a:solidFill>
                <a:latin typeface="Times New Roman" panose="02020603050405020304"/>
                <a:cs typeface="Times New Roman" panose="02020603050405020304"/>
              </a:rPr>
              <a:t> o</a:t>
            </a:r>
            <a:r>
              <a:rPr sz="2000" spc="0" dirty="0" smtClean="0">
                <a:solidFill>
                  <a:schemeClr val="accent6">
                    <a:lumMod val="50000"/>
                  </a:schemeClr>
                </a:solidFill>
                <a:latin typeface="Times New Roman" panose="02020603050405020304"/>
                <a:cs typeface="Times New Roman" panose="02020603050405020304"/>
              </a:rPr>
              <a:t>ver</a:t>
            </a:r>
            <a:r>
              <a:rPr sz="2000" spc="14"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a </a:t>
            </a:r>
            <a:r>
              <a:rPr sz="2000" spc="-4" dirty="0" smtClean="0">
                <a:solidFill>
                  <a:schemeClr val="accent6">
                    <a:lumMod val="50000"/>
                  </a:schemeClr>
                </a:solidFill>
                <a:latin typeface="Times New Roman" panose="02020603050405020304"/>
                <a:cs typeface="Times New Roman" panose="02020603050405020304"/>
              </a:rPr>
              <a:t>l</a:t>
            </a:r>
            <a:r>
              <a:rPr sz="2000" spc="4" dirty="0" smtClean="0">
                <a:solidFill>
                  <a:schemeClr val="accent6">
                    <a:lumMod val="50000"/>
                  </a:schemeClr>
                </a:solidFill>
                <a:latin typeface="Times New Roman" panose="02020603050405020304"/>
                <a:cs typeface="Times New Roman" panose="02020603050405020304"/>
              </a:rPr>
              <a:t>if</a:t>
            </a:r>
            <a:r>
              <a:rPr sz="2000" spc="-9" dirty="0" smtClean="0">
                <a:solidFill>
                  <a:schemeClr val="accent6">
                    <a:lumMod val="50000"/>
                  </a:schemeClr>
                </a:solidFill>
                <a:latin typeface="Times New Roman" panose="02020603050405020304"/>
                <a:cs typeface="Times New Roman" panose="02020603050405020304"/>
              </a:rPr>
              <a:t>e</a:t>
            </a:r>
            <a:r>
              <a:rPr sz="2000" spc="4" dirty="0" smtClean="0">
                <a:solidFill>
                  <a:schemeClr val="accent6">
                    <a:lumMod val="50000"/>
                  </a:schemeClr>
                </a:solidFill>
                <a:latin typeface="Times New Roman" panose="02020603050405020304"/>
                <a:cs typeface="Times New Roman" panose="02020603050405020304"/>
              </a:rPr>
              <a:t>t</a:t>
            </a:r>
            <a:r>
              <a:rPr sz="2000" spc="-4" dirty="0" smtClean="0">
                <a:solidFill>
                  <a:schemeClr val="accent6">
                    <a:lumMod val="50000"/>
                  </a:schemeClr>
                </a:solidFill>
                <a:latin typeface="Times New Roman" panose="02020603050405020304"/>
                <a:cs typeface="Times New Roman" panose="02020603050405020304"/>
              </a:rPr>
              <a:t>i</a:t>
            </a:r>
            <a:r>
              <a:rPr sz="2000" spc="-25" dirty="0" smtClean="0">
                <a:solidFill>
                  <a:schemeClr val="accent6">
                    <a:lumMod val="50000"/>
                  </a:schemeClr>
                </a:solidFill>
                <a:latin typeface="Times New Roman" panose="02020603050405020304"/>
                <a:cs typeface="Times New Roman" panose="02020603050405020304"/>
              </a:rPr>
              <a:t>m</a:t>
            </a:r>
            <a:r>
              <a:rPr sz="2000" spc="0" dirty="0" smtClean="0">
                <a:solidFill>
                  <a:schemeClr val="accent6">
                    <a:lumMod val="50000"/>
                  </a:schemeClr>
                </a:solidFill>
                <a:latin typeface="Times New Roman" panose="02020603050405020304"/>
                <a:cs typeface="Times New Roman" panose="02020603050405020304"/>
              </a:rPr>
              <a:t>e </a:t>
            </a:r>
            <a:r>
              <a:rPr sz="2000" spc="9" dirty="0" smtClean="0">
                <a:solidFill>
                  <a:schemeClr val="accent6">
                    <a:lumMod val="50000"/>
                  </a:schemeClr>
                </a:solidFill>
                <a:latin typeface="Times New Roman" panose="02020603050405020304"/>
                <a:cs typeface="Times New Roman" panose="02020603050405020304"/>
              </a:rPr>
              <a:t>o</a:t>
            </a:r>
            <a:r>
              <a:rPr sz="2000" spc="0" dirty="0" smtClean="0">
                <a:solidFill>
                  <a:schemeClr val="accent6">
                    <a:lumMod val="50000"/>
                  </a:schemeClr>
                </a:solidFill>
                <a:latin typeface="Times New Roman" panose="02020603050405020304"/>
                <a:cs typeface="Times New Roman" panose="02020603050405020304"/>
              </a:rPr>
              <a:t>f</a:t>
            </a:r>
            <a:r>
              <a:rPr sz="2000" spc="14" dirty="0" smtClean="0">
                <a:solidFill>
                  <a:schemeClr val="accent6">
                    <a:lumMod val="50000"/>
                  </a:schemeClr>
                </a:solidFill>
                <a:latin typeface="Times New Roman" panose="02020603050405020304"/>
                <a:cs typeface="Times New Roman" panose="02020603050405020304"/>
              </a:rPr>
              <a:t> </a:t>
            </a:r>
            <a:r>
              <a:rPr sz="2000" spc="9" dirty="0" smtClean="0">
                <a:solidFill>
                  <a:schemeClr val="accent6">
                    <a:lumMod val="50000"/>
                  </a:schemeClr>
                </a:solidFill>
                <a:latin typeface="Times New Roman" panose="02020603050405020304"/>
                <a:cs typeface="Times New Roman" panose="02020603050405020304"/>
              </a:rPr>
              <a:t>100</a:t>
            </a:r>
            <a:r>
              <a:rPr sz="2000" spc="0" dirty="0" smtClean="0">
                <a:solidFill>
                  <a:schemeClr val="accent6">
                    <a:lumMod val="50000"/>
                  </a:schemeClr>
                </a:solidFill>
                <a:latin typeface="Times New Roman" panose="02020603050405020304"/>
                <a:cs typeface="Times New Roman" panose="02020603050405020304"/>
              </a:rPr>
              <a:t>0</a:t>
            </a:r>
            <a:r>
              <a:rPr sz="2000" spc="9" dirty="0" smtClean="0">
                <a:solidFill>
                  <a:schemeClr val="accent6">
                    <a:lumMod val="50000"/>
                  </a:schemeClr>
                </a:solidFill>
                <a:latin typeface="Times New Roman" panose="02020603050405020304"/>
                <a:cs typeface="Times New Roman" panose="02020603050405020304"/>
              </a:rPr>
              <a:t> </a:t>
            </a:r>
            <a:r>
              <a:rPr sz="2000" spc="-4" dirty="0" smtClean="0">
                <a:solidFill>
                  <a:schemeClr val="accent6">
                    <a:lumMod val="50000"/>
                  </a:schemeClr>
                </a:solidFill>
                <a:latin typeface="Times New Roman" panose="02020603050405020304"/>
                <a:cs typeface="Times New Roman" panose="02020603050405020304"/>
              </a:rPr>
              <a:t>ti</a:t>
            </a:r>
            <a:r>
              <a:rPr sz="2000" spc="-14" dirty="0" smtClean="0">
                <a:solidFill>
                  <a:schemeClr val="accent6">
                    <a:lumMod val="50000"/>
                  </a:schemeClr>
                </a:solidFill>
                <a:latin typeface="Times New Roman" panose="02020603050405020304"/>
                <a:cs typeface="Times New Roman" panose="02020603050405020304"/>
              </a:rPr>
              <a:t>m</a:t>
            </a:r>
            <a:r>
              <a:rPr sz="2000" spc="0" dirty="0" smtClean="0">
                <a:solidFill>
                  <a:schemeClr val="accent6">
                    <a:lumMod val="50000"/>
                  </a:schemeClr>
                </a:solidFill>
                <a:latin typeface="Times New Roman" panose="02020603050405020304"/>
                <a:cs typeface="Times New Roman" panose="02020603050405020304"/>
              </a:rPr>
              <a:t>e s</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e</a:t>
            </a:r>
            <a:r>
              <a:rPr sz="2000" spc="9" dirty="0" smtClean="0">
                <a:solidFill>
                  <a:schemeClr val="accent6">
                    <a:lumMod val="50000"/>
                  </a:schemeClr>
                </a:solidFill>
                <a:latin typeface="Times New Roman" panose="02020603050405020304"/>
                <a:cs typeface="Times New Roman" panose="02020603050405020304"/>
              </a:rPr>
              <a:t>p</a:t>
            </a:r>
            <a:r>
              <a:rPr sz="2000" spc="0" dirty="0" smtClean="0">
                <a:solidFill>
                  <a:schemeClr val="accent6">
                    <a:lumMod val="50000"/>
                  </a:schemeClr>
                </a:solidFill>
                <a:latin typeface="Times New Roman" panose="02020603050405020304"/>
                <a:cs typeface="Times New Roman" panose="02020603050405020304"/>
              </a:rPr>
              <a:t>s</a:t>
            </a:r>
            <a:endParaRPr sz="2000">
              <a:solidFill>
                <a:schemeClr val="accent6">
                  <a:lumMod val="50000"/>
                </a:schemeClr>
              </a:solidFill>
              <a:latin typeface="Times New Roman" panose="02020603050405020304"/>
              <a:cs typeface="Times New Roman" panose="02020603050405020304"/>
            </a:endParaRPr>
          </a:p>
          <a:p>
            <a:pPr marL="12700" marR="219710">
              <a:lnSpc>
                <a:spcPts val="1920"/>
              </a:lnSpc>
              <a:spcBef>
                <a:spcPts val="590"/>
              </a:spcBef>
            </a:pPr>
            <a:r>
              <a:rPr sz="2000" spc="0" dirty="0" smtClean="0">
                <a:latin typeface="Times New Roman" panose="02020603050405020304"/>
                <a:cs typeface="Times New Roman" panose="02020603050405020304"/>
              </a:rPr>
              <a:t>T</a:t>
            </a:r>
            <a:r>
              <a:rPr sz="2000" spc="9" dirty="0" smtClean="0">
                <a:latin typeface="Times New Roman" panose="02020603050405020304"/>
                <a:cs typeface="Times New Roman" panose="02020603050405020304"/>
              </a:rPr>
              <a:t>h</a:t>
            </a:r>
            <a:r>
              <a:rPr sz="2000" spc="0" dirty="0" smtClean="0">
                <a:latin typeface="Times New Roman" panose="02020603050405020304"/>
                <a:cs typeface="Times New Roman" panose="02020603050405020304"/>
              </a:rPr>
              <a:t>e </a:t>
            </a:r>
            <a:r>
              <a:rPr sz="2000" spc="9" dirty="0" smtClean="0">
                <a:latin typeface="Times New Roman" panose="02020603050405020304"/>
                <a:cs typeface="Times New Roman" panose="02020603050405020304"/>
              </a:rPr>
              <a:t>g</a:t>
            </a:r>
            <a:r>
              <a:rPr sz="2000" spc="0" dirty="0" smtClean="0">
                <a:latin typeface="Times New Roman" panose="02020603050405020304"/>
                <a:cs typeface="Times New Roman" panose="02020603050405020304"/>
              </a:rPr>
              <a:t>e</a:t>
            </a:r>
            <a:r>
              <a:rPr sz="2000" spc="9" dirty="0" smtClean="0">
                <a:latin typeface="Times New Roman" panose="02020603050405020304"/>
                <a:cs typeface="Times New Roman" panose="02020603050405020304"/>
              </a:rPr>
              <a:t>og</a:t>
            </a:r>
            <a:r>
              <a:rPr sz="2000" spc="4" dirty="0" smtClean="0">
                <a:latin typeface="Times New Roman" panose="02020603050405020304"/>
                <a:cs typeface="Times New Roman" panose="02020603050405020304"/>
              </a:rPr>
              <a:t>r</a:t>
            </a:r>
            <a:r>
              <a:rPr sz="2000" spc="0" dirty="0" smtClean="0">
                <a:latin typeface="Times New Roman" panose="02020603050405020304"/>
                <a:cs typeface="Times New Roman" panose="02020603050405020304"/>
              </a:rPr>
              <a:t>ap</a:t>
            </a:r>
            <a:r>
              <a:rPr sz="2000" spc="9" dirty="0" smtClean="0">
                <a:latin typeface="Times New Roman" panose="02020603050405020304"/>
                <a:cs typeface="Times New Roman" panose="02020603050405020304"/>
              </a:rPr>
              <a:t>h</a:t>
            </a:r>
            <a:r>
              <a:rPr sz="2000" spc="0" dirty="0" smtClean="0">
                <a:latin typeface="Times New Roman" panose="02020603050405020304"/>
                <a:cs typeface="Times New Roman" panose="02020603050405020304"/>
              </a:rPr>
              <a:t>y </a:t>
            </a:r>
            <a:r>
              <a:rPr sz="2000" spc="9" dirty="0" smtClean="0">
                <a:latin typeface="Times New Roman" panose="02020603050405020304"/>
                <a:cs typeface="Times New Roman" panose="02020603050405020304"/>
              </a:rPr>
              <a:t>o</a:t>
            </a:r>
            <a:r>
              <a:rPr sz="2000" spc="0" dirty="0" smtClean="0">
                <a:latin typeface="Times New Roman" panose="02020603050405020304"/>
                <a:cs typeface="Times New Roman" panose="02020603050405020304"/>
              </a:rPr>
              <a:t>f</a:t>
            </a:r>
            <a:r>
              <a:rPr sz="2000" spc="14" dirty="0" smtClean="0">
                <a:latin typeface="Times New Roman" panose="02020603050405020304"/>
                <a:cs typeface="Times New Roman" panose="02020603050405020304"/>
              </a:rPr>
              <a:t> </a:t>
            </a:r>
            <a:r>
              <a:rPr sz="2000" spc="-4" dirty="0" smtClean="0">
                <a:latin typeface="Times New Roman" panose="02020603050405020304"/>
                <a:cs typeface="Times New Roman" panose="02020603050405020304"/>
              </a:rPr>
              <a:t>t</a:t>
            </a:r>
            <a:r>
              <a:rPr sz="2000" spc="9" dirty="0" smtClean="0">
                <a:latin typeface="Times New Roman" panose="02020603050405020304"/>
                <a:cs typeface="Times New Roman" panose="02020603050405020304"/>
              </a:rPr>
              <a:t>h</a:t>
            </a:r>
            <a:r>
              <a:rPr sz="2000" spc="0" dirty="0" smtClean="0">
                <a:latin typeface="Times New Roman" panose="02020603050405020304"/>
                <a:cs typeface="Times New Roman" panose="02020603050405020304"/>
              </a:rPr>
              <a:t>e </a:t>
            </a:r>
            <a:r>
              <a:rPr sz="2000" spc="-9" dirty="0" smtClean="0">
                <a:latin typeface="Times New Roman" panose="02020603050405020304"/>
                <a:cs typeface="Times New Roman" panose="02020603050405020304"/>
              </a:rPr>
              <a:t>e</a:t>
            </a:r>
            <a:r>
              <a:rPr sz="2000" spc="9" dirty="0" smtClean="0">
                <a:latin typeface="Times New Roman" panose="02020603050405020304"/>
                <a:cs typeface="Times New Roman" panose="02020603050405020304"/>
              </a:rPr>
              <a:t>nv</a:t>
            </a:r>
            <a:r>
              <a:rPr sz="2000" spc="-4" dirty="0" smtClean="0">
                <a:latin typeface="Times New Roman" panose="02020603050405020304"/>
                <a:cs typeface="Times New Roman" panose="02020603050405020304"/>
              </a:rPr>
              <a:t>i</a:t>
            </a:r>
            <a:r>
              <a:rPr sz="2000" spc="4" dirty="0" smtClean="0">
                <a:latin typeface="Times New Roman" panose="02020603050405020304"/>
                <a:cs typeface="Times New Roman" panose="02020603050405020304"/>
              </a:rPr>
              <a:t>r</a:t>
            </a:r>
            <a:r>
              <a:rPr sz="2000" spc="9" dirty="0" smtClean="0">
                <a:latin typeface="Times New Roman" panose="02020603050405020304"/>
                <a:cs typeface="Times New Roman" panose="02020603050405020304"/>
              </a:rPr>
              <a:t>on</a:t>
            </a:r>
            <a:r>
              <a:rPr sz="2000" spc="-14" dirty="0" smtClean="0">
                <a:latin typeface="Times New Roman" panose="02020603050405020304"/>
                <a:cs typeface="Times New Roman" panose="02020603050405020304"/>
              </a:rPr>
              <a:t>m</a:t>
            </a:r>
            <a:r>
              <a:rPr sz="2000" spc="0" dirty="0" smtClean="0">
                <a:latin typeface="Times New Roman" panose="02020603050405020304"/>
                <a:cs typeface="Times New Roman" panose="02020603050405020304"/>
              </a:rPr>
              <a:t>ent </a:t>
            </a:r>
            <a:r>
              <a:rPr sz="2000" spc="-4" dirty="0" smtClean="0">
                <a:solidFill>
                  <a:schemeClr val="accent6">
                    <a:lumMod val="50000"/>
                  </a:schemeClr>
                </a:solidFill>
                <a:latin typeface="Times New Roman" panose="02020603050405020304"/>
                <a:cs typeface="Times New Roman" panose="02020603050405020304"/>
              </a:rPr>
              <a:t>i</a:t>
            </a:r>
            <a:r>
              <a:rPr sz="2000" spc="0" dirty="0" smtClean="0">
                <a:solidFill>
                  <a:schemeClr val="accent6">
                    <a:lumMod val="50000"/>
                  </a:schemeClr>
                </a:solidFill>
                <a:latin typeface="Times New Roman" panose="02020603050405020304"/>
                <a:cs typeface="Times New Roman" panose="02020603050405020304"/>
              </a:rPr>
              <a:t>s</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k</a:t>
            </a:r>
            <a:r>
              <a:rPr sz="2000" spc="9" dirty="0" smtClean="0">
                <a:solidFill>
                  <a:schemeClr val="accent6">
                    <a:lumMod val="50000"/>
                  </a:schemeClr>
                </a:solidFill>
                <a:latin typeface="Times New Roman" panose="02020603050405020304"/>
                <a:cs typeface="Times New Roman" panose="02020603050405020304"/>
              </a:rPr>
              <a:t>no</a:t>
            </a:r>
            <a:r>
              <a:rPr sz="2000" spc="4" dirty="0" smtClean="0">
                <a:solidFill>
                  <a:schemeClr val="accent6">
                    <a:lumMod val="50000"/>
                  </a:schemeClr>
                </a:solidFill>
                <a:latin typeface="Times New Roman" panose="02020603050405020304"/>
                <a:cs typeface="Times New Roman" panose="02020603050405020304"/>
              </a:rPr>
              <a:t>w</a:t>
            </a:r>
            <a:r>
              <a:rPr sz="2000" spc="0" dirty="0" smtClean="0">
                <a:solidFill>
                  <a:schemeClr val="accent6">
                    <a:lumMod val="50000"/>
                  </a:schemeClr>
                </a:solidFill>
                <a:latin typeface="Times New Roman" panose="02020603050405020304"/>
                <a:cs typeface="Times New Roman" panose="02020603050405020304"/>
              </a:rPr>
              <a:t>n</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a</a:t>
            </a:r>
            <a:r>
              <a:rPr sz="2000" spc="9" dirty="0" smtClean="0">
                <a:solidFill>
                  <a:schemeClr val="accent6">
                    <a:lumMod val="50000"/>
                  </a:schemeClr>
                </a:solidFill>
                <a:latin typeface="Times New Roman" panose="02020603050405020304"/>
                <a:cs typeface="Times New Roman" panose="02020603050405020304"/>
              </a:rPr>
              <a:t> </a:t>
            </a:r>
            <a:r>
              <a:rPr sz="2000" spc="9" smtClean="0">
                <a:solidFill>
                  <a:schemeClr val="accent6">
                    <a:lumMod val="50000"/>
                  </a:schemeClr>
                </a:solidFill>
                <a:latin typeface="Times New Roman" panose="02020603050405020304"/>
                <a:cs typeface="Times New Roman" panose="02020603050405020304"/>
              </a:rPr>
              <a:t>p</a:t>
            </a:r>
            <a:r>
              <a:rPr sz="2000" spc="4" smtClean="0">
                <a:solidFill>
                  <a:schemeClr val="accent6">
                    <a:lumMod val="50000"/>
                  </a:schemeClr>
                </a:solidFill>
                <a:latin typeface="Times New Roman" panose="02020603050405020304"/>
                <a:cs typeface="Times New Roman" panose="02020603050405020304"/>
              </a:rPr>
              <a:t>r</a:t>
            </a:r>
            <a:r>
              <a:rPr sz="2000" spc="-4" smtClean="0">
                <a:solidFill>
                  <a:schemeClr val="accent6">
                    <a:lumMod val="50000"/>
                  </a:schemeClr>
                </a:solidFill>
                <a:latin typeface="Times New Roman" panose="02020603050405020304"/>
                <a:cs typeface="Times New Roman" panose="02020603050405020304"/>
              </a:rPr>
              <a:t>i</a:t>
            </a:r>
            <a:r>
              <a:rPr sz="2000" spc="9" smtClean="0">
                <a:solidFill>
                  <a:schemeClr val="accent6">
                    <a:lumMod val="50000"/>
                  </a:schemeClr>
                </a:solidFill>
                <a:latin typeface="Times New Roman" panose="02020603050405020304"/>
                <a:cs typeface="Times New Roman" panose="02020603050405020304"/>
              </a:rPr>
              <a:t>o</a:t>
            </a:r>
            <a:r>
              <a:rPr sz="2000" spc="4" smtClean="0">
                <a:solidFill>
                  <a:schemeClr val="accent6">
                    <a:lumMod val="50000"/>
                  </a:schemeClr>
                </a:solidFill>
                <a:latin typeface="Times New Roman" panose="02020603050405020304"/>
                <a:cs typeface="Times New Roman" panose="02020603050405020304"/>
              </a:rPr>
              <a:t>r</a:t>
            </a:r>
            <a:r>
              <a:rPr sz="2000" spc="0" smtClean="0">
                <a:solidFill>
                  <a:schemeClr val="accent6">
                    <a:lumMod val="50000"/>
                  </a:schemeClr>
                </a:solidFill>
                <a:latin typeface="Times New Roman" panose="02020603050405020304"/>
                <a:cs typeface="Times New Roman" panose="02020603050405020304"/>
              </a:rPr>
              <a:t>i</a:t>
            </a:r>
            <a:r>
              <a:rPr sz="2000" spc="-4" smtClean="0">
                <a:solidFill>
                  <a:schemeClr val="accent6">
                    <a:lumMod val="50000"/>
                  </a:schemeClr>
                </a:solidFill>
                <a:latin typeface="Times New Roman" panose="02020603050405020304"/>
                <a:cs typeface="Times New Roman" panose="02020603050405020304"/>
              </a:rPr>
              <a:t> </a:t>
            </a:r>
            <a:endParaRPr lang="en-US" sz="2000" spc="-4" dirty="0" smtClean="0">
              <a:solidFill>
                <a:schemeClr val="accent6">
                  <a:lumMod val="50000"/>
                </a:schemeClr>
              </a:solidFill>
              <a:latin typeface="Times New Roman" panose="02020603050405020304"/>
              <a:cs typeface="Times New Roman" panose="02020603050405020304"/>
            </a:endParaRPr>
          </a:p>
          <a:p>
            <a:pPr marL="12700" marR="219710">
              <a:lnSpc>
                <a:spcPts val="1920"/>
              </a:lnSpc>
              <a:spcBef>
                <a:spcPts val="590"/>
              </a:spcBef>
            </a:pPr>
            <a:endParaRPr sz="2000">
              <a:solidFill>
                <a:schemeClr val="accent6">
                  <a:lumMod val="50000"/>
                </a:schemeClr>
              </a:solidFill>
              <a:latin typeface="Times New Roman" panose="02020603050405020304"/>
              <a:cs typeface="Times New Roman" panose="02020603050405020304"/>
            </a:endParaRPr>
          </a:p>
          <a:p>
            <a:pPr marL="12700" marR="31115">
              <a:lnSpc>
                <a:spcPct val="96000"/>
              </a:lnSpc>
              <a:spcBef>
                <a:spcPts val="170"/>
              </a:spcBef>
            </a:pPr>
            <a:r>
              <a:rPr sz="2000" spc="0" dirty="0" smtClean="0">
                <a:solidFill>
                  <a:schemeClr val="accent6">
                    <a:lumMod val="50000"/>
                  </a:schemeClr>
                </a:solidFill>
                <a:latin typeface="Times New Roman" panose="02020603050405020304"/>
                <a:cs typeface="Times New Roman" panose="02020603050405020304"/>
              </a:rPr>
              <a:t>T</a:t>
            </a:r>
            <a:r>
              <a:rPr sz="2000" spc="9" dirty="0" smtClean="0">
                <a:solidFill>
                  <a:schemeClr val="accent6">
                    <a:lumMod val="50000"/>
                  </a:schemeClr>
                </a:solidFill>
                <a:latin typeface="Times New Roman" panose="02020603050405020304"/>
                <a:cs typeface="Times New Roman" panose="02020603050405020304"/>
              </a:rPr>
              <a:t>h</a:t>
            </a:r>
            <a:r>
              <a:rPr sz="2000" spc="0" dirty="0" smtClean="0">
                <a:solidFill>
                  <a:schemeClr val="accent6">
                    <a:lumMod val="50000"/>
                  </a:schemeClr>
                </a:solidFill>
                <a:latin typeface="Times New Roman" panose="02020603050405020304"/>
                <a:cs typeface="Times New Roman" panose="02020603050405020304"/>
              </a:rPr>
              <a:t>e </a:t>
            </a:r>
            <a:r>
              <a:rPr sz="2000" spc="9" dirty="0" smtClean="0">
                <a:solidFill>
                  <a:schemeClr val="accent6">
                    <a:lumMod val="50000"/>
                  </a:schemeClr>
                </a:solidFill>
                <a:latin typeface="Times New Roman" panose="02020603050405020304"/>
                <a:cs typeface="Times New Roman" panose="02020603050405020304"/>
              </a:rPr>
              <a:t>on</a:t>
            </a:r>
            <a:r>
              <a:rPr sz="2000" spc="-4" dirty="0" smtClean="0">
                <a:solidFill>
                  <a:schemeClr val="accent6">
                    <a:lumMod val="50000"/>
                  </a:schemeClr>
                </a:solidFill>
                <a:latin typeface="Times New Roman" panose="02020603050405020304"/>
                <a:cs typeface="Times New Roman" panose="02020603050405020304"/>
              </a:rPr>
              <a:t>l</a:t>
            </a:r>
            <a:r>
              <a:rPr sz="2000" spc="0" dirty="0" smtClean="0">
                <a:solidFill>
                  <a:schemeClr val="accent6">
                    <a:lumMod val="50000"/>
                  </a:schemeClr>
                </a:solidFill>
                <a:latin typeface="Times New Roman" panose="02020603050405020304"/>
                <a:cs typeface="Times New Roman" panose="02020603050405020304"/>
              </a:rPr>
              <a:t>y a</a:t>
            </a:r>
            <a:r>
              <a:rPr sz="2000" spc="9" dirty="0" smtClean="0">
                <a:solidFill>
                  <a:schemeClr val="accent6">
                    <a:lumMod val="50000"/>
                  </a:schemeClr>
                </a:solidFill>
                <a:latin typeface="Times New Roman" panose="02020603050405020304"/>
                <a:cs typeface="Times New Roman" panose="02020603050405020304"/>
              </a:rPr>
              <a:t>v</a:t>
            </a:r>
            <a:r>
              <a:rPr sz="2000" spc="0"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il</a:t>
            </a:r>
            <a:r>
              <a:rPr sz="2000" spc="0" dirty="0" smtClean="0">
                <a:solidFill>
                  <a:schemeClr val="accent6">
                    <a:lumMod val="50000"/>
                  </a:schemeClr>
                </a:solidFill>
                <a:latin typeface="Times New Roman" panose="02020603050405020304"/>
                <a:cs typeface="Times New Roman" panose="02020603050405020304"/>
              </a:rPr>
              <a:t>a</a:t>
            </a:r>
            <a:r>
              <a:rPr sz="2000" spc="9" dirty="0" smtClean="0">
                <a:solidFill>
                  <a:schemeClr val="accent6">
                    <a:lumMod val="50000"/>
                  </a:schemeClr>
                </a:solidFill>
                <a:latin typeface="Times New Roman" panose="02020603050405020304"/>
                <a:cs typeface="Times New Roman" panose="02020603050405020304"/>
              </a:rPr>
              <a:t>b</a:t>
            </a:r>
            <a:r>
              <a:rPr sz="2000" spc="-4" dirty="0" smtClean="0">
                <a:solidFill>
                  <a:schemeClr val="accent6">
                    <a:lumMod val="50000"/>
                  </a:schemeClr>
                </a:solidFill>
                <a:latin typeface="Times New Roman" panose="02020603050405020304"/>
                <a:cs typeface="Times New Roman" panose="02020603050405020304"/>
              </a:rPr>
              <a:t>l</a:t>
            </a:r>
            <a:r>
              <a:rPr sz="2000" spc="0" dirty="0" smtClean="0">
                <a:solidFill>
                  <a:schemeClr val="accent6">
                    <a:lumMod val="50000"/>
                  </a:schemeClr>
                </a:solidFill>
                <a:latin typeface="Times New Roman" panose="02020603050405020304"/>
                <a:cs typeface="Times New Roman" panose="02020603050405020304"/>
              </a:rPr>
              <a:t>e </a:t>
            </a:r>
            <a:r>
              <a:rPr sz="2000" spc="0" dirty="0" smtClean="0">
                <a:latin typeface="Times New Roman" panose="02020603050405020304"/>
                <a:cs typeface="Times New Roman" panose="02020603050405020304"/>
              </a:rPr>
              <a:t>a</a:t>
            </a:r>
            <a:r>
              <a:rPr sz="2000" spc="-9" dirty="0" smtClean="0">
                <a:latin typeface="Times New Roman" panose="02020603050405020304"/>
                <a:cs typeface="Times New Roman" panose="02020603050405020304"/>
              </a:rPr>
              <a:t>c</a:t>
            </a:r>
            <a:r>
              <a:rPr sz="2000" spc="4" dirty="0" smtClean="0">
                <a:latin typeface="Times New Roman" panose="02020603050405020304"/>
                <a:cs typeface="Times New Roman" panose="02020603050405020304"/>
              </a:rPr>
              <a:t>t</a:t>
            </a:r>
            <a:r>
              <a:rPr sz="2000" spc="-4" dirty="0" smtClean="0">
                <a:latin typeface="Times New Roman" panose="02020603050405020304"/>
                <a:cs typeface="Times New Roman" panose="02020603050405020304"/>
              </a:rPr>
              <a:t>i</a:t>
            </a:r>
            <a:r>
              <a:rPr sz="2000" spc="9" dirty="0" smtClean="0">
                <a:latin typeface="Times New Roman" panose="02020603050405020304"/>
                <a:cs typeface="Times New Roman" panose="02020603050405020304"/>
              </a:rPr>
              <a:t>on</a:t>
            </a:r>
            <a:r>
              <a:rPr sz="2000" spc="0" dirty="0" smtClean="0">
                <a:latin typeface="Times New Roman" panose="02020603050405020304"/>
                <a:cs typeface="Times New Roman" panose="02020603050405020304"/>
              </a:rPr>
              <a:t>s </a:t>
            </a:r>
            <a:r>
              <a:rPr sz="2000" spc="0"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r</a:t>
            </a:r>
            <a:r>
              <a:rPr sz="2000" spc="0" dirty="0" smtClean="0">
                <a:solidFill>
                  <a:schemeClr val="accent6">
                    <a:lumMod val="50000"/>
                  </a:schemeClr>
                </a:solidFill>
                <a:latin typeface="Times New Roman" panose="02020603050405020304"/>
                <a:cs typeface="Times New Roman" panose="02020603050405020304"/>
              </a:rPr>
              <a:t>e Le</a:t>
            </a:r>
            <a:r>
              <a:rPr sz="2000" spc="14" dirty="0" smtClean="0">
                <a:solidFill>
                  <a:schemeClr val="accent6">
                    <a:lumMod val="50000"/>
                  </a:schemeClr>
                </a:solidFill>
                <a:latin typeface="Times New Roman" panose="02020603050405020304"/>
                <a:cs typeface="Times New Roman" panose="02020603050405020304"/>
              </a:rPr>
              <a:t>f</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a:t>
            </a:r>
            <a:r>
              <a:rPr sz="2000" spc="9" dirty="0" smtClean="0">
                <a:solidFill>
                  <a:schemeClr val="accent6">
                    <a:lumMod val="50000"/>
                  </a:schemeClr>
                </a:solidFill>
                <a:latin typeface="Times New Roman" panose="02020603050405020304"/>
                <a:cs typeface="Times New Roman" panose="02020603050405020304"/>
              </a:rPr>
              <a:t> </a:t>
            </a:r>
            <a:r>
              <a:rPr sz="2000" spc="-4" dirty="0" smtClean="0">
                <a:solidFill>
                  <a:schemeClr val="accent6">
                    <a:lumMod val="50000"/>
                  </a:schemeClr>
                </a:solidFill>
                <a:latin typeface="Times New Roman" panose="02020603050405020304"/>
                <a:cs typeface="Times New Roman" panose="02020603050405020304"/>
              </a:rPr>
              <a:t>Ri</a:t>
            </a:r>
            <a:r>
              <a:rPr sz="2000" spc="9" dirty="0" smtClean="0">
                <a:solidFill>
                  <a:schemeClr val="accent6">
                    <a:lumMod val="50000"/>
                  </a:schemeClr>
                </a:solidFill>
                <a:latin typeface="Times New Roman" panose="02020603050405020304"/>
                <a:cs typeface="Times New Roman" panose="02020603050405020304"/>
              </a:rPr>
              <a:t>gh</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a:t>
            </a:r>
            <a:r>
              <a:rPr sz="2000" spc="9"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S</a:t>
            </a:r>
            <a:r>
              <a:rPr sz="2000" spc="9" dirty="0" smtClean="0">
                <a:solidFill>
                  <a:schemeClr val="accent6">
                    <a:lumMod val="50000"/>
                  </a:schemeClr>
                </a:solidFill>
                <a:latin typeface="Times New Roman" panose="02020603050405020304"/>
                <a:cs typeface="Times New Roman" panose="02020603050405020304"/>
              </a:rPr>
              <a:t>u</a:t>
            </a:r>
            <a:r>
              <a:rPr sz="2000" spc="0" dirty="0" smtClean="0">
                <a:solidFill>
                  <a:schemeClr val="accent6">
                    <a:lumMod val="50000"/>
                  </a:schemeClr>
                </a:solidFill>
                <a:latin typeface="Times New Roman" panose="02020603050405020304"/>
                <a:cs typeface="Times New Roman" panose="02020603050405020304"/>
              </a:rPr>
              <a:t>ck</a:t>
            </a:r>
            <a:r>
              <a:rPr sz="2000" spc="9" dirty="0" smtClean="0">
                <a:solidFill>
                  <a:schemeClr val="accent6">
                    <a:lumMod val="50000"/>
                  </a:schemeClr>
                </a:solidFill>
                <a:latin typeface="Times New Roman" panose="02020603050405020304"/>
                <a:cs typeface="Times New Roman" panose="02020603050405020304"/>
              </a:rPr>
              <a:t> </a:t>
            </a:r>
            <a:r>
              <a:rPr sz="2000" spc="0" smtClean="0">
                <a:solidFill>
                  <a:schemeClr val="accent6">
                    <a:lumMod val="50000"/>
                  </a:schemeClr>
                </a:solidFill>
                <a:latin typeface="Times New Roman" panose="02020603050405020304"/>
                <a:cs typeface="Times New Roman" panose="02020603050405020304"/>
              </a:rPr>
              <a:t>a</a:t>
            </a:r>
            <a:r>
              <a:rPr sz="2000" spc="9" smtClean="0">
                <a:solidFill>
                  <a:schemeClr val="accent6">
                    <a:lumMod val="50000"/>
                  </a:schemeClr>
                </a:solidFill>
                <a:latin typeface="Times New Roman" panose="02020603050405020304"/>
                <a:cs typeface="Times New Roman" panose="02020603050405020304"/>
              </a:rPr>
              <a:t>n</a:t>
            </a:r>
            <a:r>
              <a:rPr sz="2000" spc="0" smtClean="0">
                <a:solidFill>
                  <a:schemeClr val="accent6">
                    <a:lumMod val="50000"/>
                  </a:schemeClr>
                </a:solidFill>
                <a:latin typeface="Times New Roman" panose="02020603050405020304"/>
                <a:cs typeface="Times New Roman" panose="02020603050405020304"/>
              </a:rPr>
              <a:t>d</a:t>
            </a:r>
            <a:r>
              <a:rPr sz="2000" spc="9" smtClean="0">
                <a:solidFill>
                  <a:schemeClr val="accent6">
                    <a:lumMod val="50000"/>
                  </a:schemeClr>
                </a:solidFill>
                <a:latin typeface="Times New Roman" panose="02020603050405020304"/>
                <a:cs typeface="Times New Roman" panose="02020603050405020304"/>
              </a:rPr>
              <a:t> </a:t>
            </a:r>
            <a:r>
              <a:rPr sz="2000" spc="4" smtClean="0">
                <a:solidFill>
                  <a:schemeClr val="accent6">
                    <a:lumMod val="50000"/>
                  </a:schemeClr>
                </a:solidFill>
                <a:latin typeface="Times New Roman" panose="02020603050405020304"/>
                <a:cs typeface="Times New Roman" panose="02020603050405020304"/>
              </a:rPr>
              <a:t>N</a:t>
            </a:r>
            <a:r>
              <a:rPr sz="2000" spc="9" smtClean="0">
                <a:solidFill>
                  <a:schemeClr val="accent6">
                    <a:lumMod val="50000"/>
                  </a:schemeClr>
                </a:solidFill>
                <a:latin typeface="Times New Roman" panose="02020603050405020304"/>
                <a:cs typeface="Times New Roman" panose="02020603050405020304"/>
              </a:rPr>
              <a:t>o</a:t>
            </a:r>
            <a:r>
              <a:rPr sz="2000" spc="4" smtClean="0">
                <a:solidFill>
                  <a:schemeClr val="accent6">
                    <a:lumMod val="50000"/>
                  </a:schemeClr>
                </a:solidFill>
                <a:latin typeface="Times New Roman" panose="02020603050405020304"/>
                <a:cs typeface="Times New Roman" panose="02020603050405020304"/>
              </a:rPr>
              <a:t>O</a:t>
            </a:r>
            <a:r>
              <a:rPr sz="2000" spc="0" smtClean="0">
                <a:solidFill>
                  <a:schemeClr val="accent6">
                    <a:lumMod val="50000"/>
                  </a:schemeClr>
                </a:solidFill>
                <a:latin typeface="Times New Roman" panose="02020603050405020304"/>
                <a:cs typeface="Times New Roman" panose="02020603050405020304"/>
              </a:rPr>
              <a:t>p</a:t>
            </a:r>
            <a:endParaRPr lang="en-US" sz="2000" spc="0" dirty="0" smtClean="0">
              <a:solidFill>
                <a:schemeClr val="accent6">
                  <a:lumMod val="50000"/>
                </a:schemeClr>
              </a:solidFill>
              <a:latin typeface="Times New Roman" panose="02020603050405020304"/>
              <a:cs typeface="Times New Roman" panose="02020603050405020304"/>
            </a:endParaRPr>
          </a:p>
          <a:p>
            <a:pPr marL="12700" marR="31115">
              <a:lnSpc>
                <a:spcPct val="96000"/>
              </a:lnSpc>
              <a:spcBef>
                <a:spcPts val="170"/>
              </a:spcBef>
            </a:pPr>
            <a:endParaRPr sz="2000">
              <a:solidFill>
                <a:schemeClr val="accent6">
                  <a:lumMod val="50000"/>
                </a:schemeClr>
              </a:solidFill>
              <a:latin typeface="Times New Roman" panose="02020603050405020304"/>
              <a:cs typeface="Times New Roman" panose="02020603050405020304"/>
            </a:endParaRPr>
          </a:p>
          <a:p>
            <a:pPr marL="12700">
              <a:lnSpc>
                <a:spcPts val="1920"/>
              </a:lnSpc>
              <a:spcBef>
                <a:spcPts val="635"/>
              </a:spcBef>
            </a:pPr>
            <a:r>
              <a:rPr sz="2000" spc="0" dirty="0" smtClean="0">
                <a:solidFill>
                  <a:schemeClr val="accent6">
                    <a:lumMod val="50000"/>
                  </a:schemeClr>
                </a:solidFill>
                <a:latin typeface="Times New Roman" panose="02020603050405020304"/>
                <a:cs typeface="Times New Roman" panose="02020603050405020304"/>
              </a:rPr>
              <a:t>T</a:t>
            </a:r>
            <a:r>
              <a:rPr sz="2000" spc="9" dirty="0" smtClean="0">
                <a:solidFill>
                  <a:schemeClr val="accent6">
                    <a:lumMod val="50000"/>
                  </a:schemeClr>
                </a:solidFill>
                <a:latin typeface="Times New Roman" panose="02020603050405020304"/>
                <a:cs typeface="Times New Roman" panose="02020603050405020304"/>
              </a:rPr>
              <a:t>h</a:t>
            </a:r>
            <a:r>
              <a:rPr sz="2000" spc="0" dirty="0" smtClean="0">
                <a:solidFill>
                  <a:schemeClr val="accent6">
                    <a:lumMod val="50000"/>
                  </a:schemeClr>
                </a:solidFill>
                <a:latin typeface="Times New Roman" panose="02020603050405020304"/>
                <a:cs typeface="Times New Roman" panose="02020603050405020304"/>
              </a:rPr>
              <a:t>e a</a:t>
            </a:r>
            <a:r>
              <a:rPr sz="2000" spc="9" dirty="0" smtClean="0">
                <a:solidFill>
                  <a:schemeClr val="accent6">
                    <a:lumMod val="50000"/>
                  </a:schemeClr>
                </a:solidFill>
                <a:latin typeface="Times New Roman" panose="02020603050405020304"/>
                <a:cs typeface="Times New Roman" panose="02020603050405020304"/>
              </a:rPr>
              <a:t>g</a:t>
            </a:r>
            <a:r>
              <a:rPr sz="2000" spc="0" dirty="0" smtClean="0">
                <a:solidFill>
                  <a:schemeClr val="accent6">
                    <a:lumMod val="50000"/>
                  </a:schemeClr>
                </a:solidFill>
                <a:latin typeface="Times New Roman" panose="02020603050405020304"/>
                <a:cs typeface="Times New Roman" panose="02020603050405020304"/>
              </a:rPr>
              <a:t>e</a:t>
            </a:r>
            <a:r>
              <a:rPr sz="2000" spc="9" dirty="0" smtClean="0">
                <a:solidFill>
                  <a:schemeClr val="accent6">
                    <a:lumMod val="50000"/>
                  </a:schemeClr>
                </a:solidFill>
                <a:latin typeface="Times New Roman" panose="02020603050405020304"/>
                <a:cs typeface="Times New Roman" panose="02020603050405020304"/>
              </a:rPr>
              <a:t>n</a:t>
            </a:r>
            <a:r>
              <a:rPr sz="2000" spc="0" dirty="0" smtClean="0">
                <a:solidFill>
                  <a:schemeClr val="accent6">
                    <a:lumMod val="50000"/>
                  </a:schemeClr>
                </a:solidFill>
                <a:latin typeface="Times New Roman" panose="02020603050405020304"/>
                <a:cs typeface="Times New Roman" panose="02020603050405020304"/>
              </a:rPr>
              <a:t>t</a:t>
            </a:r>
            <a:r>
              <a:rPr sz="2000" spc="-4" dirty="0" smtClean="0">
                <a:solidFill>
                  <a:schemeClr val="accent6">
                    <a:lumMod val="50000"/>
                  </a:schemeClr>
                </a:solidFill>
                <a:latin typeface="Times New Roman" panose="02020603050405020304"/>
                <a:cs typeface="Times New Roman" panose="02020603050405020304"/>
              </a:rPr>
              <a:t> </a:t>
            </a:r>
            <a:r>
              <a:rPr sz="2000" spc="0" dirty="0" smtClean="0">
                <a:solidFill>
                  <a:schemeClr val="accent6">
                    <a:lumMod val="50000"/>
                  </a:schemeClr>
                </a:solidFill>
                <a:latin typeface="Times New Roman" panose="02020603050405020304"/>
                <a:cs typeface="Times New Roman" panose="02020603050405020304"/>
              </a:rPr>
              <a:t>c</a:t>
            </a:r>
            <a:r>
              <a:rPr sz="2000" spc="9" dirty="0" smtClean="0">
                <a:solidFill>
                  <a:schemeClr val="accent6">
                    <a:lumMod val="50000"/>
                  </a:schemeClr>
                </a:solidFill>
                <a:latin typeface="Times New Roman" panose="02020603050405020304"/>
                <a:cs typeface="Times New Roman" panose="02020603050405020304"/>
              </a:rPr>
              <a:t>o</a:t>
            </a:r>
            <a:r>
              <a:rPr sz="2000" spc="4" dirty="0" smtClean="0">
                <a:solidFill>
                  <a:schemeClr val="accent6">
                    <a:lumMod val="50000"/>
                  </a:schemeClr>
                </a:solidFill>
                <a:latin typeface="Times New Roman" panose="02020603050405020304"/>
                <a:cs typeface="Times New Roman" panose="02020603050405020304"/>
              </a:rPr>
              <a:t>rr</a:t>
            </a:r>
            <a:r>
              <a:rPr sz="2000" spc="0" dirty="0" smtClean="0">
                <a:solidFill>
                  <a:schemeClr val="accent6">
                    <a:lumMod val="50000"/>
                  </a:schemeClr>
                </a:solidFill>
                <a:latin typeface="Times New Roman" panose="02020603050405020304"/>
                <a:cs typeface="Times New Roman" panose="02020603050405020304"/>
              </a:rPr>
              <a:t>ec</a:t>
            </a:r>
            <a:r>
              <a:rPr sz="2000" spc="-4" dirty="0" smtClean="0">
                <a:solidFill>
                  <a:schemeClr val="accent6">
                    <a:lumMod val="50000"/>
                  </a:schemeClr>
                </a:solidFill>
                <a:latin typeface="Times New Roman" panose="02020603050405020304"/>
                <a:cs typeface="Times New Roman" panose="02020603050405020304"/>
              </a:rPr>
              <a:t>tl</a:t>
            </a:r>
            <a:r>
              <a:rPr sz="2000" spc="0" dirty="0" smtClean="0">
                <a:solidFill>
                  <a:schemeClr val="accent6">
                    <a:lumMod val="50000"/>
                  </a:schemeClr>
                </a:solidFill>
                <a:latin typeface="Times New Roman" panose="02020603050405020304"/>
                <a:cs typeface="Times New Roman" panose="02020603050405020304"/>
              </a:rPr>
              <a:t>y </a:t>
            </a:r>
            <a:r>
              <a:rPr sz="2000" spc="9" dirty="0" smtClean="0">
                <a:latin typeface="Times New Roman" panose="02020603050405020304"/>
                <a:cs typeface="Times New Roman" panose="02020603050405020304"/>
              </a:rPr>
              <a:t>p</a:t>
            </a:r>
            <a:r>
              <a:rPr sz="2000" spc="0" dirty="0" smtClean="0">
                <a:latin typeface="Times New Roman" panose="02020603050405020304"/>
                <a:cs typeface="Times New Roman" panose="02020603050405020304"/>
              </a:rPr>
              <a:t>e</a:t>
            </a:r>
            <a:r>
              <a:rPr sz="2000" spc="4" dirty="0" smtClean="0">
                <a:latin typeface="Times New Roman" panose="02020603050405020304"/>
                <a:cs typeface="Times New Roman" panose="02020603050405020304"/>
              </a:rPr>
              <a:t>r</a:t>
            </a:r>
            <a:r>
              <a:rPr sz="2000" spc="0" dirty="0" smtClean="0">
                <a:latin typeface="Times New Roman" panose="02020603050405020304"/>
                <a:cs typeface="Times New Roman" panose="02020603050405020304"/>
              </a:rPr>
              <a:t>c</a:t>
            </a:r>
            <a:r>
              <a:rPr sz="2000" spc="-9" dirty="0" smtClean="0">
                <a:latin typeface="Times New Roman" panose="02020603050405020304"/>
                <a:cs typeface="Times New Roman" panose="02020603050405020304"/>
              </a:rPr>
              <a:t>e</a:t>
            </a:r>
            <a:r>
              <a:rPr sz="2000" spc="4" dirty="0" smtClean="0">
                <a:latin typeface="Times New Roman" panose="02020603050405020304"/>
                <a:cs typeface="Times New Roman" panose="02020603050405020304"/>
              </a:rPr>
              <a:t>i</a:t>
            </a:r>
            <a:r>
              <a:rPr sz="2000" spc="9" dirty="0" smtClean="0">
                <a:latin typeface="Times New Roman" panose="02020603050405020304"/>
                <a:cs typeface="Times New Roman" panose="02020603050405020304"/>
              </a:rPr>
              <a:t>v</a:t>
            </a:r>
            <a:r>
              <a:rPr sz="2000" spc="-9" dirty="0" smtClean="0">
                <a:latin typeface="Times New Roman" panose="02020603050405020304"/>
                <a:cs typeface="Times New Roman" panose="02020603050405020304"/>
              </a:rPr>
              <a:t>e</a:t>
            </a:r>
            <a:r>
              <a:rPr sz="2000" spc="0" dirty="0" smtClean="0">
                <a:latin typeface="Times New Roman" panose="02020603050405020304"/>
                <a:cs typeface="Times New Roman" panose="02020603050405020304"/>
              </a:rPr>
              <a:t>s</a:t>
            </a:r>
            <a:r>
              <a:rPr sz="2000" spc="9" dirty="0" smtClean="0">
                <a:latin typeface="Times New Roman" panose="02020603050405020304"/>
                <a:cs typeface="Times New Roman" panose="02020603050405020304"/>
              </a:rPr>
              <a:t> </a:t>
            </a:r>
            <a:r>
              <a:rPr sz="2000" spc="-4" dirty="0" smtClean="0">
                <a:latin typeface="Times New Roman" panose="02020603050405020304"/>
                <a:cs typeface="Times New Roman" panose="02020603050405020304"/>
              </a:rPr>
              <a:t>it</a:t>
            </a:r>
            <a:r>
              <a:rPr sz="2000" spc="0" dirty="0" smtClean="0">
                <a:latin typeface="Times New Roman" panose="02020603050405020304"/>
                <a:cs typeface="Times New Roman" panose="02020603050405020304"/>
              </a:rPr>
              <a:t>s </a:t>
            </a:r>
            <a:r>
              <a:rPr sz="2000" spc="4" dirty="0" smtClean="0">
                <a:latin typeface="Times New Roman" panose="02020603050405020304"/>
                <a:cs typeface="Times New Roman" panose="02020603050405020304"/>
              </a:rPr>
              <a:t>l</a:t>
            </a:r>
            <a:r>
              <a:rPr sz="2000" spc="9" dirty="0" smtClean="0">
                <a:latin typeface="Times New Roman" panose="02020603050405020304"/>
                <a:cs typeface="Times New Roman" panose="02020603050405020304"/>
              </a:rPr>
              <a:t>o</a:t>
            </a:r>
            <a:r>
              <a:rPr sz="2000" spc="-9" dirty="0" smtClean="0">
                <a:latin typeface="Times New Roman" panose="02020603050405020304"/>
                <a:cs typeface="Times New Roman" panose="02020603050405020304"/>
              </a:rPr>
              <a:t>c</a:t>
            </a:r>
            <a:r>
              <a:rPr sz="2000" spc="0" dirty="0" smtClean="0">
                <a:latin typeface="Times New Roman" panose="02020603050405020304"/>
                <a:cs typeface="Times New Roman" panose="02020603050405020304"/>
              </a:rPr>
              <a:t>a</a:t>
            </a:r>
            <a:r>
              <a:rPr sz="2000" spc="4" dirty="0" smtClean="0">
                <a:latin typeface="Times New Roman" panose="02020603050405020304"/>
                <a:cs typeface="Times New Roman" panose="02020603050405020304"/>
              </a:rPr>
              <a:t>t</a:t>
            </a:r>
            <a:r>
              <a:rPr sz="2000" spc="-4" dirty="0" smtClean="0">
                <a:latin typeface="Times New Roman" panose="02020603050405020304"/>
                <a:cs typeface="Times New Roman" panose="02020603050405020304"/>
              </a:rPr>
              <a:t>i</a:t>
            </a:r>
            <a:r>
              <a:rPr sz="2000" spc="0" dirty="0" smtClean="0">
                <a:latin typeface="Times New Roman" panose="02020603050405020304"/>
                <a:cs typeface="Times New Roman" panose="02020603050405020304"/>
              </a:rPr>
              <a:t>on</a:t>
            </a:r>
            <a:r>
              <a:rPr sz="2000" spc="19" dirty="0" smtClean="0">
                <a:latin typeface="Times New Roman" panose="02020603050405020304"/>
                <a:cs typeface="Times New Roman" panose="02020603050405020304"/>
              </a:rPr>
              <a:t> </a:t>
            </a:r>
            <a:r>
              <a:rPr sz="2000" spc="-9" dirty="0" smtClean="0">
                <a:solidFill>
                  <a:schemeClr val="accent6">
                    <a:lumMod val="50000"/>
                  </a:schemeClr>
                </a:solidFill>
                <a:latin typeface="Times New Roman" panose="02020603050405020304"/>
                <a:cs typeface="Times New Roman" panose="02020603050405020304"/>
              </a:rPr>
              <a:t>a</a:t>
            </a:r>
            <a:r>
              <a:rPr sz="2000" spc="9" dirty="0" smtClean="0">
                <a:solidFill>
                  <a:schemeClr val="accent6">
                    <a:lumMod val="50000"/>
                  </a:schemeClr>
                </a:solidFill>
                <a:latin typeface="Times New Roman" panose="02020603050405020304"/>
                <a:cs typeface="Times New Roman" panose="02020603050405020304"/>
              </a:rPr>
              <a:t>n</a:t>
            </a:r>
            <a:r>
              <a:rPr sz="2000" spc="0" dirty="0" smtClean="0">
                <a:solidFill>
                  <a:schemeClr val="accent6">
                    <a:lumMod val="50000"/>
                  </a:schemeClr>
                </a:solidFill>
                <a:latin typeface="Times New Roman" panose="02020603050405020304"/>
                <a:cs typeface="Times New Roman" panose="02020603050405020304"/>
              </a:rPr>
              <a:t>d</a:t>
            </a:r>
            <a:r>
              <a:rPr sz="2000" spc="9" dirty="0" smtClean="0">
                <a:solidFill>
                  <a:schemeClr val="accent6">
                    <a:lumMod val="50000"/>
                  </a:schemeClr>
                </a:solidFill>
                <a:latin typeface="Times New Roman" panose="02020603050405020304"/>
                <a:cs typeface="Times New Roman" panose="02020603050405020304"/>
              </a:rPr>
              <a:t> </a:t>
            </a:r>
            <a:r>
              <a:rPr sz="2000" spc="14" dirty="0" smtClean="0">
                <a:solidFill>
                  <a:schemeClr val="accent6">
                    <a:lumMod val="50000"/>
                  </a:schemeClr>
                </a:solidFill>
                <a:latin typeface="Times New Roman" panose="02020603050405020304"/>
                <a:cs typeface="Times New Roman" panose="02020603050405020304"/>
              </a:rPr>
              <a:t>w</a:t>
            </a:r>
            <a:r>
              <a:rPr sz="2000" spc="9" dirty="0" smtClean="0">
                <a:solidFill>
                  <a:schemeClr val="accent6">
                    <a:lumMod val="50000"/>
                  </a:schemeClr>
                </a:solidFill>
                <a:latin typeface="Times New Roman" panose="02020603050405020304"/>
                <a:cs typeface="Times New Roman" panose="02020603050405020304"/>
              </a:rPr>
              <a:t>h</a:t>
            </a:r>
            <a:r>
              <a:rPr sz="2000" spc="-9" dirty="0" smtClean="0">
                <a:solidFill>
                  <a:schemeClr val="accent6">
                    <a:lumMod val="50000"/>
                  </a:schemeClr>
                </a:solidFill>
                <a:latin typeface="Times New Roman" panose="02020603050405020304"/>
                <a:cs typeface="Times New Roman" panose="02020603050405020304"/>
              </a:rPr>
              <a:t>e</a:t>
            </a:r>
            <a:r>
              <a:rPr sz="2000" spc="4" dirty="0" smtClean="0">
                <a:solidFill>
                  <a:schemeClr val="accent6">
                    <a:lumMod val="50000"/>
                  </a:schemeClr>
                </a:solidFill>
                <a:latin typeface="Times New Roman" panose="02020603050405020304"/>
                <a:cs typeface="Times New Roman" panose="02020603050405020304"/>
              </a:rPr>
              <a:t>t</a:t>
            </a:r>
            <a:r>
              <a:rPr sz="2000" spc="0" dirty="0" smtClean="0">
                <a:solidFill>
                  <a:schemeClr val="accent6">
                    <a:lumMod val="50000"/>
                  </a:schemeClr>
                </a:solidFill>
                <a:latin typeface="Times New Roman" panose="02020603050405020304"/>
                <a:cs typeface="Times New Roman" panose="02020603050405020304"/>
              </a:rPr>
              <a:t>her</a:t>
            </a:r>
            <a:r>
              <a:rPr sz="2000" spc="14" dirty="0" smtClean="0">
                <a:solidFill>
                  <a:schemeClr val="accent6">
                    <a:lumMod val="50000"/>
                  </a:schemeClr>
                </a:solidFill>
                <a:latin typeface="Times New Roman" panose="02020603050405020304"/>
                <a:cs typeface="Times New Roman" panose="02020603050405020304"/>
              </a:rPr>
              <a:t> </a:t>
            </a:r>
            <a:r>
              <a:rPr sz="2000" spc="-4" dirty="0" smtClean="0">
                <a:solidFill>
                  <a:schemeClr val="accent6">
                    <a:lumMod val="50000"/>
                  </a:schemeClr>
                </a:solidFill>
                <a:latin typeface="Times New Roman" panose="02020603050405020304"/>
                <a:cs typeface="Times New Roman" panose="02020603050405020304"/>
              </a:rPr>
              <a:t>t</a:t>
            </a:r>
            <a:r>
              <a:rPr sz="2000" spc="9" dirty="0" smtClean="0">
                <a:solidFill>
                  <a:schemeClr val="accent6">
                    <a:lumMod val="50000"/>
                  </a:schemeClr>
                </a:solidFill>
                <a:latin typeface="Times New Roman" panose="02020603050405020304"/>
                <a:cs typeface="Times New Roman" panose="02020603050405020304"/>
              </a:rPr>
              <a:t>h</a:t>
            </a:r>
            <a:r>
              <a:rPr sz="2000" spc="-9" dirty="0" smtClean="0">
                <a:solidFill>
                  <a:schemeClr val="accent6">
                    <a:lumMod val="50000"/>
                  </a:schemeClr>
                </a:solidFill>
                <a:latin typeface="Times New Roman" panose="02020603050405020304"/>
                <a:cs typeface="Times New Roman" panose="02020603050405020304"/>
              </a:rPr>
              <a:t>a</a:t>
            </a:r>
            <a:r>
              <a:rPr sz="2000" spc="0" dirty="0" smtClean="0">
                <a:solidFill>
                  <a:schemeClr val="accent6">
                    <a:lumMod val="50000"/>
                  </a:schemeClr>
                </a:solidFill>
                <a:latin typeface="Times New Roman" panose="02020603050405020304"/>
                <a:cs typeface="Times New Roman" panose="02020603050405020304"/>
              </a:rPr>
              <a:t>t </a:t>
            </a:r>
            <a:r>
              <a:rPr sz="2000" spc="-4" dirty="0" smtClean="0">
                <a:solidFill>
                  <a:schemeClr val="accent6">
                    <a:lumMod val="50000"/>
                  </a:schemeClr>
                </a:solidFill>
                <a:latin typeface="Times New Roman" panose="02020603050405020304"/>
                <a:cs typeface="Times New Roman" panose="02020603050405020304"/>
              </a:rPr>
              <a:t>l</a:t>
            </a:r>
            <a:r>
              <a:rPr sz="2000" spc="9" dirty="0" smtClean="0">
                <a:solidFill>
                  <a:schemeClr val="accent6">
                    <a:lumMod val="50000"/>
                  </a:schemeClr>
                </a:solidFill>
                <a:latin typeface="Times New Roman" panose="02020603050405020304"/>
                <a:cs typeface="Times New Roman" panose="02020603050405020304"/>
              </a:rPr>
              <a:t>o</a:t>
            </a:r>
            <a:r>
              <a:rPr sz="2000" spc="0" dirty="0" smtClean="0">
                <a:solidFill>
                  <a:schemeClr val="accent6">
                    <a:lumMod val="50000"/>
                  </a:schemeClr>
                </a:solidFill>
                <a:latin typeface="Times New Roman" panose="02020603050405020304"/>
                <a:cs typeface="Times New Roman" panose="02020603050405020304"/>
              </a:rPr>
              <a:t>ca</a:t>
            </a:r>
            <a:r>
              <a:rPr sz="2000" spc="-4" dirty="0" smtClean="0">
                <a:solidFill>
                  <a:schemeClr val="accent6">
                    <a:lumMod val="50000"/>
                  </a:schemeClr>
                </a:solidFill>
                <a:latin typeface="Times New Roman" panose="02020603050405020304"/>
                <a:cs typeface="Times New Roman" panose="02020603050405020304"/>
              </a:rPr>
              <a:t>ti</a:t>
            </a:r>
            <a:r>
              <a:rPr sz="2000" spc="9" dirty="0" smtClean="0">
                <a:solidFill>
                  <a:schemeClr val="accent6">
                    <a:lumMod val="50000"/>
                  </a:schemeClr>
                </a:solidFill>
                <a:latin typeface="Times New Roman" panose="02020603050405020304"/>
                <a:cs typeface="Times New Roman" panose="02020603050405020304"/>
              </a:rPr>
              <a:t>o</a:t>
            </a:r>
            <a:r>
              <a:rPr sz="2000" spc="0" dirty="0" smtClean="0">
                <a:solidFill>
                  <a:schemeClr val="accent6">
                    <a:lumMod val="50000"/>
                  </a:schemeClr>
                </a:solidFill>
                <a:latin typeface="Times New Roman" panose="02020603050405020304"/>
                <a:cs typeface="Times New Roman" panose="02020603050405020304"/>
              </a:rPr>
              <a:t>n c</a:t>
            </a:r>
            <a:r>
              <a:rPr sz="2000" spc="9" dirty="0" smtClean="0">
                <a:solidFill>
                  <a:schemeClr val="accent6">
                    <a:lumMod val="50000"/>
                  </a:schemeClr>
                </a:solidFill>
                <a:latin typeface="Times New Roman" panose="02020603050405020304"/>
                <a:cs typeface="Times New Roman" panose="02020603050405020304"/>
              </a:rPr>
              <a:t>o</a:t>
            </a:r>
            <a:r>
              <a:rPr sz="2000" spc="0" dirty="0" smtClean="0">
                <a:solidFill>
                  <a:schemeClr val="accent6">
                    <a:lumMod val="50000"/>
                  </a:schemeClr>
                </a:solidFill>
                <a:latin typeface="Times New Roman" panose="02020603050405020304"/>
                <a:cs typeface="Times New Roman" panose="02020603050405020304"/>
              </a:rPr>
              <a:t>n</a:t>
            </a:r>
            <a:r>
              <a:rPr sz="2000" spc="4" dirty="0" smtClean="0">
                <a:solidFill>
                  <a:schemeClr val="accent6">
                    <a:lumMod val="50000"/>
                  </a:schemeClr>
                </a:solidFill>
                <a:latin typeface="Times New Roman" panose="02020603050405020304"/>
                <a:cs typeface="Times New Roman" panose="02020603050405020304"/>
              </a:rPr>
              <a:t>t</a:t>
            </a:r>
            <a:r>
              <a:rPr sz="2000" spc="-9" dirty="0" smtClean="0">
                <a:solidFill>
                  <a:schemeClr val="accent6">
                    <a:lumMod val="50000"/>
                  </a:schemeClr>
                </a:solidFill>
                <a:latin typeface="Times New Roman" panose="02020603050405020304"/>
                <a:cs typeface="Times New Roman" panose="02020603050405020304"/>
              </a:rPr>
              <a:t>a</a:t>
            </a:r>
            <a:r>
              <a:rPr sz="2000" spc="4" dirty="0" smtClean="0">
                <a:solidFill>
                  <a:schemeClr val="accent6">
                    <a:lumMod val="50000"/>
                  </a:schemeClr>
                </a:solidFill>
                <a:latin typeface="Times New Roman" panose="02020603050405020304"/>
                <a:cs typeface="Times New Roman" panose="02020603050405020304"/>
              </a:rPr>
              <a:t>i</a:t>
            </a:r>
            <a:r>
              <a:rPr sz="2000" spc="9" dirty="0" smtClean="0">
                <a:solidFill>
                  <a:schemeClr val="accent6">
                    <a:lumMod val="50000"/>
                  </a:schemeClr>
                </a:solidFill>
                <a:latin typeface="Times New Roman" panose="02020603050405020304"/>
                <a:cs typeface="Times New Roman" panose="02020603050405020304"/>
              </a:rPr>
              <a:t>n</a:t>
            </a:r>
            <a:r>
              <a:rPr sz="2000" spc="0" dirty="0" smtClean="0">
                <a:solidFill>
                  <a:schemeClr val="accent6">
                    <a:lumMod val="50000"/>
                  </a:schemeClr>
                </a:solidFill>
                <a:latin typeface="Times New Roman" panose="02020603050405020304"/>
                <a:cs typeface="Times New Roman" panose="02020603050405020304"/>
              </a:rPr>
              <a:t>s </a:t>
            </a:r>
            <a:r>
              <a:rPr sz="2000" spc="9" dirty="0" smtClean="0">
                <a:solidFill>
                  <a:schemeClr val="accent6">
                    <a:lumMod val="50000"/>
                  </a:schemeClr>
                </a:solidFill>
                <a:latin typeface="Times New Roman" panose="02020603050405020304"/>
                <a:cs typeface="Times New Roman" panose="02020603050405020304"/>
              </a:rPr>
              <a:t>d</a:t>
            </a:r>
            <a:r>
              <a:rPr sz="2000" spc="-4" dirty="0" smtClean="0">
                <a:solidFill>
                  <a:schemeClr val="accent6">
                    <a:lumMod val="50000"/>
                  </a:schemeClr>
                </a:solidFill>
                <a:latin typeface="Times New Roman" panose="02020603050405020304"/>
                <a:cs typeface="Times New Roman" panose="02020603050405020304"/>
              </a:rPr>
              <a:t>i</a:t>
            </a:r>
            <a:r>
              <a:rPr sz="2000" spc="4" dirty="0" smtClean="0">
                <a:solidFill>
                  <a:schemeClr val="accent6">
                    <a:lumMod val="50000"/>
                  </a:schemeClr>
                </a:solidFill>
                <a:latin typeface="Times New Roman" panose="02020603050405020304"/>
                <a:cs typeface="Times New Roman" panose="02020603050405020304"/>
              </a:rPr>
              <a:t>r</a:t>
            </a:r>
            <a:r>
              <a:rPr sz="2000" spc="0" dirty="0" smtClean="0">
                <a:solidFill>
                  <a:schemeClr val="accent6">
                    <a:lumMod val="50000"/>
                  </a:schemeClr>
                </a:solidFill>
                <a:latin typeface="Times New Roman" panose="02020603050405020304"/>
                <a:cs typeface="Times New Roman" panose="02020603050405020304"/>
              </a:rPr>
              <a:t>t</a:t>
            </a:r>
            <a:endParaRPr sz="20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568960" y="2198452"/>
            <a:ext cx="190500" cy="279400"/>
          </a:xfrm>
          <a:prstGeom prst="rect">
            <a:avLst/>
          </a:prstGeom>
        </p:spPr>
        <p:txBody>
          <a:bodyPr wrap="square" lIns="0" tIns="0" rIns="0" bIns="0" rtlCol="0">
            <a:noAutofit/>
          </a:bodyPr>
          <a:lstStyle/>
          <a:p>
            <a:pPr marL="12700">
              <a:lnSpc>
                <a:spcPts val="2140"/>
              </a:lnSpc>
              <a:spcBef>
                <a:spcPts val="105"/>
              </a:spcBef>
            </a:pPr>
            <a:r>
              <a:rPr sz="2000" spc="0" dirty="0" smtClean="0">
                <a:solidFill>
                  <a:schemeClr val="accent6">
                    <a:lumMod val="50000"/>
                  </a:schemeClr>
                </a:solidFill>
                <a:latin typeface="Times New Roman" panose="02020603050405020304"/>
                <a:cs typeface="Times New Roman" panose="02020603050405020304"/>
              </a:rPr>
              <a:t>–</a:t>
            </a:r>
            <a:endParaRPr sz="20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568960" y="3737692"/>
            <a:ext cx="190500" cy="598169"/>
          </a:xfrm>
          <a:prstGeom prst="rect">
            <a:avLst/>
          </a:prstGeom>
        </p:spPr>
        <p:txBody>
          <a:bodyPr wrap="square" lIns="0" tIns="0" rIns="0" bIns="0" rtlCol="0">
            <a:noAutofit/>
          </a:bodyPr>
          <a:lstStyle/>
          <a:p>
            <a:pPr marL="12700">
              <a:lnSpc>
                <a:spcPts val="2140"/>
              </a:lnSpc>
              <a:spcBef>
                <a:spcPts val="105"/>
              </a:spcBef>
            </a:pPr>
            <a:endParaRPr sz="2000">
              <a:solidFill>
                <a:schemeClr val="accent6">
                  <a:lumMod val="50000"/>
                </a:schemeClr>
              </a:solidFill>
              <a:latin typeface="Times New Roman" panose="02020603050405020304"/>
              <a:cs typeface="Times New Roman" panose="02020603050405020304"/>
            </a:endParaRPr>
          </a:p>
          <a:p>
            <a:pPr marL="12700" marR="0">
              <a:lnSpc>
                <a:spcPct val="96000"/>
              </a:lnSpc>
              <a:spcBef>
                <a:spcPts val="105"/>
              </a:spcBef>
            </a:pPr>
            <a:endParaRPr sz="20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111760" y="46277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838200" y="4572000"/>
            <a:ext cx="6481214" cy="915669"/>
          </a:xfrm>
          <a:prstGeom prst="rect">
            <a:avLst/>
          </a:prstGeom>
        </p:spPr>
        <p:txBody>
          <a:bodyPr wrap="square" lIns="0" tIns="0" rIns="0" bIns="0" rtlCol="0">
            <a:noAutofit/>
          </a:bodyPr>
          <a:lstStyle/>
          <a:p>
            <a:pPr marL="12700">
              <a:lnSpc>
                <a:spcPts val="2760"/>
              </a:lnSpc>
              <a:spcBef>
                <a:spcPts val="160"/>
              </a:spcBef>
            </a:pPr>
            <a:r>
              <a:rPr sz="2400" spc="-4" dirty="0" smtClean="0">
                <a:latin typeface="Times New Roman" panose="02020603050405020304"/>
                <a:cs typeface="Times New Roman" panose="02020603050405020304"/>
              </a:rPr>
              <a:t>U</a:t>
            </a:r>
            <a:r>
              <a:rPr sz="2400" spc="0" dirty="0" smtClean="0">
                <a:latin typeface="Times New Roman" panose="02020603050405020304"/>
                <a:cs typeface="Times New Roman" panose="02020603050405020304"/>
              </a:rPr>
              <a:t>nd</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r</a:t>
            </a:r>
            <a:r>
              <a:rPr sz="2400" spc="9"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a:t>
            </a:r>
            <a:r>
              <a:rPr sz="2400" spc="4" dirty="0" smtClean="0">
                <a:latin typeface="Times New Roman" panose="02020603050405020304"/>
                <a:cs typeface="Times New Roman" panose="02020603050405020304"/>
              </a:rPr>
              <a:t>es</a:t>
            </a:r>
            <a:r>
              <a:rPr sz="2400" spc="0" dirty="0" smtClean="0">
                <a:latin typeface="Times New Roman" panose="02020603050405020304"/>
                <a:cs typeface="Times New Roman" panose="02020603050405020304"/>
              </a:rPr>
              <a:t>e </a:t>
            </a:r>
            <a:r>
              <a:rPr sz="2400" spc="4" dirty="0" smtClean="0">
                <a:latin typeface="Times New Roman" panose="02020603050405020304"/>
                <a:cs typeface="Times New Roman" panose="02020603050405020304"/>
              </a:rPr>
              <a:t>ci</a:t>
            </a:r>
            <a:r>
              <a:rPr sz="2400" spc="9"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c</a:t>
            </a:r>
            <a:r>
              <a:rPr sz="2400" spc="0" dirty="0" smtClean="0">
                <a:latin typeface="Times New Roman" panose="02020603050405020304"/>
                <a:cs typeface="Times New Roman" panose="02020603050405020304"/>
              </a:rPr>
              <a:t>u</a:t>
            </a:r>
            <a:r>
              <a:rPr sz="2400" spc="-14" dirty="0" smtClean="0">
                <a:latin typeface="Times New Roman" panose="02020603050405020304"/>
                <a:cs typeface="Times New Roman" panose="02020603050405020304"/>
              </a:rPr>
              <a:t>m</a:t>
            </a:r>
            <a:r>
              <a:rPr sz="2400" spc="4" dirty="0" smtClean="0">
                <a:latin typeface="Times New Roman" panose="02020603050405020304"/>
                <a:cs typeface="Times New Roman" panose="02020603050405020304"/>
              </a:rPr>
              <a:t>sta</a:t>
            </a:r>
            <a:r>
              <a:rPr sz="2400" spc="0"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ce</a:t>
            </a:r>
            <a:r>
              <a:rPr sz="2400" spc="0" dirty="0" smtClean="0">
                <a:latin typeface="Times New Roman" panose="02020603050405020304"/>
                <a:cs typeface="Times New Roman" panose="02020603050405020304"/>
              </a:rPr>
              <a:t>s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g</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nt </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s</a:t>
            </a:r>
            <a:r>
              <a:rPr sz="2400" spc="4" dirty="0" smtClean="0">
                <a:latin typeface="Times New Roman" panose="02020603050405020304"/>
                <a:cs typeface="Times New Roman" panose="02020603050405020304"/>
              </a:rPr>
              <a:t> </a:t>
            </a:r>
            <a:r>
              <a:rPr sz="2400" spc="0" smtClean="0">
                <a:latin typeface="Times New Roman" panose="02020603050405020304"/>
                <a:cs typeface="Times New Roman" panose="02020603050405020304"/>
              </a:rPr>
              <a:t>r</a:t>
            </a:r>
            <a:r>
              <a:rPr sz="2400" spc="4" smtClean="0">
                <a:latin typeface="Times New Roman" panose="02020603050405020304"/>
                <a:cs typeface="Times New Roman" panose="02020603050405020304"/>
              </a:rPr>
              <a:t>ati</a:t>
            </a:r>
            <a:r>
              <a:rPr sz="2400" spc="0" smtClean="0">
                <a:latin typeface="Times New Roman" panose="02020603050405020304"/>
                <a:cs typeface="Times New Roman" panose="02020603050405020304"/>
              </a:rPr>
              <a:t>on</a:t>
            </a:r>
            <a:r>
              <a:rPr sz="2400" spc="4" smtClean="0">
                <a:latin typeface="Times New Roman" panose="02020603050405020304"/>
                <a:cs typeface="Times New Roman" panose="02020603050405020304"/>
              </a:rPr>
              <a:t>a</a:t>
            </a:r>
            <a:r>
              <a:rPr sz="2400" spc="4" smtClean="0">
                <a:solidFill>
                  <a:schemeClr val="accent6">
                    <a:lumMod val="50000"/>
                  </a:schemeClr>
                </a:solidFill>
                <a:latin typeface="Times New Roman" panose="02020603050405020304"/>
                <a:cs typeface="Times New Roman" panose="02020603050405020304"/>
              </a:rPr>
              <a:t>l:i</a:t>
            </a:r>
            <a:r>
              <a:rPr sz="2400" spc="14" smtClean="0">
                <a:solidFill>
                  <a:schemeClr val="accent6">
                    <a:lumMod val="50000"/>
                  </a:schemeClr>
                </a:solidFill>
                <a:latin typeface="Times New Roman" panose="02020603050405020304"/>
                <a:cs typeface="Times New Roman" panose="02020603050405020304"/>
              </a:rPr>
              <a:t>t</a:t>
            </a:r>
            <a:r>
              <a:rPr sz="2400" spc="0" smtClean="0">
                <a:solidFill>
                  <a:schemeClr val="accent6">
                    <a:lumMod val="50000"/>
                  </a:schemeClr>
                </a:solidFill>
                <a:latin typeface="Times New Roman" panose="02020603050405020304"/>
                <a:cs typeface="Times New Roman" panose="02020603050405020304"/>
              </a:rPr>
              <a:t>s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xp</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cte</a:t>
            </a:r>
            <a:r>
              <a:rPr sz="2400" spc="0" dirty="0" smtClean="0">
                <a:solidFill>
                  <a:schemeClr val="accent6">
                    <a:lumMod val="50000"/>
                  </a:schemeClr>
                </a:solidFill>
                <a:latin typeface="Times New Roman" panose="02020603050405020304"/>
                <a:cs typeface="Times New Roman" panose="02020603050405020304"/>
              </a:rPr>
              <a:t>d 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lea</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 h</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gh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y o</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2" name="object 22"/>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1" name="object 21"/>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12</a:t>
            </a:r>
            <a:endParaRPr sz="1200">
              <a:solidFill>
                <a:schemeClr val="accent6">
                  <a:lumMod val="50000"/>
                </a:schemeClr>
              </a:solidFill>
              <a:latin typeface="Times New Roman" panose="02020603050405020304"/>
              <a:cs typeface="Times New Roman" panose="02020603050405020304"/>
            </a:endParaRPr>
          </a:p>
        </p:txBody>
      </p:sp>
      <p:sp>
        <p:nvSpPr>
          <p:cNvPr id="20" name="object 20"/>
          <p:cNvSpPr txBox="1"/>
          <p:nvPr/>
        </p:nvSpPr>
        <p:spPr>
          <a:xfrm>
            <a:off x="0" y="381000"/>
            <a:ext cx="5375790" cy="431800"/>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Sp</a:t>
            </a:r>
            <a:r>
              <a:rPr sz="3200" spc="9" dirty="0" smtClean="0">
                <a:latin typeface="Times New Roman" panose="02020603050405020304"/>
                <a:cs typeface="Times New Roman" panose="02020603050405020304"/>
              </a:rPr>
              <a:t>ec</a:t>
            </a:r>
            <a:r>
              <a:rPr sz="3200" spc="-9"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f</a:t>
            </a:r>
            <a:r>
              <a:rPr sz="3200" spc="9" dirty="0" smtClean="0">
                <a:latin typeface="Times New Roman" panose="02020603050405020304"/>
                <a:cs typeface="Times New Roman" panose="02020603050405020304"/>
              </a:rPr>
              <a:t>y</a:t>
            </a:r>
            <a:r>
              <a:rPr sz="3200" spc="0" dirty="0" smtClean="0">
                <a:latin typeface="Times New Roman" panose="02020603050405020304"/>
                <a:cs typeface="Times New Roman" panose="02020603050405020304"/>
              </a:rPr>
              <a:t>ing</a:t>
            </a:r>
            <a:r>
              <a:rPr sz="3200" spc="1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19" dirty="0" smtClean="0">
                <a:latin typeface="Times New Roman" panose="02020603050405020304"/>
                <a:cs typeface="Times New Roman" panose="02020603050405020304"/>
              </a:rPr>
              <a:t>h</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a</a:t>
            </a:r>
            <a:r>
              <a:rPr sz="3200" spc="4" dirty="0" smtClean="0">
                <a:latin typeface="Times New Roman" panose="02020603050405020304"/>
                <a:cs typeface="Times New Roman" panose="02020603050405020304"/>
              </a:rPr>
              <a:t>s</a:t>
            </a:r>
            <a:r>
              <a:rPr sz="3200" spc="0" dirty="0" smtClean="0">
                <a:latin typeface="Times New Roman" panose="02020603050405020304"/>
                <a:cs typeface="Times New Roman" panose="02020603050405020304"/>
              </a:rPr>
              <a:t>k</a:t>
            </a:r>
            <a:r>
              <a:rPr sz="3200" spc="9" dirty="0" smtClean="0">
                <a:latin typeface="Times New Roman" panose="02020603050405020304"/>
                <a:cs typeface="Times New Roman" panose="02020603050405020304"/>
              </a:rPr>
              <a:t> env</a:t>
            </a:r>
            <a:r>
              <a:rPr sz="3200" spc="-9"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9" dirty="0" smtClean="0">
                <a:latin typeface="Times New Roman" panose="02020603050405020304"/>
                <a:cs typeface="Times New Roman" panose="02020603050405020304"/>
              </a:rPr>
              <a:t>on</a:t>
            </a:r>
            <a:r>
              <a:rPr sz="3200" spc="0" dirty="0" smtClean="0">
                <a:latin typeface="Times New Roman" panose="02020603050405020304"/>
                <a:cs typeface="Times New Roman" panose="02020603050405020304"/>
              </a:rPr>
              <a:t>m</a:t>
            </a:r>
            <a:r>
              <a:rPr sz="3200" spc="9" dirty="0" smtClean="0">
                <a:latin typeface="Times New Roman" panose="02020603050405020304"/>
                <a:cs typeface="Times New Roman" panose="02020603050405020304"/>
              </a:rPr>
              <a:t>en</a:t>
            </a:r>
            <a:r>
              <a:rPr sz="3200" spc="0" dirty="0" smtClean="0">
                <a:latin typeface="Times New Roman" panose="02020603050405020304"/>
                <a:cs typeface="Times New Roman" panose="02020603050405020304"/>
              </a:rPr>
              <a:t>t</a:t>
            </a:r>
            <a:endParaRPr sz="3200">
              <a:latin typeface="Times New Roman" panose="02020603050405020304"/>
              <a:cs typeface="Times New Roman" panose="02020603050405020304"/>
            </a:endParaRPr>
          </a:p>
        </p:txBody>
      </p:sp>
      <p:sp>
        <p:nvSpPr>
          <p:cNvPr id="19" name="object 19"/>
          <p:cNvSpPr txBox="1"/>
          <p:nvPr/>
        </p:nvSpPr>
        <p:spPr>
          <a:xfrm>
            <a:off x="5571490" y="370210"/>
            <a:ext cx="135072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a:t>
            </a:r>
            <a:r>
              <a:rPr sz="3200" spc="0" dirty="0" smtClean="0">
                <a:latin typeface="Times New Roman" panose="02020603050405020304"/>
                <a:cs typeface="Times New Roman" panose="02020603050405020304"/>
              </a:rPr>
              <a:t>P</a:t>
            </a: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AS)</a:t>
            </a:r>
            <a:endParaRPr sz="3200">
              <a:latin typeface="Times New Roman" panose="02020603050405020304"/>
              <a:cs typeface="Times New Roman" panose="02020603050405020304"/>
            </a:endParaRPr>
          </a:p>
        </p:txBody>
      </p:sp>
      <p:sp>
        <p:nvSpPr>
          <p:cNvPr id="18" name="object 18"/>
          <p:cNvSpPr txBox="1"/>
          <p:nvPr/>
        </p:nvSpPr>
        <p:spPr>
          <a:xfrm>
            <a:off x="111760" y="130008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7" name="object 17"/>
          <p:cNvSpPr txBox="1"/>
          <p:nvPr/>
        </p:nvSpPr>
        <p:spPr>
          <a:xfrm>
            <a:off x="450850" y="1319138"/>
            <a:ext cx="1046217" cy="381000"/>
          </a:xfrm>
          <a:prstGeom prst="rect">
            <a:avLst/>
          </a:prstGeom>
        </p:spPr>
        <p:txBody>
          <a:bodyPr wrap="square" lIns="0" tIns="0" rIns="0" bIns="0" rtlCol="0">
            <a:noAutofit/>
          </a:bodyPr>
          <a:lstStyle/>
          <a:p>
            <a:pPr marL="12700">
              <a:lnSpc>
                <a:spcPts val="2960"/>
              </a:lnSpc>
              <a:spcBef>
                <a:spcPts val="150"/>
              </a:spcBef>
            </a:pPr>
            <a:r>
              <a:rPr sz="2800" spc="4"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EA</a:t>
            </a:r>
            <a:r>
              <a:rPr sz="2800" spc="-4" dirty="0" smtClean="0">
                <a:latin typeface="Times New Roman" panose="02020603050405020304"/>
                <a:cs typeface="Times New Roman" panose="02020603050405020304"/>
              </a:rPr>
              <a:t>S</a:t>
            </a: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6" name="object 16"/>
          <p:cNvSpPr txBox="1"/>
          <p:nvPr/>
        </p:nvSpPr>
        <p:spPr>
          <a:xfrm>
            <a:off x="450850" y="1758795"/>
            <a:ext cx="349250" cy="2034302"/>
          </a:xfrm>
          <a:prstGeom prst="rect">
            <a:avLst/>
          </a:prstGeom>
        </p:spPr>
        <p:txBody>
          <a:bodyPr wrap="square" lIns="0" tIns="0" rIns="0" bIns="0" rtlCol="0">
            <a:noAutofit/>
          </a:bodyPr>
          <a:lstStyle/>
          <a:p>
            <a:pPr marL="95250" marR="30480" algn="ctr">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95250" marR="30480" algn="ctr">
              <a:lnSpc>
                <a:spcPct val="96000"/>
              </a:lnSpc>
              <a:spcBef>
                <a:spcPts val="30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95250" marR="30480" algn="ctr">
              <a:lnSpc>
                <a:spcPct val="96000"/>
              </a:lnSpc>
              <a:spcBef>
                <a:spcPts val="43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95250" marR="30480" algn="ctr">
              <a:lnSpc>
                <a:spcPct val="96000"/>
              </a:lnSpc>
              <a:spcBef>
                <a:spcPts val="43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algn="ctr">
              <a:lnSpc>
                <a:spcPct val="96000"/>
              </a:lnSpc>
              <a:spcBef>
                <a:spcPts val="635"/>
              </a:spcBef>
            </a:pPr>
            <a:r>
              <a:rPr sz="2800" spc="9" dirty="0" smtClean="0">
                <a:solidFill>
                  <a:srgbClr val="FF0000"/>
                </a:solidFill>
                <a:latin typeface="Times New Roman" panose="02020603050405020304"/>
                <a:cs typeface="Times New Roman" panose="02020603050405020304"/>
              </a:rPr>
              <a:t>I</a:t>
            </a:r>
            <a:r>
              <a:rPr sz="2800" spc="0" dirty="0" smtClean="0">
                <a:solidFill>
                  <a:srgbClr val="FF0000"/>
                </a:solidFill>
                <a:latin typeface="Times New Roman" panose="02020603050405020304"/>
                <a:cs typeface="Times New Roman" panose="02020603050405020304"/>
              </a:rPr>
              <a:t>n</a:t>
            </a:r>
            <a:endParaRPr sz="2800">
              <a:solidFill>
                <a:srgbClr val="FF0000"/>
              </a:solidFill>
              <a:latin typeface="Times New Roman" panose="02020603050405020304"/>
              <a:cs typeface="Times New Roman" panose="02020603050405020304"/>
            </a:endParaRPr>
          </a:p>
        </p:txBody>
      </p:sp>
      <p:sp>
        <p:nvSpPr>
          <p:cNvPr id="15" name="object 15"/>
          <p:cNvSpPr txBox="1"/>
          <p:nvPr/>
        </p:nvSpPr>
        <p:spPr>
          <a:xfrm>
            <a:off x="836930" y="1775305"/>
            <a:ext cx="4681220" cy="2017792"/>
          </a:xfrm>
          <a:prstGeom prst="rect">
            <a:avLst/>
          </a:prstGeom>
        </p:spPr>
        <p:txBody>
          <a:bodyPr wrap="square" lIns="0" tIns="0" rIns="0" bIns="0" rtlCol="0">
            <a:noAutofit/>
          </a:bodyPr>
          <a:lstStyle/>
          <a:p>
            <a:pPr marL="26670" marR="53340">
              <a:lnSpc>
                <a:spcPts val="2550"/>
              </a:lnSpc>
              <a:spcBef>
                <a:spcPts val="125"/>
              </a:spcBef>
            </a:pPr>
            <a:r>
              <a:rPr sz="2400" b="1" spc="4"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25"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as</a:t>
            </a:r>
            <a:r>
              <a:rPr sz="2400" spc="0" dirty="0" smtClean="0">
                <a:solidFill>
                  <a:schemeClr val="accent6">
                    <a:lumMod val="50000"/>
                  </a:schemeClr>
                </a:solidFill>
                <a:latin typeface="Times New Roman" panose="02020603050405020304"/>
                <a:cs typeface="Times New Roman" panose="02020603050405020304"/>
              </a:rPr>
              <a:t>ur</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26670" marR="2917825">
              <a:lnSpc>
                <a:spcPts val="2760"/>
              </a:lnSpc>
              <a:spcBef>
                <a:spcPts val="300"/>
              </a:spcBef>
            </a:pPr>
            <a:r>
              <a:rPr sz="2400" b="1" spc="0"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on</a:t>
            </a:r>
            <a:r>
              <a:rPr sz="2400" spc="-25"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 </a:t>
            </a:r>
            <a:endParaRPr sz="2400">
              <a:solidFill>
                <a:schemeClr val="accent6">
                  <a:lumMod val="50000"/>
                </a:schemeClr>
              </a:solidFill>
              <a:latin typeface="Times New Roman" panose="02020603050405020304"/>
              <a:cs typeface="Times New Roman" panose="02020603050405020304"/>
            </a:endParaRPr>
          </a:p>
          <a:p>
            <a:pPr marL="26670" marR="2917825">
              <a:lnSpc>
                <a:spcPts val="2760"/>
              </a:lnSpc>
              <a:spcBef>
                <a:spcPts val="430"/>
              </a:spcBef>
            </a:pPr>
            <a:r>
              <a:rPr sz="2400" b="1"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ct</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endParaRPr sz="2400">
              <a:solidFill>
                <a:schemeClr val="accent6">
                  <a:lumMod val="50000"/>
                </a:schemeClr>
              </a:solidFill>
              <a:latin typeface="Times New Roman" panose="02020603050405020304"/>
              <a:cs typeface="Times New Roman" panose="02020603050405020304"/>
            </a:endParaRPr>
          </a:p>
          <a:p>
            <a:pPr marL="26670" marR="2917825">
              <a:lnSpc>
                <a:spcPts val="2760"/>
              </a:lnSpc>
              <a:spcBef>
                <a:spcPts val="430"/>
              </a:spcBef>
            </a:pPr>
            <a:r>
              <a:rPr sz="2400" b="1"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ors</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520"/>
              </a:spcBef>
            </a:pPr>
            <a:r>
              <a:rPr sz="2800" spc="0" dirty="0" smtClean="0">
                <a:solidFill>
                  <a:srgbClr val="FF0000"/>
                </a:solidFill>
                <a:latin typeface="Times New Roman" panose="02020603050405020304"/>
                <a:cs typeface="Times New Roman" panose="02020603050405020304"/>
              </a:rPr>
              <a:t>d</a:t>
            </a:r>
            <a:r>
              <a:rPr sz="2800" spc="-4" dirty="0" smtClean="0">
                <a:solidFill>
                  <a:srgbClr val="FF0000"/>
                </a:solidFill>
                <a:latin typeface="Times New Roman" panose="02020603050405020304"/>
                <a:cs typeface="Times New Roman" panose="02020603050405020304"/>
              </a:rPr>
              <a:t>e</a:t>
            </a:r>
            <a:r>
              <a:rPr sz="2800" spc="0" dirty="0" smtClean="0">
                <a:solidFill>
                  <a:srgbClr val="FF0000"/>
                </a:solidFill>
                <a:latin typeface="Times New Roman" panose="02020603050405020304"/>
                <a:cs typeface="Times New Roman" panose="02020603050405020304"/>
              </a:rPr>
              <a:t>si</a:t>
            </a:r>
            <a:r>
              <a:rPr sz="2800" spc="9" dirty="0" smtClean="0">
                <a:solidFill>
                  <a:srgbClr val="FF0000"/>
                </a:solidFill>
                <a:latin typeface="Times New Roman" panose="02020603050405020304"/>
                <a:cs typeface="Times New Roman" panose="02020603050405020304"/>
              </a:rPr>
              <a:t>g</a:t>
            </a:r>
            <a:r>
              <a:rPr sz="2800" spc="0" dirty="0" smtClean="0">
                <a:solidFill>
                  <a:srgbClr val="FF0000"/>
                </a:solidFill>
                <a:latin typeface="Times New Roman" panose="02020603050405020304"/>
                <a:cs typeface="Times New Roman" panose="02020603050405020304"/>
              </a:rPr>
              <a:t>ning </a:t>
            </a:r>
            <a:r>
              <a:rPr sz="2800" spc="-4" dirty="0" smtClean="0">
                <a:solidFill>
                  <a:srgbClr val="FF0000"/>
                </a:solidFill>
                <a:latin typeface="Times New Roman" panose="02020603050405020304"/>
                <a:cs typeface="Times New Roman" panose="02020603050405020304"/>
              </a:rPr>
              <a:t>a</a:t>
            </a:r>
            <a:r>
              <a:rPr sz="2800" spc="0" dirty="0" smtClean="0">
                <a:solidFill>
                  <a:srgbClr val="FF0000"/>
                </a:solidFill>
                <a:latin typeface="Times New Roman" panose="02020603050405020304"/>
                <a:cs typeface="Times New Roman" panose="02020603050405020304"/>
              </a:rPr>
              <a:t>n </a:t>
            </a:r>
            <a:r>
              <a:rPr sz="2800" spc="-4" dirty="0" smtClean="0">
                <a:solidFill>
                  <a:srgbClr val="FF0000"/>
                </a:solidFill>
                <a:latin typeface="Times New Roman" panose="02020603050405020304"/>
                <a:cs typeface="Times New Roman" panose="02020603050405020304"/>
              </a:rPr>
              <a:t>a</a:t>
            </a:r>
            <a:r>
              <a:rPr sz="2800" spc="0" dirty="0" smtClean="0">
                <a:solidFill>
                  <a:srgbClr val="FF0000"/>
                </a:solidFill>
                <a:latin typeface="Times New Roman" panose="02020603050405020304"/>
                <a:cs typeface="Times New Roman" panose="02020603050405020304"/>
              </a:rPr>
              <a:t>g</a:t>
            </a:r>
            <a:r>
              <a:rPr sz="2800" spc="-4" dirty="0" smtClean="0">
                <a:solidFill>
                  <a:srgbClr val="FF0000"/>
                </a:solidFill>
                <a:latin typeface="Times New Roman" panose="02020603050405020304"/>
                <a:cs typeface="Times New Roman" panose="02020603050405020304"/>
              </a:rPr>
              <a:t>e</a:t>
            </a:r>
            <a:r>
              <a:rPr sz="2800" spc="0" dirty="0" smtClean="0">
                <a:solidFill>
                  <a:srgbClr val="FF0000"/>
                </a:solidFill>
                <a:latin typeface="Times New Roman" panose="02020603050405020304"/>
                <a:cs typeface="Times New Roman" panose="02020603050405020304"/>
              </a:rPr>
              <a:t>nt</a:t>
            </a:r>
            <a:r>
              <a:rPr sz="2800" spc="0" dirty="0" smtClean="0">
                <a:solidFill>
                  <a:schemeClr val="accent6">
                    <a:lumMod val="50000"/>
                  </a:schemeClr>
                </a:solidFill>
                <a:latin typeface="Times New Roman" panose="02020603050405020304"/>
                <a:cs typeface="Times New Roman" panose="02020603050405020304"/>
              </a:rPr>
              <a:t>,</a:t>
            </a:r>
            <a:r>
              <a:rPr sz="2800" spc="-9"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t</a:t>
            </a:r>
            <a:r>
              <a:rPr sz="2800" spc="9" dirty="0" smtClean="0">
                <a:solidFill>
                  <a:schemeClr val="accent6">
                    <a:lumMod val="50000"/>
                  </a:schemeClr>
                </a:solidFill>
                <a:latin typeface="Times New Roman" panose="02020603050405020304"/>
                <a:cs typeface="Times New Roman" panose="02020603050405020304"/>
              </a:rPr>
              <a:t>h</a:t>
            </a:r>
            <a:r>
              <a:rPr sz="2800" spc="0" dirty="0" smtClean="0">
                <a:solidFill>
                  <a:schemeClr val="accent6">
                    <a:lumMod val="50000"/>
                  </a:schemeClr>
                </a:solidFill>
                <a:latin typeface="Times New Roman" panose="02020603050405020304"/>
                <a:cs typeface="Times New Roman" panose="02020603050405020304"/>
              </a:rPr>
              <a:t>e</a:t>
            </a:r>
            <a:r>
              <a:rPr sz="2800" spc="-14"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f</a:t>
            </a:r>
            <a:r>
              <a:rPr sz="2800" spc="-9" dirty="0" smtClean="0">
                <a:solidFill>
                  <a:schemeClr val="accent6">
                    <a:lumMod val="50000"/>
                  </a:schemeClr>
                </a:solidFill>
                <a:latin typeface="Times New Roman" panose="02020603050405020304"/>
                <a:cs typeface="Times New Roman" panose="02020603050405020304"/>
              </a:rPr>
              <a:t>i</a:t>
            </a:r>
            <a:r>
              <a:rPr sz="2800" spc="9" dirty="0" smtClean="0">
                <a:solidFill>
                  <a:schemeClr val="accent6">
                    <a:lumMod val="50000"/>
                  </a:schemeClr>
                </a:solidFill>
                <a:latin typeface="Times New Roman" panose="02020603050405020304"/>
                <a:cs typeface="Times New Roman" panose="02020603050405020304"/>
              </a:rPr>
              <a:t>r</a:t>
            </a:r>
            <a:r>
              <a:rPr sz="2800" spc="0" dirty="0" smtClean="0">
                <a:solidFill>
                  <a:schemeClr val="accent6">
                    <a:lumMod val="50000"/>
                  </a:schemeClr>
                </a:solidFill>
                <a:latin typeface="Times New Roman" panose="02020603050405020304"/>
                <a:cs typeface="Times New Roman" panose="02020603050405020304"/>
              </a:rPr>
              <a:t>st st</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p</a:t>
            </a:r>
            <a:endParaRPr sz="28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111760" y="339177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5527039" y="3412098"/>
            <a:ext cx="1843995" cy="381000"/>
          </a:xfrm>
          <a:prstGeom prst="rect">
            <a:avLst/>
          </a:prstGeom>
        </p:spPr>
        <p:txBody>
          <a:bodyPr wrap="square" lIns="0" tIns="0" rIns="0" bIns="0" rtlCol="0">
            <a:noAutofit/>
          </a:bodyPr>
          <a:lstStyle/>
          <a:p>
            <a:pPr marL="12700">
              <a:lnSpc>
                <a:spcPts val="2960"/>
              </a:lnSpc>
              <a:spcBef>
                <a:spcPts val="150"/>
              </a:spcBef>
            </a:pPr>
            <a:r>
              <a:rPr sz="2800" spc="-9" dirty="0" smtClean="0">
                <a:solidFill>
                  <a:schemeClr val="accent6">
                    <a:lumMod val="50000"/>
                  </a:schemeClr>
                </a:solidFill>
                <a:latin typeface="Times New Roman" panose="02020603050405020304"/>
                <a:cs typeface="Times New Roman" panose="02020603050405020304"/>
              </a:rPr>
              <a:t>m</a:t>
            </a:r>
            <a:r>
              <a:rPr sz="2800" spc="0" dirty="0" smtClean="0">
                <a:solidFill>
                  <a:schemeClr val="accent6">
                    <a:lumMod val="50000"/>
                  </a:schemeClr>
                </a:solidFill>
                <a:latin typeface="Times New Roman" panose="02020603050405020304"/>
                <a:cs typeface="Times New Roman" panose="02020603050405020304"/>
              </a:rPr>
              <a:t>ust </a:t>
            </a:r>
            <a:r>
              <a:rPr sz="2800" spc="-4" dirty="0" smtClean="0">
                <a:solidFill>
                  <a:schemeClr val="accent6">
                    <a:lumMod val="50000"/>
                  </a:schemeClr>
                </a:solidFill>
                <a:latin typeface="Times New Roman" panose="02020603050405020304"/>
                <a:cs typeface="Times New Roman" panose="02020603050405020304"/>
              </a:rPr>
              <a:t>a</a:t>
            </a:r>
            <a:r>
              <a:rPr sz="2800" spc="-9" dirty="0" smtClean="0">
                <a:solidFill>
                  <a:schemeClr val="accent6">
                    <a:lumMod val="50000"/>
                  </a:schemeClr>
                </a:solidFill>
                <a:latin typeface="Times New Roman" panose="02020603050405020304"/>
                <a:cs typeface="Times New Roman" panose="02020603050405020304"/>
              </a:rPr>
              <a:t>l</a:t>
            </a:r>
            <a:r>
              <a:rPr sz="2800" spc="0" dirty="0" smtClean="0">
                <a:solidFill>
                  <a:schemeClr val="accent6">
                    <a:lumMod val="50000"/>
                  </a:schemeClr>
                </a:solidFill>
                <a:latin typeface="Times New Roman" panose="02020603050405020304"/>
                <a:cs typeface="Times New Roman" panose="02020603050405020304"/>
              </a:rPr>
              <a:t>w</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ys</a:t>
            </a:r>
            <a:endParaRPr sz="28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450850" y="3795638"/>
            <a:ext cx="1896110"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be to s</a:t>
            </a:r>
            <a:r>
              <a:rPr sz="2800" spc="9" dirty="0" smtClean="0">
                <a:solidFill>
                  <a:schemeClr val="accent6">
                    <a:lumMod val="50000"/>
                  </a:schemeClr>
                </a:solidFill>
                <a:latin typeface="Times New Roman" panose="02020603050405020304"/>
                <a:cs typeface="Times New Roman" panose="02020603050405020304"/>
              </a:rPr>
              <a:t>p</a:t>
            </a:r>
            <a:r>
              <a:rPr sz="2800" spc="-14" dirty="0" smtClean="0">
                <a:solidFill>
                  <a:schemeClr val="accent6">
                    <a:lumMod val="50000"/>
                  </a:schemeClr>
                </a:solidFill>
                <a:latin typeface="Times New Roman" panose="02020603050405020304"/>
                <a:cs typeface="Times New Roman" panose="02020603050405020304"/>
              </a:rPr>
              <a:t>e</a:t>
            </a:r>
            <a:r>
              <a:rPr sz="2800" spc="-4" dirty="0" smtClean="0">
                <a:solidFill>
                  <a:schemeClr val="accent6">
                    <a:lumMod val="50000"/>
                  </a:schemeClr>
                </a:solidFill>
                <a:latin typeface="Times New Roman" panose="02020603050405020304"/>
                <a:cs typeface="Times New Roman" panose="02020603050405020304"/>
              </a:rPr>
              <a:t>c</a:t>
            </a:r>
            <a:r>
              <a:rPr sz="2800" spc="0" dirty="0" smtClean="0">
                <a:solidFill>
                  <a:schemeClr val="accent6">
                    <a:lumMod val="50000"/>
                  </a:schemeClr>
                </a:solidFill>
                <a:latin typeface="Times New Roman" panose="02020603050405020304"/>
                <a:cs typeface="Times New Roman" panose="02020603050405020304"/>
              </a:rPr>
              <a:t>i</a:t>
            </a:r>
            <a:r>
              <a:rPr sz="2800" spc="9" dirty="0" smtClean="0">
                <a:solidFill>
                  <a:schemeClr val="accent6">
                    <a:lumMod val="50000"/>
                  </a:schemeClr>
                </a:solidFill>
                <a:latin typeface="Times New Roman" panose="02020603050405020304"/>
                <a:cs typeface="Times New Roman" panose="02020603050405020304"/>
              </a:rPr>
              <a:t>f</a:t>
            </a:r>
            <a:r>
              <a:rPr sz="2800" spc="0" dirty="0" smtClean="0">
                <a:solidFill>
                  <a:schemeClr val="accent6">
                    <a:lumMod val="50000"/>
                  </a:schemeClr>
                </a:solidFill>
                <a:latin typeface="Times New Roman" panose="02020603050405020304"/>
                <a:cs typeface="Times New Roman" panose="02020603050405020304"/>
              </a:rPr>
              <a:t>y</a:t>
            </a:r>
            <a:endParaRPr sz="28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2355850" y="3795638"/>
            <a:ext cx="514702" cy="381000"/>
          </a:xfrm>
          <a:prstGeom prst="rect">
            <a:avLst/>
          </a:prstGeom>
        </p:spPr>
        <p:txBody>
          <a:bodyPr wrap="square" lIns="0" tIns="0" rIns="0" bIns="0" rtlCol="0">
            <a:noAutofit/>
          </a:bodyPr>
          <a:lstStyle/>
          <a:p>
            <a:pPr marL="12700">
              <a:lnSpc>
                <a:spcPts val="2960"/>
              </a:lnSpc>
              <a:spcBef>
                <a:spcPts val="150"/>
              </a:spcBef>
            </a:pPr>
            <a:r>
              <a:rPr sz="2800" spc="9" dirty="0" smtClean="0">
                <a:solidFill>
                  <a:schemeClr val="accent6">
                    <a:lumMod val="50000"/>
                  </a:schemeClr>
                </a:solidFill>
                <a:latin typeface="Times New Roman" panose="02020603050405020304"/>
                <a:cs typeface="Times New Roman" panose="02020603050405020304"/>
              </a:rPr>
              <a:t>t</a:t>
            </a:r>
            <a:r>
              <a:rPr sz="2800" spc="0" dirty="0" smtClean="0">
                <a:solidFill>
                  <a:schemeClr val="accent6">
                    <a:lumMod val="50000"/>
                  </a:schemeClr>
                </a:solidFill>
                <a:latin typeface="Times New Roman" panose="02020603050405020304"/>
                <a:cs typeface="Times New Roman" panose="02020603050405020304"/>
              </a:rPr>
              <a:t>he</a:t>
            </a:r>
            <a:endParaRPr sz="28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2879090" y="3795638"/>
            <a:ext cx="651510"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t</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sk</a:t>
            </a:r>
            <a:endParaRPr sz="28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3540760" y="3795638"/>
            <a:ext cx="1875527" cy="381000"/>
          </a:xfrm>
          <a:prstGeom prst="rect">
            <a:avLst/>
          </a:prstGeom>
        </p:spPr>
        <p:txBody>
          <a:bodyPr wrap="square" lIns="0" tIns="0" rIns="0" bIns="0" rtlCol="0">
            <a:noAutofit/>
          </a:bodyPr>
          <a:lstStyle/>
          <a:p>
            <a:pPr marL="12700">
              <a:lnSpc>
                <a:spcPts val="2960"/>
              </a:lnSpc>
              <a:spcBef>
                <a:spcPts val="150"/>
              </a:spcBef>
            </a:pPr>
            <a:r>
              <a:rPr sz="2800" spc="-14" dirty="0" smtClean="0">
                <a:solidFill>
                  <a:schemeClr val="accent6">
                    <a:lumMod val="50000"/>
                  </a:schemeClr>
                </a:solidFill>
                <a:latin typeface="Times New Roman" panose="02020603050405020304"/>
                <a:cs typeface="Times New Roman" panose="02020603050405020304"/>
              </a:rPr>
              <a:t>e</a:t>
            </a:r>
            <a:r>
              <a:rPr sz="2800" spc="9" dirty="0" smtClean="0">
                <a:solidFill>
                  <a:schemeClr val="accent6">
                    <a:lumMod val="50000"/>
                  </a:schemeClr>
                </a:solidFill>
                <a:latin typeface="Times New Roman" panose="02020603050405020304"/>
                <a:cs typeface="Times New Roman" panose="02020603050405020304"/>
              </a:rPr>
              <a:t>n</a:t>
            </a:r>
            <a:r>
              <a:rPr sz="2800" spc="0" dirty="0" smtClean="0">
                <a:solidFill>
                  <a:schemeClr val="accent6">
                    <a:lumMod val="50000"/>
                  </a:schemeClr>
                </a:solidFill>
                <a:latin typeface="Times New Roman" panose="02020603050405020304"/>
                <a:cs typeface="Times New Roman" panose="02020603050405020304"/>
              </a:rPr>
              <a:t>vi</a:t>
            </a:r>
            <a:r>
              <a:rPr sz="2800" spc="9" dirty="0" smtClean="0">
                <a:solidFill>
                  <a:schemeClr val="accent6">
                    <a:lumMod val="50000"/>
                  </a:schemeClr>
                </a:solidFill>
                <a:latin typeface="Times New Roman" panose="02020603050405020304"/>
                <a:cs typeface="Times New Roman" panose="02020603050405020304"/>
              </a:rPr>
              <a:t>r</a:t>
            </a:r>
            <a:r>
              <a:rPr sz="2800" spc="0" dirty="0" smtClean="0">
                <a:solidFill>
                  <a:schemeClr val="accent6">
                    <a:lumMod val="50000"/>
                  </a:schemeClr>
                </a:solidFill>
                <a:latin typeface="Times New Roman" panose="02020603050405020304"/>
                <a:cs typeface="Times New Roman" panose="02020603050405020304"/>
              </a:rPr>
              <a:t>o</a:t>
            </a:r>
            <a:r>
              <a:rPr sz="2800" spc="9" dirty="0" smtClean="0">
                <a:solidFill>
                  <a:schemeClr val="accent6">
                    <a:lumMod val="50000"/>
                  </a:schemeClr>
                </a:solidFill>
                <a:latin typeface="Times New Roman" panose="02020603050405020304"/>
                <a:cs typeface="Times New Roman" panose="02020603050405020304"/>
              </a:rPr>
              <a:t>n</a:t>
            </a:r>
            <a:r>
              <a:rPr sz="2800" spc="-19" dirty="0" smtClean="0">
                <a:solidFill>
                  <a:schemeClr val="accent6">
                    <a:lumMod val="50000"/>
                  </a:schemeClr>
                </a:solidFill>
                <a:latin typeface="Times New Roman" panose="02020603050405020304"/>
                <a:cs typeface="Times New Roman" panose="02020603050405020304"/>
              </a:rPr>
              <a:t>m</a:t>
            </a:r>
            <a:r>
              <a:rPr sz="2800" spc="-14" dirty="0" smtClean="0">
                <a:solidFill>
                  <a:schemeClr val="accent6">
                    <a:lumMod val="50000"/>
                  </a:schemeClr>
                </a:solidFill>
                <a:latin typeface="Times New Roman" panose="02020603050405020304"/>
                <a:cs typeface="Times New Roman" panose="02020603050405020304"/>
              </a:rPr>
              <a:t>e</a:t>
            </a:r>
            <a:r>
              <a:rPr sz="2800" spc="9" dirty="0" smtClean="0">
                <a:solidFill>
                  <a:schemeClr val="accent6">
                    <a:lumMod val="50000"/>
                  </a:schemeClr>
                </a:solidFill>
                <a:latin typeface="Times New Roman" panose="02020603050405020304"/>
                <a:cs typeface="Times New Roman" panose="02020603050405020304"/>
              </a:rPr>
              <a:t>n</a:t>
            </a:r>
            <a:r>
              <a:rPr sz="2800" spc="0" dirty="0" smtClean="0">
                <a:solidFill>
                  <a:schemeClr val="accent6">
                    <a:lumMod val="50000"/>
                  </a:schemeClr>
                </a:solidFill>
                <a:latin typeface="Times New Roman" panose="02020603050405020304"/>
                <a:cs typeface="Times New Roman" panose="02020603050405020304"/>
              </a:rPr>
              <a:t>t</a:t>
            </a:r>
            <a:endParaRPr sz="28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5425440" y="3795638"/>
            <a:ext cx="1185217" cy="381000"/>
          </a:xfrm>
          <a:prstGeom prst="rect">
            <a:avLst/>
          </a:prstGeom>
        </p:spPr>
        <p:txBody>
          <a:bodyPr wrap="square" lIns="0" tIns="0" rIns="0" bIns="0" rtlCol="0">
            <a:noAutofit/>
          </a:bodyPr>
          <a:lstStyle/>
          <a:p>
            <a:pPr marL="12700">
              <a:lnSpc>
                <a:spcPts val="2960"/>
              </a:lnSpc>
              <a:spcBef>
                <a:spcPts val="150"/>
              </a:spcBef>
            </a:pPr>
            <a:r>
              <a:rPr sz="2800" spc="9" dirty="0" smtClean="0">
                <a:solidFill>
                  <a:schemeClr val="accent6">
                    <a:lumMod val="50000"/>
                  </a:schemeClr>
                </a:solidFill>
                <a:latin typeface="Times New Roman" panose="02020603050405020304"/>
                <a:cs typeface="Times New Roman" panose="02020603050405020304"/>
              </a:rPr>
              <a:t>(</a:t>
            </a:r>
            <a:r>
              <a:rPr sz="2800" spc="4" dirty="0" smtClean="0">
                <a:solidFill>
                  <a:schemeClr val="accent6">
                    <a:lumMod val="50000"/>
                  </a:schemeClr>
                </a:solidFill>
                <a:latin typeface="Times New Roman" panose="02020603050405020304"/>
                <a:cs typeface="Times New Roman" panose="02020603050405020304"/>
              </a:rPr>
              <a:t>P</a:t>
            </a:r>
            <a:r>
              <a:rPr sz="2800" spc="-9"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A</a:t>
            </a:r>
            <a:r>
              <a:rPr sz="2800" spc="4" dirty="0" smtClean="0">
                <a:solidFill>
                  <a:schemeClr val="accent6">
                    <a:lumMod val="50000"/>
                  </a:schemeClr>
                </a:solidFill>
                <a:latin typeface="Times New Roman" panose="02020603050405020304"/>
                <a:cs typeface="Times New Roman" panose="02020603050405020304"/>
              </a:rPr>
              <a:t>S</a:t>
            </a: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6620510" y="3795638"/>
            <a:ext cx="374605" cy="381000"/>
          </a:xfrm>
          <a:prstGeom prst="rect">
            <a:avLst/>
          </a:prstGeom>
        </p:spPr>
        <p:txBody>
          <a:bodyPr wrap="square" lIns="0" tIns="0" rIns="0" bIns="0" rtlCol="0">
            <a:noAutofit/>
          </a:bodyPr>
          <a:lstStyle/>
          <a:p>
            <a:pPr marL="12700">
              <a:lnSpc>
                <a:spcPts val="2960"/>
              </a:lnSpc>
              <a:spcBef>
                <a:spcPts val="150"/>
              </a:spcBef>
            </a:pP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s</a:t>
            </a:r>
            <a:endParaRPr sz="28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7004050" y="3795638"/>
            <a:ext cx="751840" cy="381000"/>
          </a:xfrm>
          <a:prstGeom prst="rect">
            <a:avLst/>
          </a:prstGeom>
        </p:spPr>
        <p:txBody>
          <a:bodyPr wrap="square" lIns="0" tIns="0" rIns="0" bIns="0" rtlCol="0">
            <a:noAutofit/>
          </a:bodyPr>
          <a:lstStyle/>
          <a:p>
            <a:pPr marL="12700">
              <a:lnSpc>
                <a:spcPts val="2960"/>
              </a:lnSpc>
              <a:spcBef>
                <a:spcPts val="150"/>
              </a:spcBef>
            </a:pPr>
            <a:r>
              <a:rPr sz="2800" spc="9" dirty="0" smtClean="0">
                <a:solidFill>
                  <a:schemeClr val="accent6">
                    <a:lumMod val="50000"/>
                  </a:schemeClr>
                </a:solidFill>
                <a:latin typeface="Times New Roman" panose="02020603050405020304"/>
                <a:cs typeface="Times New Roman" panose="02020603050405020304"/>
              </a:rPr>
              <a:t>f</a:t>
            </a:r>
            <a:r>
              <a:rPr sz="2800" spc="0" dirty="0" smtClean="0">
                <a:solidFill>
                  <a:schemeClr val="accent6">
                    <a:lumMod val="50000"/>
                  </a:schemeClr>
                </a:solidFill>
                <a:latin typeface="Times New Roman" panose="02020603050405020304"/>
                <a:cs typeface="Times New Roman" panose="02020603050405020304"/>
              </a:rPr>
              <a:t>u</a:t>
            </a:r>
            <a:r>
              <a:rPr sz="2800" spc="9" dirty="0" smtClean="0">
                <a:solidFill>
                  <a:schemeClr val="accent6">
                    <a:lumMod val="50000"/>
                  </a:schemeClr>
                </a:solidFill>
                <a:latin typeface="Times New Roman" panose="02020603050405020304"/>
                <a:cs typeface="Times New Roman" panose="02020603050405020304"/>
              </a:rPr>
              <a:t>l</a:t>
            </a:r>
            <a:r>
              <a:rPr sz="2800" spc="-9" dirty="0" smtClean="0">
                <a:solidFill>
                  <a:schemeClr val="accent6">
                    <a:lumMod val="50000"/>
                  </a:schemeClr>
                </a:solidFill>
                <a:latin typeface="Times New Roman" panose="02020603050405020304"/>
                <a:cs typeface="Times New Roman" panose="02020603050405020304"/>
              </a:rPr>
              <a:t>l</a:t>
            </a:r>
            <a:r>
              <a:rPr sz="2800" spc="0" dirty="0" smtClean="0">
                <a:solidFill>
                  <a:schemeClr val="accent6">
                    <a:lumMod val="50000"/>
                  </a:schemeClr>
                </a:solidFill>
                <a:latin typeface="Times New Roman" panose="02020603050405020304"/>
                <a:cs typeface="Times New Roman" panose="02020603050405020304"/>
              </a:rPr>
              <a:t>y</a:t>
            </a:r>
            <a:endParaRPr sz="28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450850" y="4179178"/>
            <a:ext cx="374605" cy="381000"/>
          </a:xfrm>
          <a:prstGeom prst="rect">
            <a:avLst/>
          </a:prstGeom>
        </p:spPr>
        <p:txBody>
          <a:bodyPr wrap="square" lIns="0" tIns="0" rIns="0" bIns="0" rtlCol="0">
            <a:noAutofit/>
          </a:bodyPr>
          <a:lstStyle/>
          <a:p>
            <a:pPr marL="12700">
              <a:lnSpc>
                <a:spcPts val="2960"/>
              </a:lnSpc>
              <a:spcBef>
                <a:spcPts val="150"/>
              </a:spcBef>
            </a:pP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s</a:t>
            </a:r>
            <a:endParaRPr sz="28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835660" y="4179178"/>
            <a:ext cx="1247492"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p</a:t>
            </a:r>
            <a:r>
              <a:rPr sz="2800" spc="9" dirty="0" smtClean="0">
                <a:solidFill>
                  <a:schemeClr val="accent6">
                    <a:lumMod val="50000"/>
                  </a:schemeClr>
                </a:solidFill>
                <a:latin typeface="Times New Roman" panose="02020603050405020304"/>
                <a:cs typeface="Times New Roman" panose="02020603050405020304"/>
              </a:rPr>
              <a:t>o</a:t>
            </a:r>
            <a:r>
              <a:rPr sz="2800" spc="0" dirty="0" smtClean="0">
                <a:solidFill>
                  <a:schemeClr val="accent6">
                    <a:lumMod val="50000"/>
                  </a:schemeClr>
                </a:solidFill>
                <a:latin typeface="Times New Roman" panose="02020603050405020304"/>
                <a:cs typeface="Times New Roman" panose="02020603050405020304"/>
              </a:rPr>
              <a:t>ssib</a:t>
            </a:r>
            <a:r>
              <a:rPr sz="2800" spc="9" dirty="0" smtClean="0">
                <a:solidFill>
                  <a:schemeClr val="accent6">
                    <a:lumMod val="50000"/>
                  </a:schemeClr>
                </a:solidFill>
                <a:latin typeface="Times New Roman" panose="02020603050405020304"/>
                <a:cs typeface="Times New Roman" panose="02020603050405020304"/>
              </a:rPr>
              <a:t>l</a:t>
            </a:r>
            <a:r>
              <a:rPr sz="2800" spc="0" dirty="0" smtClean="0">
                <a:solidFill>
                  <a:schemeClr val="accent6">
                    <a:lumMod val="50000"/>
                  </a:schemeClr>
                </a:solidFill>
                <a:latin typeface="Times New Roman" panose="02020603050405020304"/>
                <a:cs typeface="Times New Roman" panose="02020603050405020304"/>
              </a:rPr>
              <a:t>e</a:t>
            </a:r>
            <a:endParaRPr sz="28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772400" cy="1470025"/>
          </a:xfrm>
        </p:spPr>
        <p:txBody>
          <a:bodyPr/>
          <a:lstStyle/>
          <a:p>
            <a:r>
              <a:rPr lang="en-US" dirty="0" smtClean="0"/>
              <a:t>Introduction to AI</a:t>
            </a:r>
            <a:endParaRPr lang="en-US" dirty="0"/>
          </a:p>
        </p:txBody>
      </p:sp>
      <p:sp>
        <p:nvSpPr>
          <p:cNvPr id="3" name="Subtitle 2"/>
          <p:cNvSpPr>
            <a:spLocks noGrp="1"/>
          </p:cNvSpPr>
          <p:nvPr>
            <p:ph type="subTitle" idx="1"/>
          </p:nvPr>
        </p:nvSpPr>
        <p:spPr>
          <a:xfrm>
            <a:off x="1143000" y="2514600"/>
            <a:ext cx="6477000" cy="3200400"/>
          </a:xfrm>
        </p:spPr>
        <p:txBody>
          <a:bodyPr>
            <a:noAutofit/>
          </a:bodyPr>
          <a:lstStyle/>
          <a:p>
            <a:pPr marL="514350" indent="-514350" algn="l">
              <a:buFont typeface="+mj-lt"/>
              <a:buAutoNum type="arabicPeriod"/>
            </a:pPr>
            <a:r>
              <a:rPr lang="en-US" b="1" dirty="0" smtClean="0">
                <a:solidFill>
                  <a:schemeClr val="accent6">
                    <a:lumMod val="50000"/>
                  </a:schemeClr>
                </a:solidFill>
              </a:rPr>
              <a:t>Definition Of AI</a:t>
            </a:r>
            <a:endParaRPr lang="en-US" b="1" dirty="0" smtClean="0">
              <a:solidFill>
                <a:schemeClr val="accent6">
                  <a:lumMod val="50000"/>
                </a:schemeClr>
              </a:solidFill>
            </a:endParaRPr>
          </a:p>
          <a:p>
            <a:pPr marL="514350" indent="-514350" algn="l">
              <a:buFont typeface="+mj-lt"/>
              <a:buAutoNum type="arabicPeriod"/>
            </a:pPr>
            <a:r>
              <a:rPr lang="en-US" b="1" dirty="0" smtClean="0">
                <a:solidFill>
                  <a:schemeClr val="accent6">
                    <a:lumMod val="50000"/>
                  </a:schemeClr>
                </a:solidFill>
              </a:rPr>
              <a:t>Example Systems</a:t>
            </a:r>
            <a:endParaRPr lang="en-US" b="1" dirty="0" smtClean="0">
              <a:solidFill>
                <a:schemeClr val="accent6">
                  <a:lumMod val="50000"/>
                </a:schemeClr>
              </a:solidFill>
            </a:endParaRPr>
          </a:p>
          <a:p>
            <a:pPr marL="514350" indent="-514350" algn="l">
              <a:buFont typeface="+mj-lt"/>
              <a:buAutoNum type="arabicPeriod"/>
            </a:pPr>
            <a:r>
              <a:rPr lang="en-US" b="1" dirty="0" smtClean="0">
                <a:solidFill>
                  <a:schemeClr val="accent6">
                    <a:lumMod val="50000"/>
                  </a:schemeClr>
                </a:solidFill>
              </a:rPr>
              <a:t>AI Problems</a:t>
            </a:r>
            <a:endParaRPr lang="en-US" b="1" dirty="0" smtClean="0">
              <a:solidFill>
                <a:schemeClr val="accent6">
                  <a:lumMod val="50000"/>
                </a:schemeClr>
              </a:solidFill>
            </a:endParaRPr>
          </a:p>
          <a:p>
            <a:pPr marL="514350" indent="-514350" algn="l">
              <a:buFont typeface="+mj-lt"/>
              <a:buAutoNum type="arabicPeriod"/>
            </a:pPr>
            <a:r>
              <a:rPr lang="en-US" b="1" dirty="0" smtClean="0">
                <a:solidFill>
                  <a:schemeClr val="accent6">
                    <a:lumMod val="50000"/>
                  </a:schemeClr>
                </a:solidFill>
              </a:rPr>
              <a:t>AI Techniques</a:t>
            </a:r>
            <a:endParaRPr lang="en-US" b="1" dirty="0" smtClean="0">
              <a:solidFill>
                <a:schemeClr val="accent6">
                  <a:lumMod val="50000"/>
                </a:schemeClr>
              </a:solidFill>
            </a:endParaRPr>
          </a:p>
          <a:p>
            <a:pPr marL="514350" indent="-514350" algn="l">
              <a:buFont typeface="+mj-lt"/>
              <a:buAutoNum type="arabicPeriod"/>
            </a:pPr>
            <a:r>
              <a:rPr lang="en-US" b="1" dirty="0" smtClean="0">
                <a:solidFill>
                  <a:schemeClr val="accent6">
                    <a:lumMod val="50000"/>
                  </a:schemeClr>
                </a:solidFill>
              </a:rPr>
              <a:t>Problem Solving By Searching </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9" name="object 19"/>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8" name="object 18"/>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13</a:t>
            </a:r>
            <a:endParaRPr sz="1200">
              <a:solidFill>
                <a:schemeClr val="accent6">
                  <a:lumMod val="50000"/>
                </a:schemeClr>
              </a:solidFill>
              <a:latin typeface="Times New Roman" panose="02020603050405020304"/>
              <a:cs typeface="Times New Roman" panose="02020603050405020304"/>
            </a:endParaRPr>
          </a:p>
        </p:txBody>
      </p:sp>
      <p:sp>
        <p:nvSpPr>
          <p:cNvPr id="17" name="object 17"/>
          <p:cNvSpPr txBox="1"/>
          <p:nvPr/>
        </p:nvSpPr>
        <p:spPr>
          <a:xfrm>
            <a:off x="77470" y="370210"/>
            <a:ext cx="5734764" cy="431800"/>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P</a:t>
            </a:r>
            <a:r>
              <a:rPr sz="3200" spc="-4"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S </a:t>
            </a:r>
            <a:r>
              <a:rPr sz="3200" spc="-4" dirty="0" smtClean="0">
                <a:latin typeface="Times New Roman" panose="02020603050405020304"/>
                <a:cs typeface="Times New Roman" panose="02020603050405020304"/>
              </a:rPr>
              <a:t>f</a:t>
            </a:r>
            <a:r>
              <a:rPr sz="3200" spc="9" dirty="0" smtClean="0">
                <a:latin typeface="Times New Roman" panose="02020603050405020304"/>
                <a:cs typeface="Times New Roman" panose="02020603050405020304"/>
              </a:rPr>
              <a:t>o</a:t>
            </a:r>
            <a:r>
              <a:rPr sz="3200" spc="0" dirty="0" smtClean="0">
                <a:latin typeface="Times New Roman" panose="02020603050405020304"/>
                <a:cs typeface="Times New Roman" panose="02020603050405020304"/>
              </a:rPr>
              <a:t>r </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 au</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oma</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d</a:t>
            </a:r>
            <a:r>
              <a:rPr sz="3200" spc="1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ax</a:t>
            </a:r>
            <a:r>
              <a:rPr sz="3200" spc="0" dirty="0" smtClean="0">
                <a:latin typeface="Times New Roman" panose="02020603050405020304"/>
                <a:cs typeface="Times New Roman" panose="02020603050405020304"/>
              </a:rPr>
              <a:t>i </a:t>
            </a:r>
            <a:r>
              <a:rPr sz="3200" spc="9" dirty="0" smtClean="0">
                <a:latin typeface="Times New Roman" panose="02020603050405020304"/>
                <a:cs typeface="Times New Roman" panose="02020603050405020304"/>
              </a:rPr>
              <a:t>d</a:t>
            </a:r>
            <a:r>
              <a:rPr sz="3200" spc="4" dirty="0" smtClean="0">
                <a:latin typeface="Times New Roman" panose="02020603050405020304"/>
                <a:cs typeface="Times New Roman" panose="02020603050405020304"/>
              </a:rPr>
              <a:t>r</a:t>
            </a:r>
            <a:r>
              <a:rPr sz="3200" spc="-9" dirty="0" smtClean="0">
                <a:latin typeface="Times New Roman" panose="02020603050405020304"/>
                <a:cs typeface="Times New Roman" panose="02020603050405020304"/>
              </a:rPr>
              <a:t>i</a:t>
            </a:r>
            <a:r>
              <a:rPr sz="3200" spc="9" dirty="0" smtClean="0">
                <a:latin typeface="Times New Roman" panose="02020603050405020304"/>
                <a:cs typeface="Times New Roman" panose="02020603050405020304"/>
              </a:rPr>
              <a:t>ve</a:t>
            </a:r>
            <a:r>
              <a:rPr sz="3200" spc="0" dirty="0" smtClean="0">
                <a:latin typeface="Times New Roman" panose="02020603050405020304"/>
                <a:cs typeface="Times New Roman" panose="02020603050405020304"/>
              </a:rPr>
              <a:t>r</a:t>
            </a:r>
            <a:endParaRPr sz="3200">
              <a:latin typeface="Times New Roman" panose="02020603050405020304"/>
              <a:cs typeface="Times New Roman" panose="02020603050405020304"/>
            </a:endParaRPr>
          </a:p>
        </p:txBody>
      </p:sp>
      <p:sp>
        <p:nvSpPr>
          <p:cNvPr id="16" name="object 16"/>
          <p:cNvSpPr txBox="1"/>
          <p:nvPr/>
        </p:nvSpPr>
        <p:spPr>
          <a:xfrm>
            <a:off x="111760" y="12622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5" name="object 15"/>
          <p:cNvSpPr txBox="1"/>
          <p:nvPr/>
        </p:nvSpPr>
        <p:spPr>
          <a:xfrm>
            <a:off x="448309" y="1278735"/>
            <a:ext cx="8232038" cy="622300"/>
          </a:xfrm>
          <a:prstGeom prst="rect">
            <a:avLst/>
          </a:prstGeom>
        </p:spPr>
        <p:txBody>
          <a:bodyPr wrap="square" lIns="0" tIns="0" rIns="0" bIns="0" rtlCol="0">
            <a:noAutofit/>
          </a:bodyPr>
          <a:lstStyle/>
          <a:p>
            <a:pPr marL="12700">
              <a:lnSpc>
                <a:spcPts val="2300"/>
              </a:lnSpc>
              <a:spcBef>
                <a:spcPts val="305"/>
              </a:spcBef>
            </a:pPr>
            <a:r>
              <a:rPr sz="2400" spc="-4"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e</a:t>
            </a:r>
            <a:r>
              <a:rPr sz="2400" spc="9" dirty="0" smtClean="0">
                <a:solidFill>
                  <a:srgbClr val="FF0000"/>
                </a:solidFill>
                <a:latin typeface="Times New Roman" panose="02020603050405020304"/>
                <a:cs typeface="Times New Roman" panose="02020603050405020304"/>
              </a:rPr>
              <a:t>r</a:t>
            </a:r>
            <a:r>
              <a:rPr sz="2400" spc="-9" dirty="0" smtClean="0">
                <a:solidFill>
                  <a:srgbClr val="FF0000"/>
                </a:solidFill>
                <a:latin typeface="Times New Roman" panose="02020603050405020304"/>
                <a:cs typeface="Times New Roman" panose="02020603050405020304"/>
              </a:rPr>
              <a:t>f</a:t>
            </a:r>
            <a:r>
              <a:rPr sz="2400" spc="0" dirty="0" smtClean="0">
                <a:solidFill>
                  <a:srgbClr val="FF0000"/>
                </a:solidFill>
                <a:latin typeface="Times New Roman" panose="02020603050405020304"/>
                <a:cs typeface="Times New Roman" panose="02020603050405020304"/>
              </a:rPr>
              <a:t>or</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c</a:t>
            </a:r>
            <a:r>
              <a:rPr sz="2400" spc="0" dirty="0" smtClean="0">
                <a:solidFill>
                  <a:srgbClr val="FF0000"/>
                </a:solidFill>
                <a:latin typeface="Times New Roman" panose="02020603050405020304"/>
                <a:cs typeface="Times New Roman" panose="02020603050405020304"/>
              </a:rPr>
              <a:t>e </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eas</a:t>
            </a:r>
            <a:r>
              <a:rPr sz="2400" spc="-9" dirty="0" smtClean="0">
                <a:solidFill>
                  <a:srgbClr val="FF0000"/>
                </a:solidFill>
                <a:latin typeface="Times New Roman" panose="02020603050405020304"/>
                <a:cs typeface="Times New Roman" panose="02020603050405020304"/>
              </a:rPr>
              <a:t>u</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al</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p,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iz</a:t>
            </a:r>
            <a:r>
              <a:rPr sz="2400" spc="0" dirty="0" smtClean="0">
                <a:solidFill>
                  <a:schemeClr val="accent6">
                    <a:lumMod val="50000"/>
                  </a:schemeClr>
                </a:solidFill>
                <a:latin typeface="Times New Roman" panose="02020603050405020304"/>
                <a:cs typeface="Times New Roman" panose="02020603050405020304"/>
              </a:rPr>
              <a:t>e p</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111760" y="23163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448309" y="2332835"/>
            <a:ext cx="710361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nv</a:t>
            </a:r>
            <a:r>
              <a:rPr sz="2400" spc="14" dirty="0" smtClean="0">
                <a:solidFill>
                  <a:srgbClr val="FF0000"/>
                </a:solidFill>
                <a:latin typeface="Times New Roman" panose="02020603050405020304"/>
                <a:cs typeface="Times New Roman" panose="02020603050405020304"/>
              </a:rPr>
              <a:t>i</a:t>
            </a:r>
            <a:r>
              <a:rPr sz="2400" spc="0" dirty="0" smtClean="0">
                <a:solidFill>
                  <a:srgbClr val="FF0000"/>
                </a:solidFill>
                <a:latin typeface="Times New Roman" panose="02020603050405020304"/>
                <a:cs typeface="Times New Roman" panose="02020603050405020304"/>
              </a:rPr>
              <a:t>ron</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t</a:t>
            </a:r>
            <a:r>
              <a:rPr sz="2400" spc="0" dirty="0" smtClean="0">
                <a:solidFill>
                  <a:srgbClr val="FF0000"/>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 Ro</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o</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ff</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est</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111760" y="30783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448309" y="3094835"/>
            <a:ext cx="716153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A</a:t>
            </a:r>
            <a:r>
              <a:rPr sz="2400" spc="4" dirty="0" smtClean="0">
                <a:solidFill>
                  <a:srgbClr val="FF0000"/>
                </a:solidFill>
                <a:latin typeface="Times New Roman" panose="02020603050405020304"/>
                <a:cs typeface="Times New Roman" panose="02020603050405020304"/>
              </a:rPr>
              <a:t>ct</a:t>
            </a:r>
            <a:r>
              <a:rPr sz="2400" spc="0" dirty="0" smtClean="0">
                <a:solidFill>
                  <a:srgbClr val="FF0000"/>
                </a:solidFill>
                <a:latin typeface="Times New Roman" panose="02020603050405020304"/>
                <a:cs typeface="Times New Roman" panose="02020603050405020304"/>
              </a:rPr>
              <a:t>u</a:t>
            </a:r>
            <a:r>
              <a:rPr sz="2400" spc="4" dirty="0" smtClean="0">
                <a:solidFill>
                  <a:srgbClr val="FF0000"/>
                </a:solidFill>
                <a:latin typeface="Times New Roman" panose="02020603050405020304"/>
                <a:cs typeface="Times New Roman" panose="02020603050405020304"/>
              </a:rPr>
              <a:t>at</a:t>
            </a:r>
            <a:r>
              <a:rPr sz="2400" spc="0"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St</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el</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accele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or, b</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k</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si</a:t>
            </a:r>
            <a:r>
              <a:rPr sz="2400" spc="0" dirty="0" smtClean="0">
                <a:solidFill>
                  <a:schemeClr val="accent6">
                    <a:lumMod val="50000"/>
                  </a:schemeClr>
                </a:solidFill>
                <a:latin typeface="Times New Roman" panose="02020603050405020304"/>
                <a:cs typeface="Times New Roman" panose="02020603050405020304"/>
              </a:rPr>
              <a:t>gn</a:t>
            </a:r>
            <a:r>
              <a:rPr sz="2400" spc="4" dirty="0" smtClean="0">
                <a:solidFill>
                  <a:schemeClr val="accent6">
                    <a:lumMod val="50000"/>
                  </a:schemeClr>
                </a:solidFill>
                <a:latin typeface="Times New Roman" panose="02020603050405020304"/>
                <a:cs typeface="Times New Roman" panose="02020603050405020304"/>
              </a:rPr>
              <a:t>al</a:t>
            </a:r>
            <a:r>
              <a:rPr sz="2400" spc="0" dirty="0" smtClean="0">
                <a:solidFill>
                  <a:schemeClr val="accent6">
                    <a:lumMod val="50000"/>
                  </a:schemeClr>
                </a:solidFill>
                <a:latin typeface="Times New Roman" panose="02020603050405020304"/>
                <a:cs typeface="Times New Roman" panose="02020603050405020304"/>
              </a:rPr>
              <a:t>, ho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n</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111760" y="38403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448309" y="3856835"/>
            <a:ext cx="2318253" cy="622300"/>
          </a:xfrm>
          <a:prstGeom prst="rect">
            <a:avLst/>
          </a:prstGeom>
        </p:spPr>
        <p:txBody>
          <a:bodyPr wrap="square" lIns="0" tIns="0" rIns="0" bIns="0" rtlCol="0">
            <a:noAutofit/>
          </a:bodyPr>
          <a:lstStyle/>
          <a:p>
            <a:pPr marL="12700">
              <a:lnSpc>
                <a:spcPts val="2300"/>
              </a:lnSpc>
              <a:spcBef>
                <a:spcPts val="305"/>
              </a:spcBef>
            </a:pP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or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 C</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se</a:t>
            </a:r>
            <a:r>
              <a:rPr sz="2400" spc="-9"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k</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ybo</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rd</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2777490" y="3856835"/>
            <a:ext cx="80772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3590290" y="3856835"/>
            <a:ext cx="168909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d</a:t>
            </a:r>
            <a:r>
              <a:rPr sz="2400" spc="-9"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5284469" y="3856835"/>
            <a:ext cx="70485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G</a:t>
            </a:r>
            <a:r>
              <a:rPr sz="2400" spc="-14"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5994399" y="3856835"/>
            <a:ext cx="1297940"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odo</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et</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7297419" y="3856835"/>
            <a:ext cx="88458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ne</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20" name="object 20"/>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9" name="object 19"/>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14</a:t>
            </a:r>
            <a:endParaRPr sz="1200">
              <a:solidFill>
                <a:schemeClr val="accent6">
                  <a:lumMod val="50000"/>
                </a:schemeClr>
              </a:solidFill>
              <a:latin typeface="Times New Roman" panose="02020603050405020304"/>
              <a:cs typeface="Times New Roman" panose="02020603050405020304"/>
            </a:endParaRPr>
          </a:p>
        </p:txBody>
      </p:sp>
      <p:sp>
        <p:nvSpPr>
          <p:cNvPr id="18" name="object 18"/>
          <p:cNvSpPr txBox="1"/>
          <p:nvPr/>
        </p:nvSpPr>
        <p:spPr>
          <a:xfrm>
            <a:off x="77470" y="370210"/>
            <a:ext cx="6210180" cy="431800"/>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P</a:t>
            </a:r>
            <a:r>
              <a:rPr sz="3200" spc="-4"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S </a:t>
            </a:r>
            <a:r>
              <a:rPr sz="3200" spc="-4" dirty="0" smtClean="0">
                <a:latin typeface="Times New Roman" panose="02020603050405020304"/>
                <a:cs typeface="Times New Roman" panose="02020603050405020304"/>
              </a:rPr>
              <a:t>f</a:t>
            </a:r>
            <a:r>
              <a:rPr sz="3200" spc="9" dirty="0" smtClean="0">
                <a:latin typeface="Times New Roman" panose="02020603050405020304"/>
                <a:cs typeface="Times New Roman" panose="02020603050405020304"/>
              </a:rPr>
              <a:t>o</a:t>
            </a:r>
            <a:r>
              <a:rPr sz="3200" spc="0" dirty="0" smtClean="0">
                <a:latin typeface="Times New Roman" panose="02020603050405020304"/>
                <a:cs typeface="Times New Roman" panose="02020603050405020304"/>
              </a:rPr>
              <a:t>r a</a:t>
            </a:r>
            <a:r>
              <a:rPr sz="3200" spc="19" dirty="0" smtClean="0">
                <a:latin typeface="Times New Roman" panose="02020603050405020304"/>
                <a:cs typeface="Times New Roman" panose="02020603050405020304"/>
              </a:rPr>
              <a:t> </a:t>
            </a:r>
            <a:r>
              <a:rPr sz="3200" spc="0" dirty="0" smtClean="0">
                <a:latin typeface="Times New Roman" panose="02020603050405020304"/>
                <a:cs typeface="Times New Roman" panose="02020603050405020304"/>
              </a:rPr>
              <a:t>m</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di</a:t>
            </a:r>
            <a:r>
              <a:rPr sz="3200" spc="9" dirty="0" smtClean="0">
                <a:latin typeface="Times New Roman" panose="02020603050405020304"/>
                <a:cs typeface="Times New Roman" panose="02020603050405020304"/>
              </a:rPr>
              <a:t>ca</a:t>
            </a:r>
            <a:r>
              <a:rPr sz="3200" spc="0" dirty="0" smtClean="0">
                <a:latin typeface="Times New Roman" panose="02020603050405020304"/>
                <a:cs typeface="Times New Roman" panose="02020603050405020304"/>
              </a:rPr>
              <a:t>l </a:t>
            </a:r>
            <a:r>
              <a:rPr sz="3200" spc="9" dirty="0" smtClean="0">
                <a:latin typeface="Times New Roman" panose="02020603050405020304"/>
                <a:cs typeface="Times New Roman" panose="02020603050405020304"/>
              </a:rPr>
              <a:t>d</a:t>
            </a:r>
            <a:r>
              <a:rPr sz="3200" spc="0" dirty="0" smtClean="0">
                <a:latin typeface="Times New Roman" panose="02020603050405020304"/>
                <a:cs typeface="Times New Roman" panose="02020603050405020304"/>
              </a:rPr>
              <a:t>i</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g</a:t>
            </a:r>
            <a:r>
              <a:rPr sz="3200" spc="9" dirty="0" smtClean="0">
                <a:latin typeface="Times New Roman" panose="02020603050405020304"/>
                <a:cs typeface="Times New Roman" panose="02020603050405020304"/>
              </a:rPr>
              <a:t>no</a:t>
            </a:r>
            <a:r>
              <a:rPr sz="3200" spc="4" dirty="0" smtClean="0">
                <a:latin typeface="Times New Roman" panose="02020603050405020304"/>
                <a:cs typeface="Times New Roman" panose="02020603050405020304"/>
              </a:rPr>
              <a:t>s</a:t>
            </a:r>
            <a:r>
              <a:rPr sz="3200" spc="0" dirty="0" smtClean="0">
                <a:latin typeface="Times New Roman" panose="02020603050405020304"/>
                <a:cs typeface="Times New Roman" panose="02020603050405020304"/>
              </a:rPr>
              <a:t>is </a:t>
            </a:r>
            <a:r>
              <a:rPr sz="3200" spc="4" dirty="0" smtClean="0">
                <a:latin typeface="Times New Roman" panose="02020603050405020304"/>
                <a:cs typeface="Times New Roman" panose="02020603050405020304"/>
              </a:rPr>
              <a:t>s</a:t>
            </a:r>
            <a:r>
              <a:rPr sz="3200" spc="0" dirty="0" smtClean="0">
                <a:latin typeface="Times New Roman" panose="02020603050405020304"/>
                <a:cs typeface="Times New Roman" panose="02020603050405020304"/>
              </a:rPr>
              <a:t>y</a:t>
            </a:r>
            <a:r>
              <a:rPr sz="3200" spc="4" dirty="0" smtClean="0">
                <a:latin typeface="Times New Roman" panose="02020603050405020304"/>
                <a:cs typeface="Times New Roman" panose="02020603050405020304"/>
              </a:rPr>
              <a:t>s</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m</a:t>
            </a:r>
            <a:endParaRPr sz="3200">
              <a:latin typeface="Times New Roman" panose="02020603050405020304"/>
              <a:cs typeface="Times New Roman" panose="02020603050405020304"/>
            </a:endParaRPr>
          </a:p>
        </p:txBody>
      </p:sp>
      <p:sp>
        <p:nvSpPr>
          <p:cNvPr id="17" name="object 17"/>
          <p:cNvSpPr txBox="1"/>
          <p:nvPr/>
        </p:nvSpPr>
        <p:spPr>
          <a:xfrm>
            <a:off x="111760" y="129905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6" name="object 16"/>
          <p:cNvSpPr txBox="1"/>
          <p:nvPr/>
        </p:nvSpPr>
        <p:spPr>
          <a:xfrm>
            <a:off x="448309" y="1315565"/>
            <a:ext cx="605475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rf</a:t>
            </a:r>
            <a:r>
              <a:rPr sz="2400" spc="-9"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c</a:t>
            </a:r>
            <a:r>
              <a:rPr sz="2400" spc="0" dirty="0" smtClean="0">
                <a:solidFill>
                  <a:srgbClr val="FF0000"/>
                </a:solidFill>
                <a:latin typeface="Times New Roman" panose="02020603050405020304"/>
                <a:cs typeface="Times New Roman" panose="02020603050405020304"/>
              </a:rPr>
              <a:t>e </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4" dirty="0" smtClean="0">
                <a:solidFill>
                  <a:srgbClr val="FF0000"/>
                </a:solidFill>
                <a:latin typeface="Times New Roman" panose="02020603050405020304"/>
                <a:cs typeface="Times New Roman" panose="02020603050405020304"/>
              </a:rPr>
              <a:t>a</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u</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ealt</a:t>
            </a:r>
            <a:r>
              <a:rPr sz="2400" spc="0" dirty="0" smtClean="0">
                <a:solidFill>
                  <a:schemeClr val="accent6">
                    <a:lumMod val="50000"/>
                  </a:schemeClr>
                </a:solidFill>
                <a:latin typeface="Times New Roman" panose="02020603050405020304"/>
                <a:cs typeface="Times New Roman" panose="02020603050405020304"/>
              </a:rPr>
              <a:t>hy p</a:t>
            </a:r>
            <a:r>
              <a:rPr sz="2400" spc="4" dirty="0" smtClean="0">
                <a:solidFill>
                  <a:schemeClr val="accent6">
                    <a:lumMod val="50000"/>
                  </a:schemeClr>
                </a:solidFill>
                <a:latin typeface="Times New Roman" panose="02020603050405020304"/>
                <a:cs typeface="Times New Roman" panose="02020603050405020304"/>
              </a:rPr>
              <a:t>atie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iz</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15" name="object 15"/>
          <p:cNvSpPr txBox="1"/>
          <p:nvPr/>
        </p:nvSpPr>
        <p:spPr>
          <a:xfrm>
            <a:off x="6508749" y="1315565"/>
            <a:ext cx="183565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st</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aw</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111760" y="213471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457200" y="2133600"/>
            <a:ext cx="448681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nv</a:t>
            </a:r>
            <a:r>
              <a:rPr sz="2400" spc="4" dirty="0" smtClean="0">
                <a:solidFill>
                  <a:srgbClr val="FF0000"/>
                </a:solidFill>
                <a:latin typeface="Times New Roman" panose="02020603050405020304"/>
                <a:cs typeface="Times New Roman" panose="02020603050405020304"/>
              </a:rPr>
              <a:t>i</a:t>
            </a:r>
            <a:r>
              <a:rPr sz="2400" spc="9" dirty="0" smtClean="0">
                <a:solidFill>
                  <a:srgbClr val="FF0000"/>
                </a:solidFill>
                <a:latin typeface="Times New Roman" panose="02020603050405020304"/>
                <a:cs typeface="Times New Roman" panose="02020603050405020304"/>
              </a:rPr>
              <a:t>r</a:t>
            </a:r>
            <a:r>
              <a:rPr sz="2400" spc="0" dirty="0" smtClean="0">
                <a:solidFill>
                  <a:srgbClr val="FF0000"/>
                </a:solidFill>
                <a:latin typeface="Times New Roman" panose="02020603050405020304"/>
                <a:cs typeface="Times New Roman" panose="02020603050405020304"/>
              </a:rPr>
              <a:t>on</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14" dirty="0" smtClean="0">
                <a:solidFill>
                  <a:srgbClr val="FF0000"/>
                </a:solidFill>
                <a:latin typeface="Times New Roman" panose="02020603050405020304"/>
                <a:cs typeface="Times New Roman" panose="02020603050405020304"/>
              </a:rPr>
              <a:t>t</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atie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 ho</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ital</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sta</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f</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111760" y="297037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448309" y="2986885"/>
            <a:ext cx="8093710" cy="659129"/>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Ac</a:t>
            </a:r>
            <a:r>
              <a:rPr sz="2400" spc="4" dirty="0" smtClean="0">
                <a:solidFill>
                  <a:srgbClr val="FF0000"/>
                </a:solidFill>
                <a:latin typeface="Times New Roman" panose="02020603050405020304"/>
                <a:cs typeface="Times New Roman" panose="02020603050405020304"/>
              </a:rPr>
              <a:t>t</a:t>
            </a:r>
            <a:r>
              <a:rPr sz="2400" spc="9" dirty="0" smtClean="0">
                <a:solidFill>
                  <a:srgbClr val="FF0000"/>
                </a:solidFill>
                <a:latin typeface="Times New Roman" panose="02020603050405020304"/>
                <a:cs typeface="Times New Roman" panose="02020603050405020304"/>
              </a:rPr>
              <a:t>u</a:t>
            </a:r>
            <a:r>
              <a:rPr sz="2400" spc="4" dirty="0" smtClean="0">
                <a:solidFill>
                  <a:srgbClr val="FF0000"/>
                </a:solidFill>
                <a:latin typeface="Times New Roman" panose="02020603050405020304"/>
                <a:cs typeface="Times New Roman" panose="02020603050405020304"/>
              </a:rPr>
              <a:t>at</a:t>
            </a:r>
            <a:r>
              <a:rPr sz="2400" spc="0" dirty="0" smtClean="0">
                <a:solidFill>
                  <a:srgbClr val="FF0000"/>
                </a:solidFill>
                <a:latin typeface="Times New Roman" panose="02020603050405020304"/>
                <a:cs typeface="Times New Roman" panose="02020603050405020304"/>
              </a:rPr>
              <a:t>or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n d</a:t>
            </a:r>
            <a:r>
              <a:rPr sz="2400" spc="4" dirty="0" smtClean="0">
                <a:solidFill>
                  <a:schemeClr val="accent6">
                    <a:lumMod val="50000"/>
                  </a:schemeClr>
                </a:solidFill>
                <a:latin typeface="Times New Roman" panose="02020603050405020304"/>
                <a:cs typeface="Times New Roman" panose="02020603050405020304"/>
              </a:rPr>
              <a:t>is</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la</a:t>
            </a:r>
            <a:r>
              <a:rPr sz="2400" spc="0" dirty="0" smtClean="0">
                <a:solidFill>
                  <a:schemeClr val="accent6">
                    <a:lumMod val="50000"/>
                  </a:schemeClr>
                </a:solidFill>
                <a:latin typeface="Times New Roman" panose="02020603050405020304"/>
                <a:cs typeface="Times New Roman" panose="02020603050405020304"/>
              </a:rPr>
              <a:t>y (qu</a:t>
            </a:r>
            <a:r>
              <a:rPr sz="2400" spc="4" dirty="0" smtClean="0">
                <a:solidFill>
                  <a:schemeClr val="accent6">
                    <a:lumMod val="50000"/>
                  </a:schemeClr>
                </a:solidFill>
                <a:latin typeface="Times New Roman" panose="02020603050405020304"/>
                <a:cs typeface="Times New Roman" panose="02020603050405020304"/>
              </a:rPr>
              <a:t>esti</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te</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ts</a:t>
            </a:r>
            <a:r>
              <a:rPr sz="2400" spc="0" dirty="0" smtClean="0">
                <a:solidFill>
                  <a:schemeClr val="accent6">
                    <a:lumMod val="50000"/>
                  </a:schemeClr>
                </a:solidFill>
                <a:latin typeface="Times New Roman" panose="02020603050405020304"/>
                <a:cs typeface="Times New Roman" panose="02020603050405020304"/>
              </a:rPr>
              <a:t>, d</a:t>
            </a:r>
            <a:r>
              <a:rPr sz="2400" spc="4" dirty="0" smtClean="0">
                <a:solidFill>
                  <a:schemeClr val="accent6">
                    <a:lumMod val="50000"/>
                  </a:schemeClr>
                </a:solidFill>
                <a:latin typeface="Times New Roman" panose="02020603050405020304"/>
                <a:cs typeface="Times New Roman" panose="02020603050405020304"/>
              </a:rPr>
              <a:t>ia</a:t>
            </a:r>
            <a:r>
              <a:rPr sz="2400" spc="0" dirty="0" smtClean="0">
                <a:solidFill>
                  <a:schemeClr val="accent6">
                    <a:lumMod val="50000"/>
                  </a:schemeClr>
                </a:solidFill>
                <a:latin typeface="Times New Roman" panose="02020603050405020304"/>
                <a:cs typeface="Times New Roman" panose="02020603050405020304"/>
              </a:rPr>
              <a:t>gno</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at</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marR="45720">
              <a:lnSpc>
                <a:spcPts val="2590"/>
              </a:lnSpc>
              <a:spcBef>
                <a:spcPts val="0"/>
              </a:spcBef>
            </a:pP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als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111760" y="413369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457200" y="4114800"/>
            <a:ext cx="2383789" cy="65913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a:t>
            </a:r>
            <a:r>
              <a:rPr sz="2400" spc="14" dirty="0" smtClean="0">
                <a:solidFill>
                  <a:srgbClr val="FF0000"/>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K</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ybo</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rd</a:t>
            </a:r>
            <a:endParaRPr sz="2400">
              <a:solidFill>
                <a:schemeClr val="accent6">
                  <a:lumMod val="50000"/>
                </a:schemeClr>
              </a:solidFill>
              <a:latin typeface="Times New Roman" panose="02020603050405020304"/>
              <a:cs typeface="Times New Roman" panose="02020603050405020304"/>
            </a:endParaRPr>
          </a:p>
          <a:p>
            <a:pPr marL="12700" marR="45720">
              <a:lnSpc>
                <a:spcPts val="2590"/>
              </a:lnSpc>
              <a:spcBef>
                <a:spcPts val="0"/>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sw</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2837179" y="4150205"/>
            <a:ext cx="801370"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ry</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3643629" y="4150205"/>
            <a:ext cx="325020"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of</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3972559" y="4150205"/>
            <a:ext cx="139826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y</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5374639" y="4150205"/>
            <a:ext cx="1148079"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6527799" y="4150205"/>
            <a:ext cx="1074926"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9" name="object 19"/>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8" name="object 18"/>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15</a:t>
            </a:r>
            <a:endParaRPr sz="1200">
              <a:latin typeface="Times New Roman" panose="02020603050405020304"/>
              <a:cs typeface="Times New Roman" panose="02020603050405020304"/>
            </a:endParaRPr>
          </a:p>
        </p:txBody>
      </p:sp>
      <p:sp>
        <p:nvSpPr>
          <p:cNvPr id="17" name="object 17"/>
          <p:cNvSpPr txBox="1"/>
          <p:nvPr/>
        </p:nvSpPr>
        <p:spPr>
          <a:xfrm>
            <a:off x="77470" y="370210"/>
            <a:ext cx="7057270" cy="431800"/>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P</a:t>
            </a:r>
            <a:r>
              <a:rPr sz="3200" spc="-4"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S </a:t>
            </a:r>
            <a:r>
              <a:rPr sz="3200" spc="-4" dirty="0" smtClean="0">
                <a:latin typeface="Times New Roman" panose="02020603050405020304"/>
                <a:cs typeface="Times New Roman" panose="02020603050405020304"/>
              </a:rPr>
              <a:t>f</a:t>
            </a:r>
            <a:r>
              <a:rPr sz="3200" spc="9" dirty="0" smtClean="0">
                <a:latin typeface="Times New Roman" panose="02020603050405020304"/>
                <a:cs typeface="Times New Roman" panose="02020603050405020304"/>
              </a:rPr>
              <a:t>o</a:t>
            </a:r>
            <a:r>
              <a:rPr sz="3200" spc="0" dirty="0" smtClean="0">
                <a:latin typeface="Times New Roman" panose="02020603050405020304"/>
                <a:cs typeface="Times New Roman" panose="02020603050405020304"/>
              </a:rPr>
              <a:t>r a</a:t>
            </a:r>
            <a:r>
              <a:rPr sz="3200" spc="19" dirty="0" smtClean="0">
                <a:latin typeface="Times New Roman" panose="02020603050405020304"/>
                <a:cs typeface="Times New Roman" panose="02020603050405020304"/>
              </a:rPr>
              <a:t> </a:t>
            </a:r>
            <a:r>
              <a:rPr sz="3200" spc="-4" dirty="0" smtClean="0">
                <a:latin typeface="Times New Roman" panose="02020603050405020304"/>
                <a:cs typeface="Times New Roman" panose="02020603050405020304"/>
              </a:rPr>
              <a:t>s</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l</a:t>
            </a:r>
            <a:r>
              <a:rPr sz="3200" spc="0" dirty="0" smtClean="0">
                <a:latin typeface="Times New Roman" panose="02020603050405020304"/>
                <a:cs typeface="Times New Roman" panose="02020603050405020304"/>
              </a:rPr>
              <a:t>lite</a:t>
            </a:r>
            <a:r>
              <a:rPr sz="3200" spc="9" dirty="0" smtClean="0">
                <a:latin typeface="Times New Roman" panose="02020603050405020304"/>
                <a:cs typeface="Times New Roman" panose="02020603050405020304"/>
              </a:rPr>
              <a:t> </a:t>
            </a:r>
            <a:r>
              <a:rPr sz="3200" spc="0" dirty="0" smtClean="0">
                <a:latin typeface="Times New Roman" panose="02020603050405020304"/>
                <a:cs typeface="Times New Roman" panose="02020603050405020304"/>
              </a:rPr>
              <a:t>im</a:t>
            </a:r>
            <a:r>
              <a:rPr sz="3200" spc="9" dirty="0" smtClean="0">
                <a:latin typeface="Times New Roman" panose="02020603050405020304"/>
                <a:cs typeface="Times New Roman" panose="02020603050405020304"/>
              </a:rPr>
              <a:t>ag</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 ana</a:t>
            </a:r>
            <a:r>
              <a:rPr sz="3200" spc="-9" dirty="0" smtClean="0">
                <a:latin typeface="Times New Roman" panose="02020603050405020304"/>
                <a:cs typeface="Times New Roman" panose="02020603050405020304"/>
              </a:rPr>
              <a:t>l</a:t>
            </a:r>
            <a:r>
              <a:rPr sz="3200" spc="9" dirty="0" smtClean="0">
                <a:latin typeface="Times New Roman" panose="02020603050405020304"/>
                <a:cs typeface="Times New Roman" panose="02020603050405020304"/>
              </a:rPr>
              <a:t>y</a:t>
            </a:r>
            <a:r>
              <a:rPr sz="3200" spc="4" dirty="0" smtClean="0">
                <a:latin typeface="Times New Roman" panose="02020603050405020304"/>
                <a:cs typeface="Times New Roman" panose="02020603050405020304"/>
              </a:rPr>
              <a:t>s</a:t>
            </a:r>
            <a:r>
              <a:rPr sz="3200" spc="0" dirty="0" smtClean="0">
                <a:latin typeface="Times New Roman" panose="02020603050405020304"/>
                <a:cs typeface="Times New Roman" panose="02020603050405020304"/>
              </a:rPr>
              <a:t>is </a:t>
            </a:r>
            <a:r>
              <a:rPr sz="3200" spc="4" dirty="0" smtClean="0">
                <a:latin typeface="Times New Roman" panose="02020603050405020304"/>
                <a:cs typeface="Times New Roman" panose="02020603050405020304"/>
              </a:rPr>
              <a:t>s</a:t>
            </a:r>
            <a:r>
              <a:rPr sz="3200" spc="9" dirty="0" smtClean="0">
                <a:latin typeface="Times New Roman" panose="02020603050405020304"/>
                <a:cs typeface="Times New Roman" panose="02020603050405020304"/>
              </a:rPr>
              <a:t>y</a:t>
            </a:r>
            <a:r>
              <a:rPr sz="3200" spc="-4" dirty="0" smtClean="0">
                <a:latin typeface="Times New Roman" panose="02020603050405020304"/>
                <a:cs typeface="Times New Roman" panose="02020603050405020304"/>
              </a:rPr>
              <a:t>s</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m</a:t>
            </a:r>
            <a:endParaRPr sz="3200">
              <a:latin typeface="Times New Roman" panose="02020603050405020304"/>
              <a:cs typeface="Times New Roman" panose="02020603050405020304"/>
            </a:endParaRPr>
          </a:p>
        </p:txBody>
      </p:sp>
      <p:sp>
        <p:nvSpPr>
          <p:cNvPr id="16" name="object 16"/>
          <p:cNvSpPr txBox="1"/>
          <p:nvPr/>
        </p:nvSpPr>
        <p:spPr>
          <a:xfrm>
            <a:off x="111760" y="129905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5" name="object 15"/>
          <p:cNvSpPr txBox="1"/>
          <p:nvPr/>
        </p:nvSpPr>
        <p:spPr>
          <a:xfrm>
            <a:off x="448309" y="1315565"/>
            <a:ext cx="635634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rf</a:t>
            </a:r>
            <a:r>
              <a:rPr sz="2400" spc="-9"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c</a:t>
            </a:r>
            <a:r>
              <a:rPr sz="2400" spc="0" dirty="0" smtClean="0">
                <a:solidFill>
                  <a:srgbClr val="FF0000"/>
                </a:solidFill>
                <a:latin typeface="Times New Roman" panose="02020603050405020304"/>
                <a:cs typeface="Times New Roman" panose="02020603050405020304"/>
              </a:rPr>
              <a:t>e </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4" dirty="0" smtClean="0">
                <a:solidFill>
                  <a:srgbClr val="FF0000"/>
                </a:solidFill>
                <a:latin typeface="Times New Roman" panose="02020603050405020304"/>
                <a:cs typeface="Times New Roman" panose="02020603050405020304"/>
              </a:rPr>
              <a:t>a</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u</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ec</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cate</a:t>
            </a:r>
            <a:r>
              <a:rPr sz="2400" spc="0" dirty="0" smtClean="0">
                <a:solidFill>
                  <a:schemeClr val="accent6">
                    <a:lumMod val="50000"/>
                  </a:schemeClr>
                </a:solidFill>
                <a:latin typeface="Times New Roman" panose="02020603050405020304"/>
                <a:cs typeface="Times New Roman" panose="02020603050405020304"/>
              </a:rPr>
              <a:t>go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z</a:t>
            </a:r>
            <a:r>
              <a:rPr sz="2400" spc="4" dirty="0" smtClean="0">
                <a:solidFill>
                  <a:schemeClr val="accent6">
                    <a:lumMod val="50000"/>
                  </a:schemeClr>
                </a:solidFill>
                <a:latin typeface="Times New Roman" panose="02020603050405020304"/>
                <a:cs typeface="Times New Roman" panose="02020603050405020304"/>
              </a:rPr>
              <a:t>ati</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n</a:t>
            </a:r>
            <a:endParaRPr sz="24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111760" y="213471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3" name="object 13"/>
          <p:cNvSpPr txBox="1"/>
          <p:nvPr/>
        </p:nvSpPr>
        <p:spPr>
          <a:xfrm>
            <a:off x="448309" y="2151225"/>
            <a:ext cx="571439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nv</a:t>
            </a:r>
            <a:r>
              <a:rPr sz="2400" spc="4" dirty="0" smtClean="0">
                <a:solidFill>
                  <a:srgbClr val="FF0000"/>
                </a:solidFill>
                <a:latin typeface="Times New Roman" panose="02020603050405020304"/>
                <a:cs typeface="Times New Roman" panose="02020603050405020304"/>
              </a:rPr>
              <a:t>i</a:t>
            </a:r>
            <a:r>
              <a:rPr sz="2400" spc="9" dirty="0" smtClean="0">
                <a:solidFill>
                  <a:srgbClr val="FF0000"/>
                </a:solidFill>
                <a:latin typeface="Times New Roman" panose="02020603050405020304"/>
                <a:cs typeface="Times New Roman" panose="02020603050405020304"/>
              </a:rPr>
              <a:t>r</a:t>
            </a:r>
            <a:r>
              <a:rPr sz="2400" spc="0" dirty="0" smtClean="0">
                <a:solidFill>
                  <a:srgbClr val="FF0000"/>
                </a:solidFill>
                <a:latin typeface="Times New Roman" panose="02020603050405020304"/>
                <a:cs typeface="Times New Roman" panose="02020603050405020304"/>
              </a:rPr>
              <a:t>on</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14" dirty="0" smtClean="0">
                <a:solidFill>
                  <a:srgbClr val="FF0000"/>
                </a:solidFill>
                <a:latin typeface="Times New Roman" panose="02020603050405020304"/>
                <a:cs typeface="Times New Roman" panose="02020603050405020304"/>
              </a:rPr>
              <a:t>t</a:t>
            </a:r>
            <a:r>
              <a:rPr sz="2400" spc="0" dirty="0" smtClean="0">
                <a:solidFill>
                  <a:srgbClr val="FF0000"/>
                </a:solidFill>
                <a:latin typeface="Times New Roman" panose="02020603050405020304"/>
                <a:cs typeface="Times New Roman" panose="02020603050405020304"/>
              </a:rPr>
              <a:t>:</a:t>
            </a:r>
            <a:r>
              <a:rPr sz="2400" spc="0" dirty="0" smtClean="0">
                <a:solidFill>
                  <a:srgbClr val="660033"/>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do</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li</a:t>
            </a:r>
            <a:r>
              <a:rPr sz="2400" spc="0" dirty="0" smtClean="0">
                <a:solidFill>
                  <a:schemeClr val="accent6">
                    <a:lumMod val="50000"/>
                  </a:schemeClr>
                </a:solidFill>
                <a:latin typeface="Times New Roman" panose="02020603050405020304"/>
                <a:cs typeface="Times New Roman" panose="02020603050405020304"/>
              </a:rPr>
              <a:t>nk </a:t>
            </a:r>
            <a:r>
              <a:rPr sz="2400" spc="-9"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om</a:t>
            </a:r>
            <a:r>
              <a:rPr sz="2400" spc="-1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orb</a:t>
            </a:r>
            <a:r>
              <a:rPr sz="2400" spc="4" dirty="0" smtClean="0">
                <a:solidFill>
                  <a:schemeClr val="accent6">
                    <a:lumMod val="50000"/>
                  </a:schemeClr>
                </a:solidFill>
                <a:latin typeface="Times New Roman" panose="02020603050405020304"/>
                <a:cs typeface="Times New Roman" panose="02020603050405020304"/>
              </a:rPr>
              <a:t>iti</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g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atell</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111760" y="297037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1" name="object 11"/>
          <p:cNvSpPr txBox="1"/>
          <p:nvPr/>
        </p:nvSpPr>
        <p:spPr>
          <a:xfrm>
            <a:off x="448309" y="2986885"/>
            <a:ext cx="410971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Ac</a:t>
            </a:r>
            <a:r>
              <a:rPr sz="2400" spc="4" dirty="0" smtClean="0">
                <a:solidFill>
                  <a:srgbClr val="FF0000"/>
                </a:solidFill>
                <a:latin typeface="Times New Roman" panose="02020603050405020304"/>
                <a:cs typeface="Times New Roman" panose="02020603050405020304"/>
              </a:rPr>
              <a:t>t</a:t>
            </a:r>
            <a:r>
              <a:rPr sz="2400" spc="9" dirty="0" smtClean="0">
                <a:solidFill>
                  <a:srgbClr val="FF0000"/>
                </a:solidFill>
                <a:latin typeface="Times New Roman" panose="02020603050405020304"/>
                <a:cs typeface="Times New Roman" panose="02020603050405020304"/>
              </a:rPr>
              <a:t>u</a:t>
            </a:r>
            <a:r>
              <a:rPr sz="2400" spc="4" dirty="0" smtClean="0">
                <a:solidFill>
                  <a:srgbClr val="FF0000"/>
                </a:solidFill>
                <a:latin typeface="Times New Roman" panose="02020603050405020304"/>
                <a:cs typeface="Times New Roman" panose="02020603050405020304"/>
              </a:rPr>
              <a:t>at</a:t>
            </a:r>
            <a:r>
              <a:rPr sz="2400" spc="0" dirty="0" smtClean="0">
                <a:solidFill>
                  <a:srgbClr val="FF0000"/>
                </a:solidFill>
                <a:latin typeface="Times New Roman" panose="02020603050405020304"/>
                <a:cs typeface="Times New Roman" panose="02020603050405020304"/>
              </a:rPr>
              <a:t>or</a:t>
            </a:r>
            <a:r>
              <a:rPr sz="2400" spc="4" dirty="0" smtClean="0">
                <a:solidFill>
                  <a:srgbClr val="FF0000"/>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d</a:t>
            </a:r>
            <a:r>
              <a:rPr sz="2400" spc="4" dirty="0" smtClean="0">
                <a:solidFill>
                  <a:schemeClr val="accent6">
                    <a:lumMod val="50000"/>
                  </a:schemeClr>
                </a:solidFill>
                <a:latin typeface="Times New Roman" panose="02020603050405020304"/>
                <a:cs typeface="Times New Roman" panose="02020603050405020304"/>
              </a:rPr>
              <a:t>is</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la</a:t>
            </a:r>
            <a:r>
              <a:rPr sz="2400" spc="0" dirty="0" smtClean="0">
                <a:solidFill>
                  <a:schemeClr val="accent6">
                    <a:lumMod val="50000"/>
                  </a:schemeClr>
                </a:solidFill>
                <a:latin typeface="Times New Roman" panose="02020603050405020304"/>
                <a:cs typeface="Times New Roman" panose="02020603050405020304"/>
              </a:rPr>
              <a:t>y </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ate</a:t>
            </a:r>
            <a:r>
              <a:rPr sz="2400" spc="0" dirty="0" smtClean="0">
                <a:solidFill>
                  <a:schemeClr val="accent6">
                    <a:lumMod val="50000"/>
                  </a:schemeClr>
                </a:solidFill>
                <a:latin typeface="Times New Roman" panose="02020603050405020304"/>
                <a:cs typeface="Times New Roman" panose="02020603050405020304"/>
              </a:rPr>
              <a:t>go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izati</a:t>
            </a:r>
            <a:r>
              <a:rPr sz="2400" spc="0" dirty="0" smtClean="0">
                <a:solidFill>
                  <a:schemeClr val="accent6">
                    <a:lumMod val="50000"/>
                  </a:schemeClr>
                </a:solidFill>
                <a:latin typeface="Times New Roman" panose="02020603050405020304"/>
                <a:cs typeface="Times New Roman" panose="02020603050405020304"/>
              </a:rPr>
              <a:t>on</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4563109" y="2986885"/>
            <a:ext cx="325020"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of</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4892039" y="2986885"/>
            <a:ext cx="74869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sc</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ne</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111760" y="380476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7" name="object 7"/>
          <p:cNvSpPr txBox="1"/>
          <p:nvPr/>
        </p:nvSpPr>
        <p:spPr>
          <a:xfrm>
            <a:off x="448309" y="3821275"/>
            <a:ext cx="110449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a:t>
            </a:r>
            <a:endParaRPr sz="2400">
              <a:solidFill>
                <a:srgbClr val="FF0000"/>
              </a:solidFill>
              <a:latin typeface="Times New Roman" panose="02020603050405020304"/>
              <a:cs typeface="Times New Roman" panose="02020603050405020304"/>
            </a:endParaRPr>
          </a:p>
        </p:txBody>
      </p:sp>
      <p:sp>
        <p:nvSpPr>
          <p:cNvPr id="6" name="object 6"/>
          <p:cNvSpPr txBox="1"/>
          <p:nvPr/>
        </p:nvSpPr>
        <p:spPr>
          <a:xfrm>
            <a:off x="1559560" y="3821275"/>
            <a:ext cx="69713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or</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2263140" y="3821275"/>
            <a:ext cx="681583"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l</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2971800" y="3810000"/>
            <a:ext cx="81838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ys</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22" name="object 22"/>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21" name="object 21"/>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16</a:t>
            </a:r>
            <a:endParaRPr sz="1200">
              <a:latin typeface="Times New Roman" panose="02020603050405020304"/>
              <a:cs typeface="Times New Roman" panose="02020603050405020304"/>
            </a:endParaRPr>
          </a:p>
        </p:txBody>
      </p:sp>
      <p:sp>
        <p:nvSpPr>
          <p:cNvPr id="20" name="object 20"/>
          <p:cNvSpPr txBox="1"/>
          <p:nvPr/>
        </p:nvSpPr>
        <p:spPr>
          <a:xfrm>
            <a:off x="77470" y="370210"/>
            <a:ext cx="4998600" cy="431800"/>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P</a:t>
            </a:r>
            <a:r>
              <a:rPr sz="3200" spc="-4"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S </a:t>
            </a:r>
            <a:r>
              <a:rPr sz="3200" spc="-4" dirty="0" smtClean="0">
                <a:latin typeface="Times New Roman" panose="02020603050405020304"/>
                <a:cs typeface="Times New Roman" panose="02020603050405020304"/>
              </a:rPr>
              <a:t>f</a:t>
            </a:r>
            <a:r>
              <a:rPr sz="3200" spc="9" dirty="0" smtClean="0">
                <a:latin typeface="Times New Roman" panose="02020603050405020304"/>
                <a:cs typeface="Times New Roman" panose="02020603050405020304"/>
              </a:rPr>
              <a:t>o</a:t>
            </a:r>
            <a:r>
              <a:rPr sz="3200" spc="0" dirty="0" smtClean="0">
                <a:latin typeface="Times New Roman" panose="02020603050405020304"/>
                <a:cs typeface="Times New Roman" panose="02020603050405020304"/>
              </a:rPr>
              <a:t>r a</a:t>
            </a:r>
            <a:r>
              <a:rPr sz="3200" spc="19" dirty="0" smtClean="0">
                <a:latin typeface="Times New Roman" panose="02020603050405020304"/>
                <a:cs typeface="Times New Roman" panose="02020603050405020304"/>
              </a:rPr>
              <a:t> </a:t>
            </a:r>
            <a:r>
              <a:rPr sz="3200" spc="0" dirty="0" smtClean="0">
                <a:latin typeface="Times New Roman" panose="02020603050405020304"/>
                <a:cs typeface="Times New Roman" panose="02020603050405020304"/>
              </a:rPr>
              <a:t>p</a:t>
            </a:r>
            <a:r>
              <a:rPr sz="3200" spc="9" dirty="0" smtClean="0">
                <a:latin typeface="Times New Roman" panose="02020603050405020304"/>
                <a:cs typeface="Times New Roman" panose="02020603050405020304"/>
              </a:rPr>
              <a:t>a</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t</a:t>
            </a:r>
            <a:r>
              <a:rPr sz="3200" spc="-4" dirty="0" smtClean="0">
                <a:latin typeface="Times New Roman" panose="02020603050405020304"/>
                <a:cs typeface="Times New Roman" panose="02020603050405020304"/>
              </a:rPr>
              <a:t>-</a:t>
            </a:r>
            <a:r>
              <a:rPr sz="3200" spc="9" dirty="0" smtClean="0">
                <a:latin typeface="Times New Roman" panose="02020603050405020304"/>
                <a:cs typeface="Times New Roman" panose="02020603050405020304"/>
              </a:rPr>
              <a:t>p</a:t>
            </a:r>
            <a:r>
              <a:rPr sz="3200" spc="0" dirty="0" smtClean="0">
                <a:latin typeface="Times New Roman" panose="02020603050405020304"/>
                <a:cs typeface="Times New Roman" panose="02020603050405020304"/>
              </a:rPr>
              <a:t>i</a:t>
            </a:r>
            <a:r>
              <a:rPr sz="3200" spc="9" dirty="0" smtClean="0">
                <a:latin typeface="Times New Roman" panose="02020603050405020304"/>
                <a:cs typeface="Times New Roman" panose="02020603050405020304"/>
              </a:rPr>
              <a:t>c</a:t>
            </a:r>
            <a:r>
              <a:rPr sz="3200" spc="0" dirty="0" smtClean="0">
                <a:latin typeface="Times New Roman" panose="02020603050405020304"/>
                <a:cs typeface="Times New Roman" panose="02020603050405020304"/>
              </a:rPr>
              <a:t>ki</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g</a:t>
            </a:r>
            <a:r>
              <a:rPr sz="3200" spc="9" dirty="0" smtClean="0">
                <a:latin typeface="Times New Roman" panose="02020603050405020304"/>
                <a:cs typeface="Times New Roman" panose="02020603050405020304"/>
              </a:rPr>
              <a:t> </a:t>
            </a:r>
            <a:r>
              <a:rPr sz="3200" spc="4" dirty="0" smtClean="0">
                <a:latin typeface="Times New Roman" panose="02020603050405020304"/>
                <a:cs typeface="Times New Roman" panose="02020603050405020304"/>
              </a:rPr>
              <a:t>r</a:t>
            </a:r>
            <a:r>
              <a:rPr sz="3200" spc="9" dirty="0" smtClean="0">
                <a:latin typeface="Times New Roman" panose="02020603050405020304"/>
                <a:cs typeface="Times New Roman" panose="02020603050405020304"/>
              </a:rPr>
              <a:t>ob</a:t>
            </a:r>
            <a:r>
              <a:rPr sz="3200" spc="0" dirty="0" smtClean="0">
                <a:latin typeface="Times New Roman" panose="02020603050405020304"/>
                <a:cs typeface="Times New Roman" panose="02020603050405020304"/>
              </a:rPr>
              <a:t>ot</a:t>
            </a:r>
            <a:endParaRPr sz="3200">
              <a:latin typeface="Times New Roman" panose="02020603050405020304"/>
              <a:cs typeface="Times New Roman" panose="02020603050405020304"/>
            </a:endParaRPr>
          </a:p>
        </p:txBody>
      </p:sp>
      <p:sp>
        <p:nvSpPr>
          <p:cNvPr id="19" name="object 19"/>
          <p:cNvSpPr txBox="1"/>
          <p:nvPr/>
        </p:nvSpPr>
        <p:spPr>
          <a:xfrm>
            <a:off x="111760" y="129905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8" name="object 18"/>
          <p:cNvSpPr txBox="1"/>
          <p:nvPr/>
        </p:nvSpPr>
        <p:spPr>
          <a:xfrm>
            <a:off x="448309" y="1315565"/>
            <a:ext cx="553338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rf</a:t>
            </a:r>
            <a:r>
              <a:rPr sz="2400" spc="-9"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c</a:t>
            </a:r>
            <a:r>
              <a:rPr sz="2400" spc="0" dirty="0" smtClean="0">
                <a:solidFill>
                  <a:srgbClr val="FF0000"/>
                </a:solidFill>
                <a:latin typeface="Times New Roman" panose="02020603050405020304"/>
                <a:cs typeface="Times New Roman" panose="02020603050405020304"/>
              </a:rPr>
              <a:t>e </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4" dirty="0" smtClean="0">
                <a:solidFill>
                  <a:srgbClr val="FF0000"/>
                </a:solidFill>
                <a:latin typeface="Times New Roman" panose="02020603050405020304"/>
                <a:cs typeface="Times New Roman" panose="02020603050405020304"/>
              </a:rPr>
              <a:t>a</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u</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ce</a:t>
            </a:r>
            <a:r>
              <a:rPr sz="2400" spc="-9"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a:t>
            </a:r>
            <a:r>
              <a:rPr sz="2400" spc="0" dirty="0" smtClean="0">
                <a:solidFill>
                  <a:schemeClr val="accent6">
                    <a:lumMod val="50000"/>
                  </a:schemeClr>
                </a:solidFill>
                <a:latin typeface="Times New Roman" panose="02020603050405020304"/>
                <a:cs typeface="Times New Roman" panose="02020603050405020304"/>
              </a:rPr>
              <a:t>ge of</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 </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endParaRPr sz="2400">
              <a:solidFill>
                <a:schemeClr val="accent6">
                  <a:lumMod val="50000"/>
                </a:schemeClr>
              </a:solidFill>
              <a:latin typeface="Times New Roman" panose="02020603050405020304"/>
              <a:cs typeface="Times New Roman" panose="02020603050405020304"/>
            </a:endParaRPr>
          </a:p>
        </p:txBody>
      </p:sp>
      <p:sp>
        <p:nvSpPr>
          <p:cNvPr id="17" name="object 17"/>
          <p:cNvSpPr txBox="1"/>
          <p:nvPr/>
        </p:nvSpPr>
        <p:spPr>
          <a:xfrm>
            <a:off x="5986779" y="1315565"/>
            <a:ext cx="91907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ec</a:t>
            </a:r>
            <a:r>
              <a:rPr sz="2400" spc="0" dirty="0" smtClean="0">
                <a:solidFill>
                  <a:schemeClr val="accent6">
                    <a:lumMod val="50000"/>
                  </a:schemeClr>
                </a:solidFill>
                <a:latin typeface="Times New Roman" panose="02020603050405020304"/>
                <a:cs typeface="Times New Roman" panose="02020603050405020304"/>
              </a:rPr>
              <a:t>t</a:t>
            </a:r>
            <a:endParaRPr sz="2400">
              <a:solidFill>
                <a:schemeClr val="accent6">
                  <a:lumMod val="50000"/>
                </a:schemeClr>
              </a:solidFill>
              <a:latin typeface="Times New Roman" panose="02020603050405020304"/>
              <a:cs typeface="Times New Roman" panose="02020603050405020304"/>
            </a:endParaRPr>
          </a:p>
        </p:txBody>
      </p:sp>
      <p:sp>
        <p:nvSpPr>
          <p:cNvPr id="16" name="object 16"/>
          <p:cNvSpPr txBox="1"/>
          <p:nvPr/>
        </p:nvSpPr>
        <p:spPr>
          <a:xfrm>
            <a:off x="6934200" y="1295400"/>
            <a:ext cx="579626"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ns</a:t>
            </a:r>
            <a:endParaRPr sz="2400">
              <a:solidFill>
                <a:schemeClr val="accent6">
                  <a:lumMod val="50000"/>
                </a:schemeClr>
              </a:solidFill>
              <a:latin typeface="Times New Roman" panose="02020603050405020304"/>
              <a:cs typeface="Times New Roman" panose="02020603050405020304"/>
            </a:endParaRPr>
          </a:p>
        </p:txBody>
      </p:sp>
      <p:sp>
        <p:nvSpPr>
          <p:cNvPr id="15" name="object 15"/>
          <p:cNvSpPr txBox="1"/>
          <p:nvPr/>
        </p:nvSpPr>
        <p:spPr>
          <a:xfrm>
            <a:off x="111760" y="213471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4" name="object 14"/>
          <p:cNvSpPr txBox="1"/>
          <p:nvPr/>
        </p:nvSpPr>
        <p:spPr>
          <a:xfrm>
            <a:off x="448309" y="2151225"/>
            <a:ext cx="492633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nv</a:t>
            </a:r>
            <a:r>
              <a:rPr sz="2400" spc="4" dirty="0" smtClean="0">
                <a:solidFill>
                  <a:srgbClr val="FF0000"/>
                </a:solidFill>
                <a:latin typeface="Times New Roman" panose="02020603050405020304"/>
                <a:cs typeface="Times New Roman" panose="02020603050405020304"/>
              </a:rPr>
              <a:t>i</a:t>
            </a:r>
            <a:r>
              <a:rPr sz="2400" spc="9" dirty="0" smtClean="0">
                <a:solidFill>
                  <a:srgbClr val="FF0000"/>
                </a:solidFill>
                <a:latin typeface="Times New Roman" panose="02020603050405020304"/>
                <a:cs typeface="Times New Roman" panose="02020603050405020304"/>
              </a:rPr>
              <a:t>r</a:t>
            </a:r>
            <a:r>
              <a:rPr sz="2400" spc="0" dirty="0" smtClean="0">
                <a:solidFill>
                  <a:srgbClr val="FF0000"/>
                </a:solidFill>
                <a:latin typeface="Times New Roman" panose="02020603050405020304"/>
                <a:cs typeface="Times New Roman" panose="02020603050405020304"/>
              </a:rPr>
              <a:t>on</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14" dirty="0" smtClean="0">
                <a:solidFill>
                  <a:srgbClr val="FF0000"/>
                </a:solidFill>
                <a:latin typeface="Times New Roman" panose="02020603050405020304"/>
                <a:cs typeface="Times New Roman" panose="02020603050405020304"/>
              </a:rPr>
              <a:t>t</a:t>
            </a:r>
            <a:r>
              <a:rPr sz="2400" spc="0" dirty="0" smtClean="0">
                <a:solidFill>
                  <a:srgbClr val="FF0000"/>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Co</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yor</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el</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h p</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5379720" y="2151225"/>
            <a:ext cx="579626"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ns</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111760" y="297037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1" name="object 11"/>
          <p:cNvSpPr txBox="1"/>
          <p:nvPr/>
        </p:nvSpPr>
        <p:spPr>
          <a:xfrm>
            <a:off x="448309" y="2986885"/>
            <a:ext cx="285328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Ac</a:t>
            </a:r>
            <a:r>
              <a:rPr sz="2400" spc="4" dirty="0" smtClean="0">
                <a:solidFill>
                  <a:srgbClr val="FF0000"/>
                </a:solidFill>
                <a:latin typeface="Times New Roman" panose="02020603050405020304"/>
                <a:cs typeface="Times New Roman" panose="02020603050405020304"/>
              </a:rPr>
              <a:t>t</a:t>
            </a:r>
            <a:r>
              <a:rPr sz="2400" spc="9" dirty="0" smtClean="0">
                <a:solidFill>
                  <a:srgbClr val="FF0000"/>
                </a:solidFill>
                <a:latin typeface="Times New Roman" panose="02020603050405020304"/>
                <a:cs typeface="Times New Roman" panose="02020603050405020304"/>
              </a:rPr>
              <a:t>u</a:t>
            </a:r>
            <a:r>
              <a:rPr sz="2400" spc="4" dirty="0" smtClean="0">
                <a:solidFill>
                  <a:srgbClr val="FF0000"/>
                </a:solidFill>
                <a:latin typeface="Times New Roman" panose="02020603050405020304"/>
                <a:cs typeface="Times New Roman" panose="02020603050405020304"/>
              </a:rPr>
              <a:t>at</a:t>
            </a:r>
            <a:r>
              <a:rPr sz="2400" spc="0" dirty="0" smtClean="0">
                <a:solidFill>
                  <a:srgbClr val="FF0000"/>
                </a:solidFill>
                <a:latin typeface="Times New Roman" panose="02020603050405020304"/>
                <a:cs typeface="Times New Roman" panose="02020603050405020304"/>
              </a:rPr>
              <a:t>or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J</a:t>
            </a:r>
            <a:r>
              <a:rPr sz="2400" spc="-9"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te</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m</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3304539" y="2986885"/>
            <a:ext cx="117983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111760" y="380476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 name="object 8"/>
          <p:cNvSpPr txBox="1"/>
          <p:nvPr/>
        </p:nvSpPr>
        <p:spPr>
          <a:xfrm>
            <a:off x="448309" y="3821275"/>
            <a:ext cx="110449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a:t>
            </a:r>
            <a:endParaRPr sz="2400">
              <a:solidFill>
                <a:srgbClr val="FF0000"/>
              </a:solidFill>
              <a:latin typeface="Times New Roman" panose="02020603050405020304"/>
              <a:cs typeface="Times New Roman" panose="02020603050405020304"/>
            </a:endParaRPr>
          </a:p>
        </p:txBody>
      </p:sp>
      <p:sp>
        <p:nvSpPr>
          <p:cNvPr id="7" name="object 7"/>
          <p:cNvSpPr txBox="1"/>
          <p:nvPr/>
        </p:nvSpPr>
        <p:spPr>
          <a:xfrm>
            <a:off x="1559560" y="3821275"/>
            <a:ext cx="1093469"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2590800" y="3810000"/>
            <a:ext cx="63078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j</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3294379" y="3821275"/>
            <a:ext cx="73218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4032249" y="3821275"/>
            <a:ext cx="97078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9" name="object 19"/>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8" name="object 18"/>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18</a:t>
            </a:r>
            <a:endParaRPr sz="1200">
              <a:solidFill>
                <a:schemeClr val="accent6">
                  <a:lumMod val="50000"/>
                </a:schemeClr>
              </a:solidFill>
              <a:latin typeface="Times New Roman" panose="02020603050405020304"/>
              <a:cs typeface="Times New Roman" panose="02020603050405020304"/>
            </a:endParaRPr>
          </a:p>
        </p:txBody>
      </p:sp>
      <p:sp>
        <p:nvSpPr>
          <p:cNvPr id="17" name="object 17"/>
          <p:cNvSpPr txBox="1"/>
          <p:nvPr/>
        </p:nvSpPr>
        <p:spPr>
          <a:xfrm>
            <a:off x="0" y="381000"/>
            <a:ext cx="5720794" cy="431800"/>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P</a:t>
            </a:r>
            <a:r>
              <a:rPr sz="3200" spc="-4"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S </a:t>
            </a:r>
            <a:r>
              <a:rPr sz="3200" spc="-4" dirty="0" smtClean="0">
                <a:latin typeface="Times New Roman" panose="02020603050405020304"/>
                <a:cs typeface="Times New Roman" panose="02020603050405020304"/>
              </a:rPr>
              <a:t>f</a:t>
            </a:r>
            <a:r>
              <a:rPr sz="3200" spc="9" dirty="0" smtClean="0">
                <a:latin typeface="Times New Roman" panose="02020603050405020304"/>
                <a:cs typeface="Times New Roman" panose="02020603050405020304"/>
              </a:rPr>
              <a:t>o</a:t>
            </a:r>
            <a:r>
              <a:rPr sz="3200" spc="0" dirty="0" smtClean="0">
                <a:latin typeface="Times New Roman" panose="02020603050405020304"/>
                <a:cs typeface="Times New Roman" panose="02020603050405020304"/>
              </a:rPr>
              <a:t>r </a:t>
            </a:r>
            <a:r>
              <a:rPr sz="3200" spc="4" dirty="0" smtClean="0">
                <a:latin typeface="Times New Roman" panose="02020603050405020304"/>
                <a:cs typeface="Times New Roman" panose="02020603050405020304"/>
              </a:rPr>
              <a:t>I</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te</a:t>
            </a:r>
            <a:r>
              <a:rPr sz="3200" spc="4" dirty="0" smtClean="0">
                <a:latin typeface="Times New Roman" panose="02020603050405020304"/>
                <a:cs typeface="Times New Roman" panose="02020603050405020304"/>
              </a:rPr>
              <a:t>r</a:t>
            </a:r>
            <a:r>
              <a:rPr sz="3200" spc="9" dirty="0" smtClean="0">
                <a:latin typeface="Times New Roman" panose="02020603050405020304"/>
                <a:cs typeface="Times New Roman" panose="02020603050405020304"/>
              </a:rPr>
              <a:t>ac</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i</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e</a:t>
            </a:r>
            <a:r>
              <a:rPr sz="3200" spc="19" dirty="0" smtClean="0">
                <a:latin typeface="Times New Roman" panose="02020603050405020304"/>
                <a:cs typeface="Times New Roman" panose="02020603050405020304"/>
              </a:rPr>
              <a:t> </a:t>
            </a:r>
            <a:r>
              <a:rPr sz="3200" spc="-4"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g</a:t>
            </a:r>
            <a:r>
              <a:rPr sz="3200" spc="9" dirty="0" smtClean="0">
                <a:latin typeface="Times New Roman" panose="02020603050405020304"/>
                <a:cs typeface="Times New Roman" panose="02020603050405020304"/>
              </a:rPr>
              <a:t>l</a:t>
            </a:r>
            <a:r>
              <a:rPr sz="3200" spc="-9"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s</a:t>
            </a:r>
            <a:r>
              <a:rPr sz="3200" spc="0" dirty="0" smtClean="0">
                <a:latin typeface="Times New Roman" panose="02020603050405020304"/>
                <a:cs typeface="Times New Roman" panose="02020603050405020304"/>
              </a:rPr>
              <a:t>h</a:t>
            </a:r>
            <a:r>
              <a:rPr sz="3200" spc="9" dirty="0" smtClean="0">
                <a:latin typeface="Times New Roman" panose="02020603050405020304"/>
                <a:cs typeface="Times New Roman" panose="02020603050405020304"/>
              </a:rPr>
              <a:t> </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u</a:t>
            </a:r>
            <a:r>
              <a:rPr sz="3200" spc="0" dirty="0" smtClean="0">
                <a:latin typeface="Times New Roman" panose="02020603050405020304"/>
                <a:cs typeface="Times New Roman" panose="02020603050405020304"/>
              </a:rPr>
              <a:t>tor</a:t>
            </a:r>
            <a:endParaRPr sz="3200">
              <a:latin typeface="Times New Roman" panose="02020603050405020304"/>
              <a:cs typeface="Times New Roman" panose="02020603050405020304"/>
            </a:endParaRPr>
          </a:p>
        </p:txBody>
      </p:sp>
      <p:sp>
        <p:nvSpPr>
          <p:cNvPr id="16" name="object 16"/>
          <p:cNvSpPr txBox="1"/>
          <p:nvPr/>
        </p:nvSpPr>
        <p:spPr>
          <a:xfrm>
            <a:off x="111760" y="129905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5" name="object 15"/>
          <p:cNvSpPr txBox="1"/>
          <p:nvPr/>
        </p:nvSpPr>
        <p:spPr>
          <a:xfrm>
            <a:off x="457200" y="1295400"/>
            <a:ext cx="596712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P</a:t>
            </a:r>
            <a:r>
              <a:rPr sz="2400" spc="4" dirty="0" smtClean="0">
                <a:solidFill>
                  <a:srgbClr val="FF0000"/>
                </a:solidFill>
                <a:latin typeface="Times New Roman" panose="02020603050405020304"/>
                <a:cs typeface="Times New Roman" panose="02020603050405020304"/>
              </a:rPr>
              <a:t>e</a:t>
            </a:r>
            <a:r>
              <a:rPr sz="2400" spc="9" dirty="0" smtClean="0">
                <a:solidFill>
                  <a:srgbClr val="FF0000"/>
                </a:solidFill>
                <a:latin typeface="Times New Roman" panose="02020603050405020304"/>
                <a:cs typeface="Times New Roman" panose="02020603050405020304"/>
              </a:rPr>
              <a:t>r</a:t>
            </a:r>
            <a:r>
              <a:rPr sz="2400" spc="-9" dirty="0" smtClean="0">
                <a:solidFill>
                  <a:srgbClr val="FF0000"/>
                </a:solidFill>
                <a:latin typeface="Times New Roman" panose="02020603050405020304"/>
                <a:cs typeface="Times New Roman" panose="02020603050405020304"/>
              </a:rPr>
              <a:t>f</a:t>
            </a:r>
            <a:r>
              <a:rPr sz="2400" spc="0" dirty="0" smtClean="0">
                <a:solidFill>
                  <a:srgbClr val="FF0000"/>
                </a:solidFill>
                <a:latin typeface="Times New Roman" panose="02020603050405020304"/>
                <a:cs typeface="Times New Roman" panose="02020603050405020304"/>
              </a:rPr>
              <a:t>or</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c</a:t>
            </a:r>
            <a:r>
              <a:rPr sz="2400" spc="0" dirty="0" smtClean="0">
                <a:solidFill>
                  <a:srgbClr val="FF0000"/>
                </a:solidFill>
                <a:latin typeface="Times New Roman" panose="02020603050405020304"/>
                <a:cs typeface="Times New Roman" panose="02020603050405020304"/>
              </a:rPr>
              <a:t>e </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eas</a:t>
            </a:r>
            <a:r>
              <a:rPr sz="2400" spc="-9" dirty="0" smtClean="0">
                <a:solidFill>
                  <a:srgbClr val="FF0000"/>
                </a:solidFill>
                <a:latin typeface="Times New Roman" panose="02020603050405020304"/>
                <a:cs typeface="Times New Roman" panose="02020603050405020304"/>
              </a:rPr>
              <a:t>u</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a:t>
            </a:r>
            <a:r>
              <a:rPr sz="2400" spc="14" dirty="0" smtClean="0">
                <a:solidFill>
                  <a:srgbClr val="FF0000"/>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Max</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iz</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st</a:t>
            </a:r>
            <a:r>
              <a:rPr sz="2400" spc="0" dirty="0" smtClean="0">
                <a:solidFill>
                  <a:schemeClr val="accent6">
                    <a:lumMod val="50000"/>
                  </a:schemeClr>
                </a:solidFill>
                <a:latin typeface="Times New Roman" panose="02020603050405020304"/>
                <a:cs typeface="Times New Roman" panose="02020603050405020304"/>
              </a:rPr>
              <a:t>ud</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sc</a:t>
            </a:r>
            <a:r>
              <a:rPr sz="2400" spc="0" dirty="0" smtClean="0">
                <a:solidFill>
                  <a:schemeClr val="accent6">
                    <a:lumMod val="50000"/>
                  </a:schemeClr>
                </a:solidFill>
                <a:latin typeface="Times New Roman" panose="02020603050405020304"/>
                <a:cs typeface="Times New Roman" panose="02020603050405020304"/>
              </a:rPr>
              <a:t>ore</a:t>
            </a:r>
            <a:endParaRPr sz="24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6421119" y="1315565"/>
            <a:ext cx="875893"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t</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111760" y="213471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448309" y="2151225"/>
            <a:ext cx="362000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nv</a:t>
            </a:r>
            <a:r>
              <a:rPr sz="2400" spc="14" dirty="0" smtClean="0">
                <a:solidFill>
                  <a:srgbClr val="FF0000"/>
                </a:solidFill>
                <a:latin typeface="Times New Roman" panose="02020603050405020304"/>
                <a:cs typeface="Times New Roman" panose="02020603050405020304"/>
              </a:rPr>
              <a:t>i</a:t>
            </a:r>
            <a:r>
              <a:rPr sz="2400" spc="0" dirty="0" smtClean="0">
                <a:solidFill>
                  <a:srgbClr val="FF0000"/>
                </a:solidFill>
                <a:latin typeface="Times New Roman" panose="02020603050405020304"/>
                <a:cs typeface="Times New Roman" panose="02020603050405020304"/>
              </a:rPr>
              <a:t>ron</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t</a:t>
            </a:r>
            <a:r>
              <a:rPr sz="2400" spc="0" dirty="0" smtClean="0">
                <a:solidFill>
                  <a:srgbClr val="FF0000"/>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t of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ud</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111760" y="297037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448309" y="2986885"/>
            <a:ext cx="320929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A</a:t>
            </a:r>
            <a:r>
              <a:rPr sz="2400" spc="4" dirty="0" smtClean="0">
                <a:solidFill>
                  <a:srgbClr val="FF0000"/>
                </a:solidFill>
                <a:latin typeface="Times New Roman" panose="02020603050405020304"/>
                <a:cs typeface="Times New Roman" panose="02020603050405020304"/>
              </a:rPr>
              <a:t>ct</a:t>
            </a:r>
            <a:r>
              <a:rPr sz="2400" spc="0" dirty="0" smtClean="0">
                <a:solidFill>
                  <a:srgbClr val="FF0000"/>
                </a:solidFill>
                <a:latin typeface="Times New Roman" panose="02020603050405020304"/>
                <a:cs typeface="Times New Roman" panose="02020603050405020304"/>
              </a:rPr>
              <a:t>u</a:t>
            </a:r>
            <a:r>
              <a:rPr sz="2400" spc="4" dirty="0" smtClean="0">
                <a:solidFill>
                  <a:srgbClr val="FF0000"/>
                </a:solidFill>
                <a:latin typeface="Times New Roman" panose="02020603050405020304"/>
                <a:cs typeface="Times New Roman" panose="02020603050405020304"/>
              </a:rPr>
              <a:t>at</a:t>
            </a:r>
            <a:r>
              <a:rPr sz="2400" spc="0" dirty="0" smtClean="0">
                <a:solidFill>
                  <a:srgbClr val="FF0000"/>
                </a:solidFill>
                <a:latin typeface="Times New Roman" panose="02020603050405020304"/>
                <a:cs typeface="Times New Roman" panose="02020603050405020304"/>
              </a:rPr>
              <a:t>o</a:t>
            </a:r>
            <a:r>
              <a:rPr sz="2400" spc="9"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c</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 d</a:t>
            </a:r>
            <a:r>
              <a:rPr sz="2400" spc="4" dirty="0" smtClean="0">
                <a:solidFill>
                  <a:schemeClr val="accent6">
                    <a:lumMod val="50000"/>
                  </a:schemeClr>
                </a:solidFill>
                <a:latin typeface="Times New Roman" panose="02020603050405020304"/>
                <a:cs typeface="Times New Roman" panose="02020603050405020304"/>
              </a:rPr>
              <a:t>is</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la</a:t>
            </a:r>
            <a:r>
              <a:rPr sz="2400" spc="0" dirty="0" smtClean="0">
                <a:solidFill>
                  <a:schemeClr val="accent6">
                    <a:lumMod val="50000"/>
                  </a:schemeClr>
                </a:solidFill>
                <a:latin typeface="Times New Roman" panose="02020603050405020304"/>
                <a:cs typeface="Times New Roman" panose="02020603050405020304"/>
              </a:rPr>
              <a:t>y</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3662679" y="2986885"/>
            <a:ext cx="1369060"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cise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5036820" y="2986885"/>
            <a:ext cx="157226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ugg</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6614159" y="2986885"/>
            <a:ext cx="153152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ecti</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111760" y="380476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448309" y="3821275"/>
            <a:ext cx="110576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0" dirty="0" smtClean="0">
                <a:solidFill>
                  <a:srgbClr val="FF0000"/>
                </a:solidFill>
                <a:latin typeface="Times New Roman" panose="02020603050405020304"/>
                <a:cs typeface="Times New Roman" panose="02020603050405020304"/>
              </a:rPr>
              <a:t>n</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or</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a:t>
            </a:r>
            <a:endParaRPr sz="2400">
              <a:solidFill>
                <a:srgbClr val="FF0000"/>
              </a:solidFill>
              <a:latin typeface="Times New Roman" panose="02020603050405020304"/>
              <a:cs typeface="Times New Roman" panose="02020603050405020304"/>
            </a:endParaRPr>
          </a:p>
        </p:txBody>
      </p:sp>
      <p:sp>
        <p:nvSpPr>
          <p:cNvPr id="4" name="object 4"/>
          <p:cNvSpPr txBox="1"/>
          <p:nvPr/>
        </p:nvSpPr>
        <p:spPr>
          <a:xfrm>
            <a:off x="1559560" y="3821275"/>
            <a:ext cx="127380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Ke</a:t>
            </a:r>
            <a:r>
              <a:rPr sz="2400" spc="0" dirty="0" smtClean="0">
                <a:solidFill>
                  <a:schemeClr val="accent6">
                    <a:lumMod val="50000"/>
                  </a:schemeClr>
                </a:solidFill>
                <a:latin typeface="Times New Roman" panose="02020603050405020304"/>
                <a:cs typeface="Times New Roman" panose="02020603050405020304"/>
              </a:rPr>
              <a:t>ybo</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d</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3" name="object 13"/>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2" name="object 12"/>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19</a:t>
            </a:r>
            <a:endParaRPr sz="12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77470" y="370210"/>
            <a:ext cx="317821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solidFill>
                  <a:schemeClr val="accent6">
                    <a:lumMod val="50000"/>
                  </a:schemeClr>
                </a:solidFill>
                <a:latin typeface="Times New Roman" panose="02020603050405020304"/>
                <a:cs typeface="Times New Roman" panose="02020603050405020304"/>
              </a:rPr>
              <a:t>s</a:t>
            </a:r>
            <a:endParaRPr sz="32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111760" y="1262225"/>
            <a:ext cx="177829" cy="2235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11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24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24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24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24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450850" y="1278735"/>
            <a:ext cx="3634740" cy="1854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u</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y ob</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v</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p</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all</a:t>
            </a:r>
            <a:r>
              <a:rPr sz="2400" spc="0" dirty="0" smtClean="0">
                <a:solidFill>
                  <a:schemeClr val="accent6">
                    <a:lumMod val="50000"/>
                  </a:schemeClr>
                </a:solidFill>
                <a:latin typeface="Times New Roman" panose="02020603050405020304"/>
                <a:cs typeface="Times New Roman" panose="02020603050405020304"/>
              </a:rPr>
              <a:t>y</a:t>
            </a:r>
            <a:endParaRPr sz="2400">
              <a:solidFill>
                <a:schemeClr val="accent6">
                  <a:lumMod val="50000"/>
                </a:schemeClr>
              </a:solidFill>
              <a:latin typeface="Times New Roman" panose="02020603050405020304"/>
              <a:cs typeface="Times New Roman" panose="02020603050405020304"/>
            </a:endParaRPr>
          </a:p>
          <a:p>
            <a:pPr marL="12700" marR="203200">
              <a:lnSpc>
                <a:spcPts val="2760"/>
              </a:lnSpc>
              <a:spcBef>
                <a:spcPts val="110"/>
              </a:spcBef>
            </a:pPr>
            <a:r>
              <a:rPr sz="2400" spc="-4"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ete</a:t>
            </a:r>
            <a:r>
              <a:rPr sz="2400" spc="9" dirty="0" smtClean="0">
                <a:solidFill>
                  <a:schemeClr val="accent6">
                    <a:lumMod val="50000"/>
                  </a:schemeClr>
                </a:solidFill>
                <a:latin typeface="Times New Roman" panose="02020603050405020304"/>
                <a:cs typeface="Times New Roman" panose="02020603050405020304"/>
              </a:rPr>
              <a:t>r</a:t>
            </a:r>
            <a:r>
              <a:rPr sz="2400" spc="-25"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ist</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c v</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st</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has</a:t>
            </a:r>
            <a:r>
              <a:rPr sz="2400" spc="4" dirty="0" smtClean="0">
                <a:solidFill>
                  <a:schemeClr val="accent6">
                    <a:lumMod val="50000"/>
                  </a:schemeClr>
                </a:solidFill>
                <a:latin typeface="Times New Roman" panose="02020603050405020304"/>
                <a:cs typeface="Times New Roman" panose="02020603050405020304"/>
              </a:rPr>
              <a:t>ti</a:t>
            </a:r>
            <a:r>
              <a:rPr sz="2400" spc="0" dirty="0" smtClean="0">
                <a:solidFill>
                  <a:schemeClr val="accent6">
                    <a:lumMod val="50000"/>
                  </a:schemeClr>
                </a:solidFill>
                <a:latin typeface="Times New Roman" panose="02020603050405020304"/>
                <a:cs typeface="Times New Roman" panose="02020603050405020304"/>
              </a:rPr>
              <a:t>c </a:t>
            </a:r>
            <a:endParaRPr sz="2400">
              <a:solidFill>
                <a:schemeClr val="accent6">
                  <a:lumMod val="50000"/>
                </a:schemeClr>
              </a:solidFill>
              <a:latin typeface="Times New Roman" panose="02020603050405020304"/>
              <a:cs typeface="Times New Roman" panose="02020603050405020304"/>
            </a:endParaRPr>
          </a:p>
          <a:p>
            <a:pPr marL="12700" marR="203200">
              <a:lnSpc>
                <a:spcPts val="2760"/>
              </a:lnSpc>
              <a:spcBef>
                <a:spcPts val="240"/>
              </a:spcBef>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is</a:t>
            </a:r>
            <a:r>
              <a:rPr sz="2400" spc="-9"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c v</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se</a:t>
            </a:r>
            <a:r>
              <a:rPr sz="2400" spc="0" dirty="0" smtClean="0">
                <a:solidFill>
                  <a:schemeClr val="accent6">
                    <a:lumMod val="50000"/>
                  </a:schemeClr>
                </a:solidFill>
                <a:latin typeface="Times New Roman" panose="02020603050405020304"/>
                <a:cs typeface="Times New Roman" panose="02020603050405020304"/>
              </a:rPr>
              <a:t>qu</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tia</a:t>
            </a:r>
            <a:r>
              <a:rPr sz="2400" spc="0" dirty="0" smtClean="0">
                <a:solidFill>
                  <a:schemeClr val="accent6">
                    <a:lumMod val="50000"/>
                  </a:schemeClr>
                </a:solidFill>
                <a:latin typeface="Times New Roman" panose="02020603050405020304"/>
                <a:cs typeface="Times New Roman" panose="02020603050405020304"/>
              </a:rPr>
              <a:t>l </a:t>
            </a:r>
            <a:endParaRPr sz="2400">
              <a:solidFill>
                <a:schemeClr val="accent6">
                  <a:lumMod val="50000"/>
                </a:schemeClr>
              </a:solidFill>
              <a:latin typeface="Times New Roman" panose="02020603050405020304"/>
              <a:cs typeface="Times New Roman" panose="02020603050405020304"/>
            </a:endParaRPr>
          </a:p>
          <a:p>
            <a:pPr marL="12700" marR="203200">
              <a:lnSpc>
                <a:spcPts val="2760"/>
              </a:lnSpc>
              <a:spcBef>
                <a:spcPts val="240"/>
              </a:spcBef>
            </a:pPr>
            <a:r>
              <a:rPr sz="2400" spc="-4" dirty="0" smtClean="0">
                <a:solidFill>
                  <a:schemeClr val="accent6">
                    <a:lumMod val="50000"/>
                  </a:schemeClr>
                </a:solidFill>
                <a:latin typeface="Times New Roman" panose="02020603050405020304"/>
                <a:cs typeface="Times New Roman" panose="02020603050405020304"/>
              </a:rPr>
              <a:t>S</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ati</a:t>
            </a:r>
            <a:r>
              <a:rPr sz="2400" spc="0" dirty="0" smtClean="0">
                <a:solidFill>
                  <a:schemeClr val="accent6">
                    <a:lumMod val="50000"/>
                  </a:schemeClr>
                </a:solidFill>
                <a:latin typeface="Times New Roman" panose="02020603050405020304"/>
                <a:cs typeface="Times New Roman" panose="02020603050405020304"/>
              </a:rPr>
              <a:t>c v</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dyn</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c</a:t>
            </a:r>
            <a:endParaRPr sz="2400">
              <a:solidFill>
                <a:schemeClr val="accent6">
                  <a:lumMod val="50000"/>
                </a:schemeClr>
              </a:solidFill>
              <a:latin typeface="Times New Roman" panose="02020603050405020304"/>
              <a:cs typeface="Times New Roman" panose="02020603050405020304"/>
            </a:endParaRPr>
          </a:p>
          <a:p>
            <a:pPr marL="12700" marR="45720">
              <a:lnSpc>
                <a:spcPct val="96000"/>
              </a:lnSpc>
              <a:spcBef>
                <a:spcPts val="250"/>
              </a:spcBef>
            </a:pPr>
            <a:r>
              <a:rPr sz="2400" spc="-4"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isc</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et</a:t>
            </a:r>
            <a:r>
              <a:rPr sz="2400" spc="0" dirty="0" smtClean="0">
                <a:solidFill>
                  <a:schemeClr val="accent6">
                    <a:lumMod val="50000"/>
                  </a:schemeClr>
                </a:solidFill>
                <a:latin typeface="Times New Roman" panose="02020603050405020304"/>
                <a:cs typeface="Times New Roman" panose="02020603050405020304"/>
              </a:rPr>
              <a:t>e v</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nuous</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4090669" y="1278735"/>
            <a:ext cx="1393854"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ob</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450850" y="3183735"/>
            <a:ext cx="85156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1308100" y="3183735"/>
            <a:ext cx="73111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2045970" y="3183735"/>
            <a:ext cx="417830" cy="330200"/>
          </a:xfrm>
          <a:prstGeom prst="rect">
            <a:avLst/>
          </a:prstGeom>
        </p:spPr>
        <p:txBody>
          <a:bodyPr wrap="square" lIns="0" tIns="0" rIns="0" bIns="0" rtlCol="0">
            <a:noAutofit/>
          </a:bodyPr>
          <a:lstStyle/>
          <a:p>
            <a:pPr marL="12700">
              <a:lnSpc>
                <a:spcPts val="2550"/>
              </a:lnSpc>
              <a:spcBef>
                <a:spcPts val="125"/>
              </a:spcBef>
            </a:pPr>
            <a:r>
              <a:rPr sz="2400" spc="-9"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2468880" y="3183735"/>
            <a:ext cx="1375003" cy="330200"/>
          </a:xfrm>
          <a:prstGeom prst="rect">
            <a:avLst/>
          </a:prstGeom>
        </p:spPr>
        <p:txBody>
          <a:bodyPr wrap="square" lIns="0" tIns="0" rIns="0" bIns="0" rtlCol="0">
            <a:noAutofit/>
          </a:bodyPr>
          <a:lstStyle/>
          <a:p>
            <a:pPr marL="12700">
              <a:lnSpc>
                <a:spcPts val="2550"/>
              </a:lnSpc>
              <a:spcBef>
                <a:spcPts val="125"/>
              </a:spcBef>
            </a:pP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ltia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2" name="object 12"/>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1" name="object 11"/>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20</a:t>
            </a:r>
            <a:endParaRPr sz="1200">
              <a:latin typeface="Times New Roman" panose="02020603050405020304"/>
              <a:cs typeface="Times New Roman" panose="02020603050405020304"/>
            </a:endParaRPr>
          </a:p>
        </p:txBody>
      </p:sp>
      <p:sp>
        <p:nvSpPr>
          <p:cNvPr id="10" name="object 10"/>
          <p:cNvSpPr txBox="1"/>
          <p:nvPr/>
        </p:nvSpPr>
        <p:spPr>
          <a:xfrm>
            <a:off x="77470" y="370210"/>
            <a:ext cx="317821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9" name="object 9"/>
          <p:cNvSpPr txBox="1"/>
          <p:nvPr/>
        </p:nvSpPr>
        <p:spPr>
          <a:xfrm>
            <a:off x="111760" y="1278735"/>
            <a:ext cx="511769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rgbClr val="FF0000"/>
                </a:solidFill>
                <a:latin typeface="Times New Roman" panose="02020603050405020304"/>
                <a:cs typeface="Times New Roman" panose="02020603050405020304"/>
              </a:rPr>
              <a:t>F</a:t>
            </a:r>
            <a:r>
              <a:rPr sz="2400" spc="0" dirty="0" smtClean="0">
                <a:solidFill>
                  <a:srgbClr val="FF0000"/>
                </a:solidFill>
                <a:latin typeface="Times New Roman" panose="02020603050405020304"/>
                <a:cs typeface="Times New Roman" panose="02020603050405020304"/>
              </a:rPr>
              <a:t>u</a:t>
            </a:r>
            <a:r>
              <a:rPr sz="2400" spc="4" dirty="0" smtClean="0">
                <a:solidFill>
                  <a:srgbClr val="FF0000"/>
                </a:solidFill>
                <a:latin typeface="Times New Roman" panose="02020603050405020304"/>
                <a:cs typeface="Times New Roman" panose="02020603050405020304"/>
              </a:rPr>
              <a:t>ll</a:t>
            </a:r>
            <a:r>
              <a:rPr sz="2400" spc="0" dirty="0" smtClean="0">
                <a:solidFill>
                  <a:srgbClr val="FF0000"/>
                </a:solidFill>
                <a:latin typeface="Times New Roman" panose="02020603050405020304"/>
                <a:cs typeface="Times New Roman" panose="02020603050405020304"/>
              </a:rPr>
              <a:t>y</a:t>
            </a:r>
            <a:r>
              <a:rPr sz="2400" spc="9" dirty="0" smtClean="0">
                <a:solidFill>
                  <a:srgbClr val="FF0000"/>
                </a:solidFill>
                <a:latin typeface="Times New Roman" panose="02020603050405020304"/>
                <a:cs typeface="Times New Roman" panose="02020603050405020304"/>
              </a:rPr>
              <a:t> </a:t>
            </a:r>
            <a:r>
              <a:rPr sz="2400" spc="0" dirty="0" smtClean="0">
                <a:solidFill>
                  <a:srgbClr val="FF0000"/>
                </a:solidFill>
                <a:latin typeface="Times New Roman" panose="02020603050405020304"/>
                <a:cs typeface="Times New Roman" panose="02020603050405020304"/>
              </a:rPr>
              <a:t>ob</a:t>
            </a: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9" dirty="0" smtClean="0">
                <a:solidFill>
                  <a:srgbClr val="FF0000"/>
                </a:solidFill>
                <a:latin typeface="Times New Roman" panose="02020603050405020304"/>
                <a:cs typeface="Times New Roman" panose="02020603050405020304"/>
              </a:rPr>
              <a:t>r</a:t>
            </a:r>
            <a:r>
              <a:rPr sz="2400" spc="0" dirty="0" smtClean="0">
                <a:solidFill>
                  <a:srgbClr val="FF0000"/>
                </a:solidFill>
                <a:latin typeface="Times New Roman" panose="02020603050405020304"/>
                <a:cs typeface="Times New Roman" panose="02020603050405020304"/>
              </a:rPr>
              <a:t>v</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b</a:t>
            </a:r>
            <a:r>
              <a:rPr sz="2400" spc="4" dirty="0" smtClean="0">
                <a:solidFill>
                  <a:srgbClr val="FF0000"/>
                </a:solidFill>
                <a:latin typeface="Times New Roman" panose="02020603050405020304"/>
                <a:cs typeface="Times New Roman" panose="02020603050405020304"/>
              </a:rPr>
              <a:t>l</a:t>
            </a:r>
            <a:r>
              <a:rPr sz="2400" spc="0" dirty="0" smtClean="0">
                <a:solidFill>
                  <a:srgbClr val="FF0000"/>
                </a:solidFill>
                <a:latin typeface="Times New Roman" panose="02020603050405020304"/>
                <a:cs typeface="Times New Roman" panose="02020603050405020304"/>
              </a:rPr>
              <a:t>e v</a:t>
            </a:r>
            <a:r>
              <a:rPr sz="2400" spc="4" dirty="0" smtClean="0">
                <a:solidFill>
                  <a:srgbClr val="FF0000"/>
                </a:solidFill>
                <a:latin typeface="Times New Roman" panose="02020603050405020304"/>
                <a:cs typeface="Times New Roman" panose="02020603050405020304"/>
              </a:rPr>
              <a:t>s</a:t>
            </a:r>
            <a:r>
              <a:rPr sz="2400" spc="0" dirty="0" smtClean="0">
                <a:solidFill>
                  <a:srgbClr val="FF0000"/>
                </a:solidFill>
                <a:latin typeface="Times New Roman" panose="02020603050405020304"/>
                <a:cs typeface="Times New Roman" panose="02020603050405020304"/>
              </a:rPr>
              <a:t>. p</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r</a:t>
            </a:r>
            <a:r>
              <a:rPr sz="2400" spc="4" dirty="0" smtClean="0">
                <a:solidFill>
                  <a:srgbClr val="FF0000"/>
                </a:solidFill>
                <a:latin typeface="Times New Roman" panose="02020603050405020304"/>
                <a:cs typeface="Times New Roman" panose="02020603050405020304"/>
              </a:rPr>
              <a:t>t</a:t>
            </a:r>
            <a:r>
              <a:rPr sz="2400" spc="14" dirty="0" smtClean="0">
                <a:solidFill>
                  <a:srgbClr val="FF0000"/>
                </a:solidFill>
                <a:latin typeface="Times New Roman" panose="02020603050405020304"/>
                <a:cs typeface="Times New Roman" panose="02020603050405020304"/>
              </a:rPr>
              <a:t>i</a:t>
            </a:r>
            <a:r>
              <a:rPr sz="2400" spc="4" dirty="0" smtClean="0">
                <a:solidFill>
                  <a:srgbClr val="FF0000"/>
                </a:solidFill>
                <a:latin typeface="Times New Roman" panose="02020603050405020304"/>
                <a:cs typeface="Times New Roman" panose="02020603050405020304"/>
              </a:rPr>
              <a:t>all</a:t>
            </a:r>
            <a:r>
              <a:rPr sz="2400" spc="0" dirty="0" smtClean="0">
                <a:solidFill>
                  <a:srgbClr val="FF0000"/>
                </a:solidFill>
                <a:latin typeface="Times New Roman" panose="02020603050405020304"/>
                <a:cs typeface="Times New Roman" panose="02020603050405020304"/>
              </a:rPr>
              <a:t>y ob</a:t>
            </a: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9" dirty="0" smtClean="0">
                <a:solidFill>
                  <a:srgbClr val="FF0000"/>
                </a:solidFill>
                <a:latin typeface="Times New Roman" panose="02020603050405020304"/>
                <a:cs typeface="Times New Roman" panose="02020603050405020304"/>
              </a:rPr>
              <a:t>r</a:t>
            </a:r>
            <a:r>
              <a:rPr sz="2400" spc="0" dirty="0" smtClean="0">
                <a:solidFill>
                  <a:srgbClr val="FF0000"/>
                </a:solidFill>
                <a:latin typeface="Times New Roman" panose="02020603050405020304"/>
                <a:cs typeface="Times New Roman" panose="02020603050405020304"/>
              </a:rPr>
              <a:t>v</a:t>
            </a:r>
            <a:r>
              <a:rPr sz="2400" spc="-4" dirty="0" smtClean="0">
                <a:solidFill>
                  <a:srgbClr val="FF0000"/>
                </a:solidFill>
                <a:latin typeface="Times New Roman" panose="02020603050405020304"/>
                <a:cs typeface="Times New Roman" panose="02020603050405020304"/>
              </a:rPr>
              <a:t>a</a:t>
            </a:r>
            <a:r>
              <a:rPr sz="2400" spc="0" dirty="0" smtClean="0">
                <a:solidFill>
                  <a:srgbClr val="FF0000"/>
                </a:solidFill>
                <a:latin typeface="Times New Roman" panose="02020603050405020304"/>
                <a:cs typeface="Times New Roman" panose="02020603050405020304"/>
              </a:rPr>
              <a:t>b</a:t>
            </a:r>
            <a:r>
              <a:rPr sz="2400" spc="4" dirty="0" smtClean="0">
                <a:solidFill>
                  <a:srgbClr val="FF0000"/>
                </a:solidFill>
                <a:latin typeface="Times New Roman" panose="02020603050405020304"/>
                <a:cs typeface="Times New Roman" panose="02020603050405020304"/>
              </a:rPr>
              <a:t>le</a:t>
            </a:r>
            <a:r>
              <a:rPr sz="2400" spc="0" dirty="0" smtClean="0">
                <a:solidFill>
                  <a:srgbClr val="FF0000"/>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 name="object 8"/>
          <p:cNvSpPr txBox="1"/>
          <p:nvPr/>
        </p:nvSpPr>
        <p:spPr>
          <a:xfrm>
            <a:off x="111760" y="20242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7" name="object 7"/>
          <p:cNvSpPr txBox="1"/>
          <p:nvPr/>
        </p:nvSpPr>
        <p:spPr>
          <a:xfrm>
            <a:off x="450850" y="2040735"/>
            <a:ext cx="7278268" cy="3519170"/>
          </a:xfrm>
          <a:prstGeom prst="rect">
            <a:avLst/>
          </a:prstGeom>
        </p:spPr>
        <p:txBody>
          <a:bodyPr wrap="square" lIns="0" tIns="0" rIns="0" bIns="0" rtlCol="0">
            <a:noAutofit/>
          </a:bodyPr>
          <a:lstStyle/>
          <a:p>
            <a:pPr marL="12700" marR="297180" algn="just">
              <a:lnSpc>
                <a:spcPts val="2300"/>
              </a:lnSpc>
              <a:spcBef>
                <a:spcPts val="30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u</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y ob</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va</a:t>
            </a:r>
            <a:r>
              <a:rPr sz="2400" spc="-4" dirty="0" smtClean="0">
                <a:solidFill>
                  <a:schemeClr val="accent6">
                    <a:lumMod val="50000"/>
                  </a:schemeClr>
                </a:solidFill>
                <a:latin typeface="Times New Roman" panose="02020603050405020304"/>
                <a:cs typeface="Times New Roman" panose="02020603050405020304"/>
              </a:rPr>
              <a:t>b</a:t>
            </a:r>
            <a:r>
              <a:rPr sz="2400" spc="1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f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s g</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v</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ac</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es</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let</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stat</a:t>
            </a:r>
            <a:r>
              <a:rPr sz="2400" spc="0" dirty="0" smtClean="0">
                <a:solidFill>
                  <a:schemeClr val="accent6">
                    <a:lumMod val="50000"/>
                  </a:schemeClr>
                </a:solidFill>
                <a:latin typeface="Times New Roman" panose="02020603050405020304"/>
                <a:cs typeface="Times New Roman" panose="02020603050405020304"/>
              </a:rPr>
              <a:t>e 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eac</a:t>
            </a:r>
            <a:r>
              <a:rPr sz="2400" spc="0" dirty="0" smtClean="0">
                <a:solidFill>
                  <a:schemeClr val="accent6">
                    <a:lumMod val="50000"/>
                  </a:schemeClr>
                </a:solidFill>
                <a:latin typeface="Times New Roman" panose="02020603050405020304"/>
                <a:cs typeface="Times New Roman" panose="02020603050405020304"/>
              </a:rPr>
              <a:t>h po</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ts val="2760"/>
              </a:lnSpc>
              <a:spcBef>
                <a:spcPts val="555"/>
              </a:spcBef>
            </a:pPr>
            <a:r>
              <a:rPr sz="2400" spc="-4"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u</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y ob</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e</a:t>
            </a:r>
            <a:r>
              <a:rPr sz="2400" spc="-4"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onv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ie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 b</a:t>
            </a:r>
            <a:r>
              <a:rPr sz="2400" spc="4" dirty="0" smtClean="0">
                <a:solidFill>
                  <a:schemeClr val="accent6">
                    <a:lumMod val="50000"/>
                  </a:schemeClr>
                </a:solidFill>
                <a:latin typeface="Times New Roman" panose="02020603050405020304"/>
                <a:cs typeface="Times New Roman" panose="02020603050405020304"/>
              </a:rPr>
              <a:t>eca</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n</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d not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tai</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ny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te</a:t>
            </a:r>
            <a:r>
              <a:rPr sz="2400" spc="0" dirty="0" smtClean="0">
                <a:solidFill>
                  <a:schemeClr val="accent6">
                    <a:lumMod val="50000"/>
                  </a:schemeClr>
                </a:solidFill>
                <a:latin typeface="Times New Roman" panose="02020603050405020304"/>
                <a:cs typeface="Times New Roman" panose="02020603050405020304"/>
              </a:rPr>
              <a:t>rn</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l </a:t>
            </a:r>
            <a:r>
              <a:rPr sz="2400" spc="4" dirty="0" smtClean="0">
                <a:solidFill>
                  <a:schemeClr val="accent6">
                    <a:lumMod val="50000"/>
                  </a:schemeClr>
                </a:solidFill>
                <a:latin typeface="Times New Roman" panose="02020603050405020304"/>
                <a:cs typeface="Times New Roman" panose="02020603050405020304"/>
              </a:rPr>
              <a:t>stat</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k</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p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ac</a:t>
            </a:r>
            <a:r>
              <a:rPr sz="2400" spc="0" dirty="0" smtClean="0">
                <a:solidFill>
                  <a:schemeClr val="accent6">
                    <a:lumMod val="50000"/>
                  </a:schemeClr>
                </a:solidFill>
                <a:latin typeface="Times New Roman" panose="02020603050405020304"/>
                <a:cs typeface="Times New Roman" panose="02020603050405020304"/>
              </a:rPr>
              <a:t>k of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d</a:t>
            </a:r>
            <a:endParaRPr sz="2400">
              <a:solidFill>
                <a:schemeClr val="accent6">
                  <a:lumMod val="50000"/>
                </a:schemeClr>
              </a:solidFill>
              <a:latin typeface="Times New Roman" panose="02020603050405020304"/>
              <a:cs typeface="Times New Roman" panose="02020603050405020304"/>
            </a:endParaRPr>
          </a:p>
          <a:p>
            <a:pPr marL="12700" marR="205105" algn="just">
              <a:lnSpc>
                <a:spcPts val="2760"/>
              </a:lnSpc>
              <a:spcBef>
                <a:spcPts val="230"/>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ght</a:t>
            </a:r>
            <a:r>
              <a:rPr sz="2400" spc="1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be p</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tiall</a:t>
            </a:r>
            <a:r>
              <a:rPr sz="2400" spc="0" dirty="0" smtClean="0">
                <a:solidFill>
                  <a:schemeClr val="accent6">
                    <a:lumMod val="50000"/>
                  </a:schemeClr>
                </a:solidFill>
                <a:latin typeface="Times New Roman" panose="02020603050405020304"/>
                <a:cs typeface="Times New Roman" panose="02020603050405020304"/>
              </a:rPr>
              <a:t>y ob</a:t>
            </a:r>
            <a:r>
              <a:rPr sz="2400" spc="4" dirty="0" smtClean="0">
                <a:solidFill>
                  <a:schemeClr val="accent6">
                    <a:lumMod val="50000"/>
                  </a:schemeClr>
                </a:solidFill>
                <a:latin typeface="Times New Roman" panose="02020603050405020304"/>
                <a:cs typeface="Times New Roman" panose="02020603050405020304"/>
              </a:rPr>
              <a:t>se</a:t>
            </a:r>
            <a:r>
              <a:rPr sz="2400" spc="0" dirty="0" smtClean="0">
                <a:solidFill>
                  <a:schemeClr val="accent6">
                    <a:lumMod val="50000"/>
                  </a:schemeClr>
                </a:solidFill>
                <a:latin typeface="Times New Roman" panose="02020603050405020304"/>
                <a:cs typeface="Times New Roman" panose="02020603050405020304"/>
              </a:rPr>
              <a:t>rv</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b</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e of </a:t>
            </a:r>
            <a:endParaRPr sz="2400">
              <a:solidFill>
                <a:schemeClr val="accent6">
                  <a:lumMod val="50000"/>
                </a:schemeClr>
              </a:solidFill>
              <a:latin typeface="Times New Roman" panose="02020603050405020304"/>
              <a:cs typeface="Times New Roman" panose="02020603050405020304"/>
            </a:endParaRPr>
          </a:p>
          <a:p>
            <a:pPr marL="12700" marR="205105" algn="just">
              <a:lnSpc>
                <a:spcPts val="2760"/>
              </a:lnSpc>
            </a:pPr>
            <a:r>
              <a:rPr sz="2400" spc="0" dirty="0" smtClean="0">
                <a:solidFill>
                  <a:schemeClr val="accent6">
                    <a:lumMod val="50000"/>
                  </a:schemeClr>
                </a:solidFill>
                <a:latin typeface="Times New Roman" panose="02020603050405020304"/>
                <a:cs typeface="Times New Roman" panose="02020603050405020304"/>
              </a:rPr>
              <a:t>no</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y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acc</a:t>
            </a:r>
            <a:r>
              <a:rPr sz="2400" spc="0" dirty="0" smtClean="0">
                <a:solidFill>
                  <a:schemeClr val="accent6">
                    <a:lumMod val="50000"/>
                  </a:schemeClr>
                </a:solidFill>
                <a:latin typeface="Times New Roman" panose="02020603050405020304"/>
                <a:cs typeface="Times New Roman" panose="02020603050405020304"/>
              </a:rPr>
              <a:t>ur</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ors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or b</a:t>
            </a:r>
            <a:r>
              <a:rPr sz="2400" spc="4" dirty="0" smtClean="0">
                <a:solidFill>
                  <a:schemeClr val="accent6">
                    <a:lumMod val="50000"/>
                  </a:schemeClr>
                </a:solidFill>
                <a:latin typeface="Times New Roman" panose="02020603050405020304"/>
                <a:cs typeface="Times New Roman" panose="02020603050405020304"/>
              </a:rPr>
              <a:t>eca</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e p</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stat</a:t>
            </a:r>
            <a:r>
              <a:rPr sz="2400" spc="0" dirty="0" smtClean="0">
                <a:solidFill>
                  <a:schemeClr val="accent6">
                    <a:lumMod val="50000"/>
                  </a:schemeClr>
                </a:solidFill>
                <a:latin typeface="Times New Roman" panose="02020603050405020304"/>
                <a:cs typeface="Times New Roman" panose="02020603050405020304"/>
              </a:rPr>
              <a:t>e </a:t>
            </a:r>
            <a:endParaRPr sz="2400">
              <a:solidFill>
                <a:schemeClr val="accent6">
                  <a:lumMod val="50000"/>
                </a:schemeClr>
              </a:solidFill>
              <a:latin typeface="Times New Roman" panose="02020603050405020304"/>
              <a:cs typeface="Times New Roman" panose="02020603050405020304"/>
            </a:endParaRPr>
          </a:p>
          <a:p>
            <a:pPr marL="12700" marR="205105" algn="just">
              <a:lnSpc>
                <a:spcPts val="2760"/>
              </a:lnSpc>
            </a:pP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si</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y </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issi</a:t>
            </a:r>
            <a:r>
              <a:rPr sz="2400" spc="0" dirty="0" smtClean="0">
                <a:solidFill>
                  <a:schemeClr val="accent6">
                    <a:lumMod val="50000"/>
                  </a:schemeClr>
                </a:solidFill>
                <a:latin typeface="Times New Roman" panose="02020603050405020304"/>
                <a:cs typeface="Times New Roman" panose="02020603050405020304"/>
              </a:rPr>
              <a:t>ng </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rom</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or d</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a</a:t>
            </a:r>
            <a:endParaRPr sz="2400">
              <a:solidFill>
                <a:schemeClr val="accent6">
                  <a:lumMod val="50000"/>
                </a:schemeClr>
              </a:solidFill>
              <a:latin typeface="Times New Roman" panose="02020603050405020304"/>
              <a:cs typeface="Times New Roman" panose="02020603050405020304"/>
            </a:endParaRPr>
          </a:p>
          <a:p>
            <a:pPr marL="12700" marR="670560">
              <a:lnSpc>
                <a:spcPts val="2300"/>
              </a:lnSpc>
              <a:spcBef>
                <a:spcPts val="385"/>
              </a:spcBef>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p</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v</a:t>
            </a:r>
            <a:r>
              <a:rPr sz="2400" spc="4" dirty="0" smtClean="0">
                <a:solidFill>
                  <a:schemeClr val="accent6">
                    <a:lumMod val="50000"/>
                  </a:schemeClr>
                </a:solidFill>
                <a:latin typeface="Times New Roman" panose="02020603050405020304"/>
                <a:cs typeface="Times New Roman" panose="02020603050405020304"/>
              </a:rPr>
              <a:t>ac</a:t>
            </a:r>
            <a:r>
              <a:rPr sz="2400" spc="0" dirty="0" smtClean="0">
                <a:solidFill>
                  <a:schemeClr val="accent6">
                    <a:lumMod val="50000"/>
                  </a:schemeClr>
                </a:solidFill>
                <a:latin typeface="Times New Roman" panose="02020603050405020304"/>
                <a:cs typeface="Times New Roman" panose="02020603050405020304"/>
              </a:rPr>
              <a:t>uum</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cl</a:t>
            </a:r>
            <a:r>
              <a:rPr sz="2400" spc="0" dirty="0" smtClean="0">
                <a:solidFill>
                  <a:schemeClr val="accent6">
                    <a:lumMod val="50000"/>
                  </a:schemeClr>
                </a:solidFill>
                <a:latin typeface="Times New Roman" panose="02020603050405020304"/>
                <a:cs typeface="Times New Roman" panose="02020603050405020304"/>
              </a:rPr>
              <a:t>ean</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h</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l</a:t>
            </a:r>
            <a:r>
              <a:rPr sz="2400" spc="1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rt </a:t>
            </a:r>
            <a:r>
              <a:rPr sz="2400" spc="4" dirty="0" smtClean="0">
                <a:solidFill>
                  <a:schemeClr val="accent6">
                    <a:lumMod val="50000"/>
                  </a:schemeClr>
                </a:solidFill>
                <a:latin typeface="Times New Roman" panose="02020603050405020304"/>
                <a:cs typeface="Times New Roman" panose="02020603050405020304"/>
              </a:rPr>
              <a:t>se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a:t>
            </a:r>
            <a:r>
              <a:rPr sz="2400" spc="0" dirty="0" smtClean="0">
                <a:solidFill>
                  <a:schemeClr val="accent6">
                    <a:lumMod val="50000"/>
                  </a:schemeClr>
                </a:solidFill>
                <a:latin typeface="Times New Roman" panose="02020603050405020304"/>
                <a:cs typeface="Times New Roman" panose="02020603050405020304"/>
              </a:rPr>
              <a:t>xi d</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111760" y="29894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5" name="object 5"/>
          <p:cNvSpPr txBox="1"/>
          <p:nvPr/>
        </p:nvSpPr>
        <p:spPr>
          <a:xfrm>
            <a:off x="111760" y="39546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4" name="object 4"/>
          <p:cNvSpPr txBox="1"/>
          <p:nvPr/>
        </p:nvSpPr>
        <p:spPr>
          <a:xfrm>
            <a:off x="111760" y="492109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3" name="object 13"/>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2" name="object 12"/>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21</a:t>
            </a:r>
            <a:endParaRPr sz="1200">
              <a:latin typeface="Times New Roman" panose="02020603050405020304"/>
              <a:cs typeface="Times New Roman" panose="02020603050405020304"/>
            </a:endParaRPr>
          </a:p>
        </p:txBody>
      </p:sp>
      <p:sp>
        <p:nvSpPr>
          <p:cNvPr id="11" name="object 11"/>
          <p:cNvSpPr txBox="1"/>
          <p:nvPr/>
        </p:nvSpPr>
        <p:spPr>
          <a:xfrm>
            <a:off x="77470" y="370210"/>
            <a:ext cx="317821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0" name="object 10"/>
          <p:cNvSpPr txBox="1"/>
          <p:nvPr/>
        </p:nvSpPr>
        <p:spPr>
          <a:xfrm>
            <a:off x="111760" y="1278735"/>
            <a:ext cx="4841240" cy="321465"/>
          </a:xfrm>
          <a:prstGeom prst="rect">
            <a:avLst/>
          </a:prstGeom>
        </p:spPr>
        <p:txBody>
          <a:bodyPr wrap="square" lIns="0" tIns="0" rIns="0" bIns="0" rtlCol="0">
            <a:noAutofit/>
          </a:bodyPr>
          <a:lstStyle/>
          <a:p>
            <a:pPr marL="12700">
              <a:lnSpc>
                <a:spcPts val="2550"/>
              </a:lnSpc>
              <a:spcBef>
                <a:spcPts val="125"/>
              </a:spcBef>
            </a:pPr>
            <a:r>
              <a:rPr sz="2400" b="1" spc="-4" dirty="0" smtClean="0">
                <a:solidFill>
                  <a:srgbClr val="FF0000"/>
                </a:solidFill>
                <a:latin typeface="Times New Roman" panose="02020603050405020304"/>
                <a:cs typeface="Times New Roman" panose="02020603050405020304"/>
              </a:rPr>
              <a:t>D</a:t>
            </a:r>
            <a:r>
              <a:rPr sz="2400" b="1" spc="4" dirty="0" smtClean="0">
                <a:solidFill>
                  <a:srgbClr val="FF0000"/>
                </a:solidFill>
                <a:latin typeface="Times New Roman" panose="02020603050405020304"/>
                <a:cs typeface="Times New Roman" panose="02020603050405020304"/>
              </a:rPr>
              <a:t>ete</a:t>
            </a:r>
            <a:r>
              <a:rPr sz="2400" b="1" spc="0" dirty="0" smtClean="0">
                <a:solidFill>
                  <a:srgbClr val="FF0000"/>
                </a:solidFill>
                <a:latin typeface="Times New Roman" panose="02020603050405020304"/>
                <a:cs typeface="Times New Roman" panose="02020603050405020304"/>
              </a:rPr>
              <a:t>r</a:t>
            </a:r>
            <a:r>
              <a:rPr sz="2400" b="1" spc="-14" dirty="0" smtClean="0">
                <a:solidFill>
                  <a:srgbClr val="FF0000"/>
                </a:solidFill>
                <a:latin typeface="Times New Roman" panose="02020603050405020304"/>
                <a:cs typeface="Times New Roman" panose="02020603050405020304"/>
              </a:rPr>
              <a:t>m</a:t>
            </a:r>
            <a:r>
              <a:rPr sz="2400" b="1" spc="4" dirty="0" smtClean="0">
                <a:solidFill>
                  <a:srgbClr val="FF0000"/>
                </a:solidFill>
                <a:latin typeface="Times New Roman" panose="02020603050405020304"/>
                <a:cs typeface="Times New Roman" panose="02020603050405020304"/>
              </a:rPr>
              <a:t>i</a:t>
            </a:r>
            <a:r>
              <a:rPr sz="2400" b="1" spc="0" dirty="0" smtClean="0">
                <a:solidFill>
                  <a:srgbClr val="FF0000"/>
                </a:solidFill>
                <a:latin typeface="Times New Roman" panose="02020603050405020304"/>
                <a:cs typeface="Times New Roman" panose="02020603050405020304"/>
              </a:rPr>
              <a:t>n</a:t>
            </a:r>
            <a:r>
              <a:rPr sz="2400" b="1" spc="4" dirty="0" smtClean="0">
                <a:solidFill>
                  <a:srgbClr val="FF0000"/>
                </a:solidFill>
                <a:latin typeface="Times New Roman" panose="02020603050405020304"/>
                <a:cs typeface="Times New Roman" panose="02020603050405020304"/>
              </a:rPr>
              <a:t>isti</a:t>
            </a:r>
            <a:r>
              <a:rPr sz="2400" b="1" spc="0" dirty="0" smtClean="0">
                <a:solidFill>
                  <a:srgbClr val="FF0000"/>
                </a:solidFill>
                <a:latin typeface="Times New Roman" panose="02020603050405020304"/>
                <a:cs typeface="Times New Roman" panose="02020603050405020304"/>
              </a:rPr>
              <a:t>c v</a:t>
            </a:r>
            <a:r>
              <a:rPr sz="2400" b="1" spc="4" dirty="0" smtClean="0">
                <a:solidFill>
                  <a:srgbClr val="FF0000"/>
                </a:solidFill>
                <a:latin typeface="Times New Roman" panose="02020603050405020304"/>
                <a:cs typeface="Times New Roman" panose="02020603050405020304"/>
              </a:rPr>
              <a:t>s</a:t>
            </a:r>
            <a:r>
              <a:rPr sz="2400" b="1" spc="0" dirty="0" smtClean="0">
                <a:solidFill>
                  <a:srgbClr val="FF0000"/>
                </a:solidFill>
                <a:latin typeface="Times New Roman" panose="02020603050405020304"/>
                <a:cs typeface="Times New Roman" panose="02020603050405020304"/>
              </a:rPr>
              <a:t>. </a:t>
            </a:r>
            <a:r>
              <a:rPr sz="2400" b="1" spc="-4" dirty="0" smtClean="0">
                <a:solidFill>
                  <a:srgbClr val="FF0000"/>
                </a:solidFill>
                <a:latin typeface="Times New Roman" panose="02020603050405020304"/>
                <a:cs typeface="Times New Roman" panose="02020603050405020304"/>
              </a:rPr>
              <a:t>s</a:t>
            </a:r>
            <a:r>
              <a:rPr sz="2400" b="1" spc="4" dirty="0" smtClean="0">
                <a:solidFill>
                  <a:srgbClr val="FF0000"/>
                </a:solidFill>
                <a:latin typeface="Times New Roman" panose="02020603050405020304"/>
                <a:cs typeface="Times New Roman" panose="02020603050405020304"/>
              </a:rPr>
              <a:t>t</a:t>
            </a:r>
            <a:r>
              <a:rPr sz="2400" b="1" spc="0" dirty="0" smtClean="0">
                <a:solidFill>
                  <a:srgbClr val="FF0000"/>
                </a:solidFill>
                <a:latin typeface="Times New Roman" panose="02020603050405020304"/>
                <a:cs typeface="Times New Roman" panose="02020603050405020304"/>
              </a:rPr>
              <a:t>o</a:t>
            </a:r>
            <a:r>
              <a:rPr sz="2400" b="1" spc="4" dirty="0" smtClean="0">
                <a:solidFill>
                  <a:srgbClr val="FF0000"/>
                </a:solidFill>
                <a:latin typeface="Times New Roman" panose="02020603050405020304"/>
                <a:cs typeface="Times New Roman" panose="02020603050405020304"/>
              </a:rPr>
              <a:t>c</a:t>
            </a:r>
            <a:r>
              <a:rPr sz="2400" b="1" spc="0" dirty="0" smtClean="0">
                <a:solidFill>
                  <a:srgbClr val="FF0000"/>
                </a:solidFill>
                <a:latin typeface="Times New Roman" panose="02020603050405020304"/>
                <a:cs typeface="Times New Roman" panose="02020603050405020304"/>
              </a:rPr>
              <a:t>h</a:t>
            </a:r>
            <a:r>
              <a:rPr sz="2400" b="1" spc="4" dirty="0" smtClean="0">
                <a:solidFill>
                  <a:srgbClr val="FF0000"/>
                </a:solidFill>
                <a:latin typeface="Times New Roman" panose="02020603050405020304"/>
                <a:cs typeface="Times New Roman" panose="02020603050405020304"/>
              </a:rPr>
              <a:t>astic</a:t>
            </a:r>
            <a:r>
              <a:rPr sz="2400" spc="0" dirty="0" smtClean="0">
                <a:solidFill>
                  <a:srgbClr val="FF0000"/>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9" name="object 9"/>
          <p:cNvSpPr txBox="1"/>
          <p:nvPr/>
        </p:nvSpPr>
        <p:spPr>
          <a:xfrm>
            <a:off x="111760" y="20242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 name="object 8"/>
          <p:cNvSpPr txBox="1"/>
          <p:nvPr/>
        </p:nvSpPr>
        <p:spPr>
          <a:xfrm>
            <a:off x="457200" y="2057400"/>
            <a:ext cx="7772400" cy="4419600"/>
          </a:xfrm>
          <a:prstGeom prst="rect">
            <a:avLst/>
          </a:prstGeom>
        </p:spPr>
        <p:txBody>
          <a:bodyPr wrap="square" lIns="0" tIns="0" rIns="0" bIns="0" rtlCol="0">
            <a:noAutofit/>
          </a:bodyPr>
          <a:lstStyle/>
          <a:p>
            <a:pPr marL="12700" marR="139700">
              <a:lnSpc>
                <a:spcPts val="2300"/>
              </a:lnSpc>
              <a:spcBef>
                <a:spcPts val="305"/>
              </a:spcBef>
            </a:pP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isti</a:t>
            </a:r>
            <a:r>
              <a:rPr sz="2400" spc="0" dirty="0" smtClean="0">
                <a:solidFill>
                  <a:schemeClr val="accent6">
                    <a:lumMod val="50000"/>
                  </a:schemeClr>
                </a:solidFill>
                <a:latin typeface="Times New Roman" panose="02020603050405020304"/>
                <a:cs typeface="Times New Roman" panose="02020603050405020304"/>
              </a:rPr>
              <a:t>c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n</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xt </a:t>
            </a:r>
            <a:r>
              <a:rPr sz="2400" spc="4" dirty="0" smtClean="0">
                <a:solidFill>
                  <a:schemeClr val="accent6">
                    <a:lumMod val="50000"/>
                  </a:schemeClr>
                </a:solidFill>
                <a:latin typeface="Times New Roman" panose="02020603050405020304"/>
                <a:cs typeface="Times New Roman" panose="02020603050405020304"/>
              </a:rPr>
              <a:t>stat</a:t>
            </a:r>
            <a:r>
              <a:rPr sz="2400" spc="0" dirty="0" smtClean="0">
                <a:solidFill>
                  <a:schemeClr val="accent6">
                    <a:lumMod val="50000"/>
                  </a:schemeClr>
                </a:solidFill>
                <a:latin typeface="Times New Roman" panose="02020603050405020304"/>
                <a:cs typeface="Times New Roman" panose="02020603050405020304"/>
              </a:rPr>
              <a:t>e 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letel</a:t>
            </a:r>
            <a:r>
              <a:rPr sz="2400" spc="0" dirty="0" smtClean="0">
                <a:solidFill>
                  <a:schemeClr val="accent6">
                    <a:lumMod val="50000"/>
                  </a:schemeClr>
                </a:solidFill>
                <a:latin typeface="Times New Roman" panose="02020603050405020304"/>
                <a:cs typeface="Times New Roman" panose="02020603050405020304"/>
              </a:rPr>
              <a:t>y d</a:t>
            </a:r>
            <a:r>
              <a:rPr sz="2400" spc="4" dirty="0" smtClean="0">
                <a:solidFill>
                  <a:schemeClr val="accent6">
                    <a:lumMod val="50000"/>
                  </a:schemeClr>
                </a:solidFill>
                <a:latin typeface="Times New Roman" panose="02020603050405020304"/>
                <a:cs typeface="Times New Roman" panose="02020603050405020304"/>
              </a:rPr>
              <a:t>ete</a:t>
            </a:r>
            <a:r>
              <a:rPr sz="2400" spc="0" dirty="0" smtClean="0">
                <a:solidFill>
                  <a:schemeClr val="accent6">
                    <a:lumMod val="50000"/>
                  </a:schemeClr>
                </a:solidFill>
                <a:latin typeface="Times New Roman" panose="02020603050405020304"/>
                <a:cs typeface="Times New Roman" panose="02020603050405020304"/>
              </a:rPr>
              <a:t>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by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ur</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stat</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acti</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ec</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te</a:t>
            </a:r>
            <a:r>
              <a:rPr sz="2400" spc="0" dirty="0" smtClean="0">
                <a:solidFill>
                  <a:schemeClr val="accent6">
                    <a:lumMod val="50000"/>
                  </a:schemeClr>
                </a:solidFill>
                <a:latin typeface="Times New Roman" panose="02020603050405020304"/>
                <a:cs typeface="Times New Roman" panose="02020603050405020304"/>
              </a:rPr>
              <a:t>d by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smtClean="0">
                <a:solidFill>
                  <a:schemeClr val="accent6">
                    <a:lumMod val="50000"/>
                  </a:schemeClr>
                </a:solidFill>
                <a:latin typeface="Times New Roman" panose="02020603050405020304"/>
                <a:cs typeface="Times New Roman" panose="02020603050405020304"/>
              </a:rPr>
              <a:t>a</a:t>
            </a:r>
            <a:r>
              <a:rPr sz="2400" spc="-9" smtClean="0">
                <a:solidFill>
                  <a:schemeClr val="accent6">
                    <a:lumMod val="50000"/>
                  </a:schemeClr>
                </a:solidFill>
                <a:latin typeface="Times New Roman" panose="02020603050405020304"/>
                <a:cs typeface="Times New Roman" panose="02020603050405020304"/>
              </a:rPr>
              <a:t>g</a:t>
            </a:r>
            <a:r>
              <a:rPr sz="2400" spc="4" smtClean="0">
                <a:solidFill>
                  <a:schemeClr val="accent6">
                    <a:lumMod val="50000"/>
                  </a:schemeClr>
                </a:solidFill>
                <a:latin typeface="Times New Roman" panose="02020603050405020304"/>
                <a:cs typeface="Times New Roman" panose="02020603050405020304"/>
              </a:rPr>
              <a:t>e</a:t>
            </a:r>
            <a:r>
              <a:rPr sz="2400" spc="0" smtClean="0">
                <a:solidFill>
                  <a:schemeClr val="accent6">
                    <a:lumMod val="50000"/>
                  </a:schemeClr>
                </a:solidFill>
                <a:latin typeface="Times New Roman" panose="02020603050405020304"/>
                <a:cs typeface="Times New Roman" panose="02020603050405020304"/>
              </a:rPr>
              <a:t>n</a:t>
            </a:r>
            <a:r>
              <a:rPr sz="2400" spc="4" smtClean="0">
                <a:solidFill>
                  <a:schemeClr val="accent6">
                    <a:lumMod val="50000"/>
                  </a:schemeClr>
                </a:solidFill>
                <a:latin typeface="Times New Roman" panose="02020603050405020304"/>
                <a:cs typeface="Times New Roman" panose="02020603050405020304"/>
              </a:rPr>
              <a:t>t</a:t>
            </a:r>
            <a:r>
              <a:rPr sz="2400" spc="0" smtClean="0">
                <a:solidFill>
                  <a:schemeClr val="accent6">
                    <a:lumMod val="50000"/>
                  </a:schemeClr>
                </a:solidFill>
                <a:latin typeface="Times New Roman" panose="02020603050405020304"/>
                <a:cs typeface="Times New Roman" panose="02020603050405020304"/>
              </a:rPr>
              <a:t>.</a:t>
            </a:r>
            <a:endParaRPr lang="en-US" sz="2400" spc="0" dirty="0" smtClean="0">
              <a:solidFill>
                <a:schemeClr val="accent6">
                  <a:lumMod val="50000"/>
                </a:schemeClr>
              </a:solidFill>
              <a:latin typeface="Times New Roman" panose="02020603050405020304"/>
              <a:cs typeface="Times New Roman" panose="02020603050405020304"/>
            </a:endParaRPr>
          </a:p>
          <a:p>
            <a:pPr marL="12700" marR="139700">
              <a:lnSpc>
                <a:spcPts val="2300"/>
              </a:lnSpc>
              <a:spcBef>
                <a:spcPts val="305"/>
              </a:spcBef>
            </a:pPr>
            <a:endParaRPr sz="2400">
              <a:solidFill>
                <a:schemeClr val="accent6">
                  <a:lumMod val="50000"/>
                </a:schemeClr>
              </a:solidFill>
              <a:latin typeface="Times New Roman" panose="02020603050405020304"/>
              <a:cs typeface="Times New Roman" panose="02020603050405020304"/>
            </a:endParaRPr>
          </a:p>
          <a:p>
            <a:pPr marL="12700">
              <a:lnSpc>
                <a:spcPts val="2300"/>
              </a:lnSpc>
              <a:spcBef>
                <a:spcPts val="700"/>
              </a:spcBef>
            </a:pPr>
            <a:r>
              <a:rPr sz="2400" spc="9"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pr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ci</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le</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n</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d not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or</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y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bout un</a:t>
            </a:r>
            <a:r>
              <a:rPr sz="2400" spc="4" dirty="0" smtClean="0">
                <a:solidFill>
                  <a:schemeClr val="accent6">
                    <a:lumMod val="50000"/>
                  </a:schemeClr>
                </a:solidFill>
                <a:latin typeface="Times New Roman" panose="02020603050405020304"/>
                <a:cs typeface="Times New Roman" panose="02020603050405020304"/>
              </a:rPr>
              <a:t>ce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y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a </a:t>
            </a:r>
            <a:r>
              <a:rPr sz="2400" spc="-9"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ll</a:t>
            </a:r>
            <a:r>
              <a:rPr sz="2400" spc="0" dirty="0" smtClean="0">
                <a:solidFill>
                  <a:schemeClr val="accent6">
                    <a:lumMod val="50000"/>
                  </a:schemeClr>
                </a:solidFill>
                <a:latin typeface="Times New Roman" panose="02020603050405020304"/>
                <a:cs typeface="Times New Roman" panose="02020603050405020304"/>
              </a:rPr>
              <a:t>y ob</a:t>
            </a:r>
            <a:r>
              <a:rPr sz="2400" spc="4" dirty="0" smtClean="0">
                <a:solidFill>
                  <a:schemeClr val="accent6">
                    <a:lumMod val="50000"/>
                  </a:schemeClr>
                </a:solidFill>
                <a:latin typeface="Times New Roman" panose="02020603050405020304"/>
                <a:cs typeface="Times New Roman" panose="02020603050405020304"/>
              </a:rPr>
              <a:t>se</a:t>
            </a:r>
            <a:r>
              <a:rPr sz="2400" spc="0" dirty="0" smtClean="0">
                <a:solidFill>
                  <a:schemeClr val="accent6">
                    <a:lumMod val="50000"/>
                  </a:schemeClr>
                </a:solidFill>
                <a:latin typeface="Times New Roman" panose="02020603050405020304"/>
                <a:cs typeface="Times New Roman" panose="02020603050405020304"/>
              </a:rPr>
              <a:t>rv</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le</a:t>
            </a:r>
            <a:r>
              <a:rPr sz="2400" spc="0" dirty="0" smtClean="0">
                <a:solidFill>
                  <a:schemeClr val="accent6">
                    <a:lumMod val="50000"/>
                  </a:schemeClr>
                </a:solidFill>
                <a:latin typeface="Times New Roman" panose="02020603050405020304"/>
                <a:cs typeface="Times New Roman" panose="02020603050405020304"/>
              </a:rPr>
              <a:t>, </a:t>
            </a:r>
            <a:r>
              <a:rPr sz="2400" spc="0" smtClean="0">
                <a:solidFill>
                  <a:schemeClr val="accent6">
                    <a:lumMod val="50000"/>
                  </a:schemeClr>
                </a:solidFill>
                <a:latin typeface="Times New Roman" panose="02020603050405020304"/>
                <a:cs typeface="Times New Roman" panose="02020603050405020304"/>
              </a:rPr>
              <a:t>d</a:t>
            </a:r>
            <a:r>
              <a:rPr sz="2400" spc="-4" smtClean="0">
                <a:solidFill>
                  <a:schemeClr val="accent6">
                    <a:lumMod val="50000"/>
                  </a:schemeClr>
                </a:solidFill>
                <a:latin typeface="Times New Roman" panose="02020603050405020304"/>
                <a:cs typeface="Times New Roman" panose="02020603050405020304"/>
              </a:rPr>
              <a:t>e</a:t>
            </a:r>
            <a:r>
              <a:rPr sz="2400" spc="14" smtClean="0">
                <a:solidFill>
                  <a:schemeClr val="accent6">
                    <a:lumMod val="50000"/>
                  </a:schemeClr>
                </a:solidFill>
                <a:latin typeface="Times New Roman" panose="02020603050405020304"/>
                <a:cs typeface="Times New Roman" panose="02020603050405020304"/>
              </a:rPr>
              <a:t>t</a:t>
            </a:r>
            <a:r>
              <a:rPr sz="2400" spc="4" smtClean="0">
                <a:solidFill>
                  <a:schemeClr val="accent6">
                    <a:lumMod val="50000"/>
                  </a:schemeClr>
                </a:solidFill>
                <a:latin typeface="Times New Roman" panose="02020603050405020304"/>
                <a:cs typeface="Times New Roman" panose="02020603050405020304"/>
              </a:rPr>
              <a:t>e</a:t>
            </a:r>
            <a:r>
              <a:rPr sz="2400" spc="0" smtClean="0">
                <a:solidFill>
                  <a:schemeClr val="accent6">
                    <a:lumMod val="50000"/>
                  </a:schemeClr>
                </a:solidFill>
                <a:latin typeface="Times New Roman" panose="02020603050405020304"/>
                <a:cs typeface="Times New Roman" panose="02020603050405020304"/>
              </a:rPr>
              <a:t>r</a:t>
            </a:r>
            <a:r>
              <a:rPr sz="2400" spc="-14" smtClean="0">
                <a:solidFill>
                  <a:schemeClr val="accent6">
                    <a:lumMod val="50000"/>
                  </a:schemeClr>
                </a:solidFill>
                <a:latin typeface="Times New Roman" panose="02020603050405020304"/>
                <a:cs typeface="Times New Roman" panose="02020603050405020304"/>
              </a:rPr>
              <a:t>m</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n</a:t>
            </a:r>
            <a:r>
              <a:rPr sz="2400" spc="4" smtClean="0">
                <a:solidFill>
                  <a:schemeClr val="accent6">
                    <a:lumMod val="50000"/>
                  </a:schemeClr>
                </a:solidFill>
                <a:latin typeface="Times New Roman" panose="02020603050405020304"/>
                <a:cs typeface="Times New Roman" panose="02020603050405020304"/>
              </a:rPr>
              <a:t>isti</a:t>
            </a:r>
            <a:r>
              <a:rPr sz="2400" spc="0" smtClean="0">
                <a:solidFill>
                  <a:schemeClr val="accent6">
                    <a:lumMod val="50000"/>
                  </a:schemeClr>
                </a:solidFill>
                <a:latin typeface="Times New Roman" panose="02020603050405020304"/>
                <a:cs typeface="Times New Roman" panose="02020603050405020304"/>
              </a:rPr>
              <a:t>c </a:t>
            </a:r>
            <a:r>
              <a:rPr sz="2400" spc="4" smtClean="0">
                <a:solidFill>
                  <a:schemeClr val="accent6">
                    <a:lumMod val="50000"/>
                  </a:schemeClr>
                </a:solidFill>
                <a:latin typeface="Times New Roman" panose="02020603050405020304"/>
                <a:cs typeface="Times New Roman" panose="02020603050405020304"/>
              </a:rPr>
              <a:t>e</a:t>
            </a:r>
            <a:r>
              <a:rPr sz="2400" spc="0" smtClean="0">
                <a:solidFill>
                  <a:schemeClr val="accent6">
                    <a:lumMod val="50000"/>
                  </a:schemeClr>
                </a:solidFill>
                <a:latin typeface="Times New Roman" panose="02020603050405020304"/>
                <a:cs typeface="Times New Roman" panose="02020603050405020304"/>
              </a:rPr>
              <a:t>nv</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ron</a:t>
            </a:r>
            <a:r>
              <a:rPr sz="2400" spc="-14" smtClean="0">
                <a:solidFill>
                  <a:schemeClr val="accent6">
                    <a:lumMod val="50000"/>
                  </a:schemeClr>
                </a:solidFill>
                <a:latin typeface="Times New Roman" panose="02020603050405020304"/>
                <a:cs typeface="Times New Roman" panose="02020603050405020304"/>
              </a:rPr>
              <a:t>m</a:t>
            </a:r>
            <a:r>
              <a:rPr sz="2400" spc="4" smtClean="0">
                <a:solidFill>
                  <a:schemeClr val="accent6">
                    <a:lumMod val="50000"/>
                  </a:schemeClr>
                </a:solidFill>
                <a:latin typeface="Times New Roman" panose="02020603050405020304"/>
                <a:cs typeface="Times New Roman" panose="02020603050405020304"/>
              </a:rPr>
              <a:t>e</a:t>
            </a:r>
            <a:r>
              <a:rPr sz="2400" spc="0" smtClean="0">
                <a:solidFill>
                  <a:schemeClr val="accent6">
                    <a:lumMod val="50000"/>
                  </a:schemeClr>
                </a:solidFill>
                <a:latin typeface="Times New Roman" panose="02020603050405020304"/>
                <a:cs typeface="Times New Roman" panose="02020603050405020304"/>
              </a:rPr>
              <a:t>nt</a:t>
            </a:r>
            <a:endParaRPr lang="en-US" sz="2400" spc="0" dirty="0" smtClean="0">
              <a:solidFill>
                <a:schemeClr val="accent6">
                  <a:lumMod val="50000"/>
                </a:schemeClr>
              </a:solidFill>
              <a:latin typeface="Times New Roman" panose="02020603050405020304"/>
              <a:cs typeface="Times New Roman" panose="02020603050405020304"/>
            </a:endParaRPr>
          </a:p>
          <a:p>
            <a:pPr marL="12700">
              <a:lnSpc>
                <a:spcPts val="2300"/>
              </a:lnSpc>
              <a:spcBef>
                <a:spcPts val="700"/>
              </a:spcBef>
            </a:pPr>
            <a:endParaRPr sz="2400">
              <a:solidFill>
                <a:schemeClr val="accent6">
                  <a:lumMod val="50000"/>
                </a:schemeClr>
              </a:solidFill>
              <a:latin typeface="Times New Roman" panose="02020603050405020304"/>
              <a:cs typeface="Times New Roman" panose="02020603050405020304"/>
            </a:endParaRPr>
          </a:p>
          <a:p>
            <a:pPr marL="12700" marR="601345">
              <a:lnSpc>
                <a:spcPts val="2300"/>
              </a:lnSpc>
              <a:spcBef>
                <a:spcPts val="700"/>
              </a:spcBef>
            </a:pPr>
            <a:r>
              <a:rPr sz="2400" spc="9"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all</a:t>
            </a:r>
            <a:r>
              <a:rPr sz="2400" spc="0" dirty="0" smtClean="0">
                <a:solidFill>
                  <a:schemeClr val="accent6">
                    <a:lumMod val="50000"/>
                  </a:schemeClr>
                </a:solidFill>
                <a:latin typeface="Times New Roman" panose="02020603050405020304"/>
                <a:cs typeface="Times New Roman" panose="02020603050405020304"/>
              </a:rPr>
              <a:t>y ob</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a:t>
            </a:r>
            <a:r>
              <a:rPr sz="2400" spc="1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u</a:t>
            </a:r>
            <a:r>
              <a:rPr sz="2400" spc="1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pp</a:t>
            </a:r>
            <a:r>
              <a:rPr sz="2400" spc="4" dirty="0" smtClean="0">
                <a:solidFill>
                  <a:schemeClr val="accent6">
                    <a:lumMod val="50000"/>
                  </a:schemeClr>
                </a:solidFill>
                <a:latin typeface="Times New Roman" panose="02020603050405020304"/>
                <a:cs typeface="Times New Roman" panose="02020603050405020304"/>
              </a:rPr>
              <a:t>ea</a:t>
            </a:r>
            <a:r>
              <a:rPr sz="2400" spc="0" dirty="0" smtClean="0">
                <a:solidFill>
                  <a:schemeClr val="accent6">
                    <a:lumMod val="50000"/>
                  </a:schemeClr>
                </a:solidFill>
                <a:latin typeface="Times New Roman" panose="02020603050405020304"/>
                <a:cs typeface="Times New Roman" panose="02020603050405020304"/>
              </a:rPr>
              <a:t>r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a:t>
            </a:r>
            <a:r>
              <a:rPr sz="2400" spc="0" smtClean="0">
                <a:solidFill>
                  <a:schemeClr val="accent6">
                    <a:lumMod val="50000"/>
                  </a:schemeClr>
                </a:solidFill>
                <a:latin typeface="Times New Roman" panose="02020603050405020304"/>
                <a:cs typeface="Times New Roman" panose="02020603050405020304"/>
              </a:rPr>
              <a:t>be </a:t>
            </a:r>
            <a:r>
              <a:rPr sz="2400" spc="4" smtClean="0">
                <a:solidFill>
                  <a:schemeClr val="accent6">
                    <a:lumMod val="50000"/>
                  </a:schemeClr>
                </a:solidFill>
                <a:latin typeface="Times New Roman" panose="02020603050405020304"/>
                <a:cs typeface="Times New Roman" panose="02020603050405020304"/>
              </a:rPr>
              <a:t>st</a:t>
            </a:r>
            <a:r>
              <a:rPr sz="2400" spc="0" smtClean="0">
                <a:solidFill>
                  <a:schemeClr val="accent6">
                    <a:lumMod val="50000"/>
                  </a:schemeClr>
                </a:solidFill>
                <a:latin typeface="Times New Roman" panose="02020603050405020304"/>
                <a:cs typeface="Times New Roman" panose="02020603050405020304"/>
              </a:rPr>
              <a:t>o</a:t>
            </a:r>
            <a:r>
              <a:rPr sz="2400" spc="4" smtClean="0">
                <a:solidFill>
                  <a:schemeClr val="accent6">
                    <a:lumMod val="50000"/>
                  </a:schemeClr>
                </a:solidFill>
                <a:latin typeface="Times New Roman" panose="02020603050405020304"/>
                <a:cs typeface="Times New Roman" panose="02020603050405020304"/>
              </a:rPr>
              <a:t>c</a:t>
            </a:r>
            <a:r>
              <a:rPr sz="2400" spc="0" smtClean="0">
                <a:solidFill>
                  <a:schemeClr val="accent6">
                    <a:lumMod val="50000"/>
                  </a:schemeClr>
                </a:solidFill>
                <a:latin typeface="Times New Roman" panose="02020603050405020304"/>
                <a:cs typeface="Times New Roman" panose="02020603050405020304"/>
              </a:rPr>
              <a:t>h</a:t>
            </a:r>
            <a:r>
              <a:rPr sz="2400" spc="4" smtClean="0">
                <a:solidFill>
                  <a:schemeClr val="accent6">
                    <a:lumMod val="50000"/>
                  </a:schemeClr>
                </a:solidFill>
                <a:latin typeface="Times New Roman" panose="02020603050405020304"/>
                <a:cs typeface="Times New Roman" panose="02020603050405020304"/>
              </a:rPr>
              <a:t>a</a:t>
            </a:r>
            <a:r>
              <a:rPr sz="2400" spc="-4" smtClean="0">
                <a:solidFill>
                  <a:schemeClr val="accent6">
                    <a:lumMod val="50000"/>
                  </a:schemeClr>
                </a:solidFill>
                <a:latin typeface="Times New Roman" panose="02020603050405020304"/>
                <a:cs typeface="Times New Roman" panose="02020603050405020304"/>
              </a:rPr>
              <a:t>s</a:t>
            </a:r>
            <a:r>
              <a:rPr sz="2400" spc="4" smtClean="0">
                <a:solidFill>
                  <a:schemeClr val="accent6">
                    <a:lumMod val="50000"/>
                  </a:schemeClr>
                </a:solidFill>
                <a:latin typeface="Times New Roman" panose="02020603050405020304"/>
                <a:cs typeface="Times New Roman" panose="02020603050405020304"/>
              </a:rPr>
              <a:t>t</a:t>
            </a:r>
            <a:r>
              <a:rPr sz="2400" spc="1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c</a:t>
            </a:r>
            <a:endParaRPr lang="en-US" sz="2400" spc="0" dirty="0" smtClean="0">
              <a:solidFill>
                <a:schemeClr val="accent6">
                  <a:lumMod val="50000"/>
                </a:schemeClr>
              </a:solidFill>
              <a:latin typeface="Times New Roman" panose="02020603050405020304"/>
              <a:cs typeface="Times New Roman" panose="02020603050405020304"/>
            </a:endParaRPr>
          </a:p>
          <a:p>
            <a:pPr marL="12700" marR="601345">
              <a:lnSpc>
                <a:spcPts val="2300"/>
              </a:lnSpc>
              <a:spcBef>
                <a:spcPts val="700"/>
              </a:spcBef>
            </a:pPr>
            <a:endParaRPr sz="2400">
              <a:solidFill>
                <a:schemeClr val="accent6">
                  <a:lumMod val="50000"/>
                </a:schemeClr>
              </a:solidFill>
              <a:latin typeface="Times New Roman" panose="02020603050405020304"/>
              <a:cs typeface="Times New Roman" panose="02020603050405020304"/>
            </a:endParaRPr>
          </a:p>
          <a:p>
            <a:pPr marL="12700" marR="23495">
              <a:lnSpc>
                <a:spcPts val="2310"/>
              </a:lnSpc>
              <a:spcBef>
                <a:spcPts val="690"/>
              </a:spcBef>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p</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ac</a:t>
            </a:r>
            <a:r>
              <a:rPr sz="2400" spc="0" dirty="0" smtClean="0">
                <a:solidFill>
                  <a:schemeClr val="accent6">
                    <a:lumMod val="50000"/>
                  </a:schemeClr>
                </a:solidFill>
                <a:latin typeface="Times New Roman" panose="02020603050405020304"/>
                <a:cs typeface="Times New Roman" panose="02020603050405020304"/>
              </a:rPr>
              <a:t>u</a:t>
            </a:r>
            <a:r>
              <a:rPr sz="2400" spc="-9" dirty="0" smtClean="0">
                <a:solidFill>
                  <a:schemeClr val="accent6">
                    <a:lumMod val="50000"/>
                  </a:schemeClr>
                </a:solidFill>
                <a:latin typeface="Times New Roman" panose="02020603050405020304"/>
                <a:cs typeface="Times New Roman" panose="02020603050405020304"/>
              </a:rPr>
              <a:t>u</a:t>
            </a:r>
            <a:r>
              <a:rPr sz="2400" spc="0" dirty="0" smtClean="0">
                <a:solidFill>
                  <a:schemeClr val="accent6">
                    <a:lumMod val="50000"/>
                  </a:schemeClr>
                </a:solidFill>
                <a:latin typeface="Times New Roman" panose="02020603050405020304"/>
                <a:cs typeface="Times New Roman" panose="02020603050405020304"/>
              </a:rPr>
              <a:t>m</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ete</a:t>
            </a:r>
            <a:r>
              <a:rPr sz="2400" spc="0" dirty="0" smtClean="0">
                <a:solidFill>
                  <a:schemeClr val="accent6">
                    <a:lumMod val="50000"/>
                  </a:schemeClr>
                </a:solidFill>
                <a:latin typeface="Times New Roman" panose="02020603050405020304"/>
                <a:cs typeface="Times New Roman" panose="02020603050405020304"/>
              </a:rPr>
              <a:t>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isti</a:t>
            </a:r>
            <a:r>
              <a:rPr sz="2400" spc="0" dirty="0" smtClean="0">
                <a:solidFill>
                  <a:schemeClr val="accent6">
                    <a:lumMod val="50000"/>
                  </a:schemeClr>
                </a:solidFill>
                <a:latin typeface="Times New Roman" panose="02020603050405020304"/>
                <a:cs typeface="Times New Roman" panose="02020603050405020304"/>
              </a:rPr>
              <a:t>c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il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a:t>
            </a:r>
            <a:r>
              <a:rPr sz="2400" spc="0" dirty="0" smtClean="0">
                <a:solidFill>
                  <a:schemeClr val="accent6">
                    <a:lumMod val="50000"/>
                  </a:schemeClr>
                </a:solidFill>
                <a:latin typeface="Times New Roman" panose="02020603050405020304"/>
                <a:cs typeface="Times New Roman" panose="02020603050405020304"/>
              </a:rPr>
              <a:t>xi d</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 </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s</a:t>
            </a:r>
            <a:r>
              <a:rPr sz="2400" spc="4" smtClean="0">
                <a:solidFill>
                  <a:schemeClr val="accent6">
                    <a:lumMod val="50000"/>
                  </a:schemeClr>
                </a:solidFill>
                <a:latin typeface="Times New Roman" panose="02020603050405020304"/>
                <a:cs typeface="Times New Roman" panose="02020603050405020304"/>
              </a:rPr>
              <a:t> </a:t>
            </a:r>
            <a:r>
              <a:rPr sz="2400" spc="0" smtClean="0">
                <a:solidFill>
                  <a:schemeClr val="accent6">
                    <a:lumMod val="50000"/>
                  </a:schemeClr>
                </a:solidFill>
                <a:latin typeface="Times New Roman" panose="02020603050405020304"/>
                <a:cs typeface="Times New Roman" panose="02020603050405020304"/>
              </a:rPr>
              <a:t>not</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152400" y="3505200"/>
            <a:ext cx="381000" cy="304800"/>
          </a:xfrm>
          <a:prstGeom prst="rect">
            <a:avLst/>
          </a:prstGeom>
        </p:spPr>
        <p:txBody>
          <a:bodyPr wrap="square" lIns="0" tIns="0" rIns="0" bIns="0" rtlCol="0">
            <a:noAutofit/>
          </a:bodyPr>
          <a:lstStyle/>
          <a:p>
            <a:pPr marL="12700">
              <a:lnSpc>
                <a:spcPts val="2550"/>
              </a:lnSpc>
              <a:spcBef>
                <a:spcPts val="125"/>
              </a:spcBef>
            </a:pPr>
            <a:r>
              <a:rPr sz="2400" spc="0" smtClean="0">
                <a:latin typeface="Times New Roman" panose="02020603050405020304"/>
                <a:cs typeface="Times New Roman" panose="02020603050405020304"/>
              </a:rPr>
              <a:t>•</a:t>
            </a:r>
            <a:r>
              <a:rPr lang="en-US" sz="2400" spc="0" dirty="0" smtClean="0">
                <a:latin typeface="Times New Roman" panose="02020603050405020304"/>
                <a:cs typeface="Times New Roman" panose="02020603050405020304"/>
              </a:rPr>
              <a:t>   </a:t>
            </a:r>
            <a:endParaRPr sz="2400">
              <a:latin typeface="Times New Roman" panose="02020603050405020304"/>
              <a:cs typeface="Times New Roman" panose="02020603050405020304"/>
            </a:endParaRPr>
          </a:p>
        </p:txBody>
      </p:sp>
      <p:sp>
        <p:nvSpPr>
          <p:cNvPr id="6" name="object 6"/>
          <p:cNvSpPr txBox="1"/>
          <p:nvPr/>
        </p:nvSpPr>
        <p:spPr>
          <a:xfrm flipV="1">
            <a:off x="0" y="4495800"/>
            <a:ext cx="289589" cy="274475"/>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5" name="object 5"/>
          <p:cNvSpPr txBox="1"/>
          <p:nvPr/>
        </p:nvSpPr>
        <p:spPr>
          <a:xfrm>
            <a:off x="228600" y="5410200"/>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5" name="object 15"/>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4" name="object 14"/>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22</a:t>
            </a:r>
            <a:endParaRPr sz="1200">
              <a:latin typeface="Times New Roman" panose="02020603050405020304"/>
              <a:cs typeface="Times New Roman" panose="02020603050405020304"/>
            </a:endParaRPr>
          </a:p>
        </p:txBody>
      </p:sp>
      <p:sp>
        <p:nvSpPr>
          <p:cNvPr id="13" name="object 13"/>
          <p:cNvSpPr txBox="1"/>
          <p:nvPr/>
        </p:nvSpPr>
        <p:spPr>
          <a:xfrm>
            <a:off x="77470" y="370210"/>
            <a:ext cx="317821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2" name="object 12"/>
          <p:cNvSpPr txBox="1"/>
          <p:nvPr/>
        </p:nvSpPr>
        <p:spPr>
          <a:xfrm>
            <a:off x="111760" y="1278734"/>
            <a:ext cx="4765040" cy="550065"/>
          </a:xfrm>
          <a:prstGeom prst="rect">
            <a:avLst/>
          </a:prstGeom>
        </p:spPr>
        <p:txBody>
          <a:bodyPr wrap="square" lIns="0" tIns="0" rIns="0" bIns="0" rtlCol="0">
            <a:noAutofit/>
          </a:bodyPr>
          <a:lstStyle/>
          <a:p>
            <a:pPr marL="12700">
              <a:lnSpc>
                <a:spcPts val="2550"/>
              </a:lnSpc>
              <a:spcBef>
                <a:spcPts val="125"/>
              </a:spcBef>
            </a:pPr>
            <a:r>
              <a:rPr sz="2400" b="1" spc="-4" dirty="0" smtClean="0">
                <a:solidFill>
                  <a:srgbClr val="FF0000"/>
                </a:solidFill>
                <a:latin typeface="Times New Roman" panose="02020603050405020304"/>
                <a:cs typeface="Times New Roman" panose="02020603050405020304"/>
              </a:rPr>
              <a:t>E</a:t>
            </a:r>
            <a:r>
              <a:rPr sz="2400" b="1" spc="0" dirty="0" smtClean="0">
                <a:solidFill>
                  <a:srgbClr val="FF0000"/>
                </a:solidFill>
                <a:latin typeface="Times New Roman" panose="02020603050405020304"/>
                <a:cs typeface="Times New Roman" panose="02020603050405020304"/>
              </a:rPr>
              <a:t>p</a:t>
            </a:r>
            <a:r>
              <a:rPr sz="2400" b="1" spc="14" dirty="0" smtClean="0">
                <a:solidFill>
                  <a:srgbClr val="FF0000"/>
                </a:solidFill>
                <a:latin typeface="Times New Roman" panose="02020603050405020304"/>
                <a:cs typeface="Times New Roman" panose="02020603050405020304"/>
              </a:rPr>
              <a:t>i</a:t>
            </a:r>
            <a:r>
              <a:rPr sz="2400" b="1" spc="-4" dirty="0" smtClean="0">
                <a:solidFill>
                  <a:srgbClr val="FF0000"/>
                </a:solidFill>
                <a:latin typeface="Times New Roman" panose="02020603050405020304"/>
                <a:cs typeface="Times New Roman" panose="02020603050405020304"/>
              </a:rPr>
              <a:t>s</a:t>
            </a:r>
            <a:r>
              <a:rPr sz="2400" b="1" spc="0" dirty="0" smtClean="0">
                <a:solidFill>
                  <a:srgbClr val="FF0000"/>
                </a:solidFill>
                <a:latin typeface="Times New Roman" panose="02020603050405020304"/>
                <a:cs typeface="Times New Roman" panose="02020603050405020304"/>
              </a:rPr>
              <a:t>od</a:t>
            </a:r>
            <a:r>
              <a:rPr sz="2400" b="1" spc="4" dirty="0" smtClean="0">
                <a:solidFill>
                  <a:srgbClr val="FF0000"/>
                </a:solidFill>
                <a:latin typeface="Times New Roman" panose="02020603050405020304"/>
                <a:cs typeface="Times New Roman" panose="02020603050405020304"/>
              </a:rPr>
              <a:t>i</a:t>
            </a:r>
            <a:r>
              <a:rPr sz="2400" b="1" spc="0" dirty="0" smtClean="0">
                <a:solidFill>
                  <a:srgbClr val="FF0000"/>
                </a:solidFill>
                <a:latin typeface="Times New Roman" panose="02020603050405020304"/>
                <a:cs typeface="Times New Roman" panose="02020603050405020304"/>
              </a:rPr>
              <a:t>c v</a:t>
            </a:r>
            <a:r>
              <a:rPr sz="2400" b="1" spc="4" dirty="0" smtClean="0">
                <a:solidFill>
                  <a:srgbClr val="FF0000"/>
                </a:solidFill>
                <a:latin typeface="Times New Roman" panose="02020603050405020304"/>
                <a:cs typeface="Times New Roman" panose="02020603050405020304"/>
              </a:rPr>
              <a:t>s</a:t>
            </a:r>
            <a:r>
              <a:rPr sz="2400" b="1" spc="0" dirty="0" smtClean="0">
                <a:solidFill>
                  <a:srgbClr val="FF0000"/>
                </a:solidFill>
                <a:latin typeface="Times New Roman" panose="02020603050405020304"/>
                <a:cs typeface="Times New Roman" panose="02020603050405020304"/>
              </a:rPr>
              <a:t>. </a:t>
            </a:r>
            <a:r>
              <a:rPr sz="2400" b="1" spc="-4" dirty="0" smtClean="0">
                <a:solidFill>
                  <a:srgbClr val="FF0000"/>
                </a:solidFill>
                <a:latin typeface="Times New Roman" panose="02020603050405020304"/>
                <a:cs typeface="Times New Roman" panose="02020603050405020304"/>
              </a:rPr>
              <a:t>s</a:t>
            </a:r>
            <a:r>
              <a:rPr sz="2400" b="1" spc="4" dirty="0" smtClean="0">
                <a:solidFill>
                  <a:srgbClr val="FF0000"/>
                </a:solidFill>
                <a:latin typeface="Times New Roman" panose="02020603050405020304"/>
                <a:cs typeface="Times New Roman" panose="02020603050405020304"/>
              </a:rPr>
              <a:t>e</a:t>
            </a:r>
            <a:r>
              <a:rPr sz="2400" b="1" spc="0" dirty="0" smtClean="0">
                <a:solidFill>
                  <a:srgbClr val="FF0000"/>
                </a:solidFill>
                <a:latin typeface="Times New Roman" panose="02020603050405020304"/>
                <a:cs typeface="Times New Roman" panose="02020603050405020304"/>
              </a:rPr>
              <a:t>qu</a:t>
            </a:r>
            <a:r>
              <a:rPr sz="2400" b="1" spc="4" dirty="0" smtClean="0">
                <a:solidFill>
                  <a:srgbClr val="FF0000"/>
                </a:solidFill>
                <a:latin typeface="Times New Roman" panose="02020603050405020304"/>
                <a:cs typeface="Times New Roman" panose="02020603050405020304"/>
              </a:rPr>
              <a:t>e</a:t>
            </a:r>
            <a:r>
              <a:rPr sz="2400" b="1" spc="0" dirty="0" smtClean="0">
                <a:solidFill>
                  <a:srgbClr val="FF0000"/>
                </a:solidFill>
                <a:latin typeface="Times New Roman" panose="02020603050405020304"/>
                <a:cs typeface="Times New Roman" panose="02020603050405020304"/>
              </a:rPr>
              <a:t>n</a:t>
            </a:r>
            <a:r>
              <a:rPr sz="2400" b="1" spc="4" dirty="0" smtClean="0">
                <a:solidFill>
                  <a:srgbClr val="FF0000"/>
                </a:solidFill>
                <a:latin typeface="Times New Roman" panose="02020603050405020304"/>
                <a:cs typeface="Times New Roman" panose="02020603050405020304"/>
              </a:rPr>
              <a:t>tial</a:t>
            </a:r>
            <a:r>
              <a:rPr sz="2400" b="1" spc="0" dirty="0" smtClean="0">
                <a:solidFill>
                  <a:srgbClr val="FF0000"/>
                </a:solidFill>
                <a:latin typeface="Times New Roman" panose="02020603050405020304"/>
                <a:cs typeface="Times New Roman" panose="02020603050405020304"/>
              </a:rPr>
              <a:t>:</a:t>
            </a:r>
            <a:endParaRPr sz="2400" b="1">
              <a:latin typeface="Times New Roman" panose="02020603050405020304"/>
              <a:cs typeface="Times New Roman" panose="02020603050405020304"/>
            </a:endParaRPr>
          </a:p>
        </p:txBody>
      </p:sp>
      <p:sp>
        <p:nvSpPr>
          <p:cNvPr id="11" name="object 11"/>
          <p:cNvSpPr txBox="1"/>
          <p:nvPr/>
        </p:nvSpPr>
        <p:spPr>
          <a:xfrm>
            <a:off x="111760" y="20242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0" name="object 10"/>
          <p:cNvSpPr txBox="1"/>
          <p:nvPr/>
        </p:nvSpPr>
        <p:spPr>
          <a:xfrm>
            <a:off x="450850" y="2040735"/>
            <a:ext cx="7257283" cy="1880870"/>
          </a:xfrm>
          <a:prstGeom prst="rect">
            <a:avLst/>
          </a:prstGeom>
        </p:spPr>
        <p:txBody>
          <a:bodyPr wrap="square" lIns="0" tIns="0" rIns="0" bIns="0" rtlCol="0">
            <a:noAutofit/>
          </a:bodyPr>
          <a:lstStyle/>
          <a:p>
            <a:pPr marL="12700">
              <a:lnSpc>
                <a:spcPts val="2760"/>
              </a:lnSpc>
              <a:spcBef>
                <a:spcPts val="160"/>
              </a:spcBef>
            </a:pPr>
            <a:r>
              <a:rPr sz="2400" spc="9"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od</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c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e</a:t>
            </a:r>
            <a:r>
              <a:rPr sz="2400" spc="-9" dirty="0" smtClean="0">
                <a:solidFill>
                  <a:schemeClr val="accent6">
                    <a:lumMod val="50000"/>
                  </a:schemeClr>
                </a:solidFill>
                <a:latin typeface="Times New Roman" panose="02020603050405020304"/>
                <a:cs typeface="Times New Roman" panose="02020603050405020304"/>
              </a:rPr>
              <a:t>x</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a:t>
            </a:r>
            <a:r>
              <a:rPr sz="2400" spc="4" dirty="0" smtClean="0">
                <a:solidFill>
                  <a:schemeClr val="accent6">
                    <a:lumMod val="50000"/>
                  </a:schemeClr>
                </a:solidFill>
                <a:latin typeface="Times New Roman" panose="02020603050405020304"/>
                <a:cs typeface="Times New Roman" panose="02020603050405020304"/>
              </a:rPr>
              <a:t>at</a:t>
            </a:r>
            <a:r>
              <a:rPr sz="2400" spc="0" dirty="0" smtClean="0">
                <a:solidFill>
                  <a:schemeClr val="accent6">
                    <a:lumMod val="50000"/>
                  </a:schemeClr>
                </a:solidFill>
                <a:latin typeface="Times New Roman" panose="02020603050405020304"/>
                <a:cs typeface="Times New Roman" panose="02020603050405020304"/>
              </a:rPr>
              <a:t>o</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c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is</a:t>
            </a:r>
            <a:r>
              <a:rPr sz="2400" spc="0" dirty="0" smtClean="0">
                <a:solidFill>
                  <a:schemeClr val="accent6">
                    <a:lumMod val="50000"/>
                  </a:schemeClr>
                </a:solidFill>
                <a:latin typeface="Times New Roman" panose="02020603050405020304"/>
                <a:cs typeface="Times New Roman" panose="02020603050405020304"/>
              </a:rPr>
              <a:t>od</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is</a:t>
            </a:r>
            <a:r>
              <a:rPr sz="2400" spc="0" dirty="0" smtClean="0">
                <a:solidFill>
                  <a:schemeClr val="accent6">
                    <a:lumMod val="50000"/>
                  </a:schemeClr>
                </a:solidFill>
                <a:latin typeface="Times New Roman" panose="02020603050405020304"/>
                <a:cs typeface="Times New Roman" panose="02020603050405020304"/>
              </a:rPr>
              <a:t>ode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sist</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ge</a:t>
            </a:r>
            <a:r>
              <a:rPr sz="2400" spc="-4"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t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en 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a </a:t>
            </a:r>
            <a:r>
              <a:rPr sz="2400" spc="4" dirty="0" smtClean="0">
                <a:solidFill>
                  <a:schemeClr val="accent6">
                    <a:lumMod val="50000"/>
                  </a:schemeClr>
                </a:solidFill>
                <a:latin typeface="Times New Roman" panose="02020603050405020304"/>
                <a:cs typeface="Times New Roman" panose="02020603050405020304"/>
              </a:rPr>
              <a:t>si</a:t>
            </a:r>
            <a:r>
              <a:rPr sz="2400" spc="0" dirty="0" smtClean="0">
                <a:solidFill>
                  <a:schemeClr val="accent6">
                    <a:lumMod val="50000"/>
                  </a:schemeClr>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ho</a:t>
            </a:r>
            <a:r>
              <a:rPr sz="2400" spc="4" dirty="0" smtClean="0">
                <a:solidFill>
                  <a:schemeClr val="accent6">
                    <a:lumMod val="50000"/>
                  </a:schemeClr>
                </a:solidFill>
                <a:latin typeface="Times New Roman" panose="02020603050405020304"/>
                <a:cs typeface="Times New Roman" panose="02020603050405020304"/>
              </a:rPr>
              <a:t>ic</a:t>
            </a:r>
            <a:r>
              <a:rPr sz="2400" spc="0" dirty="0" smtClean="0">
                <a:solidFill>
                  <a:schemeClr val="accent6">
                    <a:lumMod val="50000"/>
                  </a:schemeClr>
                </a:solidFill>
                <a:latin typeface="Times New Roman" panose="02020603050405020304"/>
                <a:cs typeface="Times New Roman" panose="02020603050405020304"/>
              </a:rPr>
              <a:t>e 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acti</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eac</a:t>
            </a:r>
            <a:r>
              <a:rPr sz="2400" spc="0" dirty="0" smtClean="0">
                <a:solidFill>
                  <a:schemeClr val="accent6">
                    <a:lumMod val="50000"/>
                  </a:schemeClr>
                </a:solidFill>
                <a:latin typeface="Times New Roman" panose="02020603050405020304"/>
                <a:cs typeface="Times New Roman" panose="02020603050405020304"/>
              </a:rPr>
              <a:t>h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is</a:t>
            </a:r>
            <a:r>
              <a:rPr sz="2400" spc="-9" dirty="0" smtClean="0">
                <a:solidFill>
                  <a:schemeClr val="accent6">
                    <a:lumMod val="50000"/>
                  </a:schemeClr>
                </a:solidFill>
                <a:latin typeface="Times New Roman" panose="02020603050405020304"/>
                <a:cs typeface="Times New Roman" panose="02020603050405020304"/>
              </a:rPr>
              <a:t>o</a:t>
            </a:r>
            <a:r>
              <a:rPr sz="2400" spc="0" dirty="0" smtClean="0">
                <a:solidFill>
                  <a:schemeClr val="accent6">
                    <a:lumMod val="50000"/>
                  </a:schemeClr>
                </a:solidFill>
                <a:latin typeface="Times New Roman" panose="02020603050405020304"/>
                <a:cs typeface="Times New Roman" panose="02020603050405020304"/>
              </a:rPr>
              <a:t>de d</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nds on</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y</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endParaRPr sz="2400">
              <a:solidFill>
                <a:schemeClr val="accent6">
                  <a:lumMod val="50000"/>
                </a:schemeClr>
              </a:solidFill>
              <a:latin typeface="Times New Roman" panose="02020603050405020304"/>
              <a:cs typeface="Times New Roman" panose="02020603050405020304"/>
            </a:endParaRPr>
          </a:p>
          <a:p>
            <a:pPr marL="12700">
              <a:lnSpc>
                <a:spcPts val="2760"/>
              </a:lnSpc>
            </a:pP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is</a:t>
            </a:r>
            <a:r>
              <a:rPr sz="2400" spc="0" dirty="0" smtClean="0">
                <a:solidFill>
                  <a:schemeClr val="accent6">
                    <a:lumMod val="50000"/>
                  </a:schemeClr>
                </a:solidFill>
                <a:latin typeface="Times New Roman" panose="02020603050405020304"/>
                <a:cs typeface="Times New Roman" panose="02020603050405020304"/>
              </a:rPr>
              <a:t>ode </a:t>
            </a:r>
            <a:r>
              <a:rPr sz="2400" spc="4" dirty="0" smtClean="0">
                <a:solidFill>
                  <a:schemeClr val="accent6">
                    <a:lumMod val="50000"/>
                  </a:schemeClr>
                </a:solidFill>
                <a:latin typeface="Times New Roman" panose="02020603050405020304"/>
                <a:cs typeface="Times New Roman" panose="02020603050405020304"/>
              </a:rPr>
              <a:t>itsel</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marR="40005">
              <a:lnSpc>
                <a:spcPct val="96000"/>
              </a:lnSpc>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p</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clas</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icati</a:t>
            </a:r>
            <a:r>
              <a:rPr sz="2400" spc="0" dirty="0" smtClean="0">
                <a:solidFill>
                  <a:schemeClr val="accent6">
                    <a:lumMod val="50000"/>
                  </a:schemeClr>
                </a:solidFill>
                <a:latin typeface="Times New Roman" panose="02020603050405020304"/>
                <a:cs typeface="Times New Roman" panose="02020603050405020304"/>
              </a:rPr>
              <a:t>on </a:t>
            </a:r>
            <a:r>
              <a:rPr sz="2400" spc="4" dirty="0" smtClean="0">
                <a:solidFill>
                  <a:schemeClr val="accent6">
                    <a:lumMod val="50000"/>
                  </a:schemeClr>
                </a:solidFill>
                <a:latin typeface="Times New Roman" panose="02020603050405020304"/>
                <a:cs typeface="Times New Roman" panose="02020603050405020304"/>
              </a:rPr>
              <a:t>ta</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ks</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111760" y="35736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 name="object 8"/>
          <p:cNvSpPr txBox="1"/>
          <p:nvPr/>
        </p:nvSpPr>
        <p:spPr>
          <a:xfrm>
            <a:off x="111760" y="433562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7" name="object 7"/>
          <p:cNvSpPr txBox="1"/>
          <p:nvPr/>
        </p:nvSpPr>
        <p:spPr>
          <a:xfrm>
            <a:off x="450850" y="4352135"/>
            <a:ext cx="4838796" cy="1003300"/>
          </a:xfrm>
          <a:prstGeom prst="rect">
            <a:avLst/>
          </a:prstGeom>
        </p:spPr>
        <p:txBody>
          <a:bodyPr wrap="square" lIns="0" tIns="0" rIns="0" bIns="0" rtlCol="0">
            <a:noAutofit/>
          </a:bodyPr>
          <a:lstStyle/>
          <a:p>
            <a:pPr marL="12700">
              <a:lnSpc>
                <a:spcPts val="2310"/>
              </a:lnSpc>
              <a:spcBef>
                <a:spcPts val="295"/>
              </a:spcBef>
            </a:pPr>
            <a:r>
              <a:rPr sz="2400" spc="9"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qu</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tia</a:t>
            </a:r>
            <a:r>
              <a:rPr sz="2400" spc="0" dirty="0" smtClean="0">
                <a:solidFill>
                  <a:schemeClr val="accent6">
                    <a:lumMod val="50000"/>
                  </a:schemeClr>
                </a:solidFill>
                <a:latin typeface="Times New Roman" panose="02020603050405020304"/>
                <a:cs typeface="Times New Roman" panose="02020603050405020304"/>
              </a:rPr>
              <a:t>l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u</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fect </a:t>
            </a:r>
            <a:r>
              <a:rPr sz="2400" spc="4" dirty="0" smtClean="0">
                <a:solidFill>
                  <a:schemeClr val="accent6">
                    <a:lumMod val="50000"/>
                  </a:schemeClr>
                </a:solidFill>
                <a:latin typeface="Times New Roman" panose="02020603050405020304"/>
                <a:cs typeface="Times New Roman" panose="02020603050405020304"/>
              </a:rPr>
              <a:t>al</a:t>
            </a:r>
            <a:r>
              <a:rPr sz="2400" spc="0" dirty="0" smtClean="0">
                <a:solidFill>
                  <a:schemeClr val="accent6">
                    <a:lumMod val="50000"/>
                  </a:schemeClr>
                </a:solidFill>
                <a:latin typeface="Times New Roman" panose="02020603050405020304"/>
                <a:cs typeface="Times New Roman" panose="02020603050405020304"/>
              </a:rPr>
              <a:t>l</a:t>
            </a:r>
            <a:r>
              <a:rPr sz="2400" spc="1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ure d</a:t>
            </a:r>
            <a:r>
              <a:rPr sz="2400" spc="4" dirty="0" smtClean="0">
                <a:solidFill>
                  <a:schemeClr val="accent6">
                    <a:lumMod val="50000"/>
                  </a:schemeClr>
                </a:solidFill>
                <a:latin typeface="Times New Roman" panose="02020603050405020304"/>
                <a:cs typeface="Times New Roman" panose="02020603050405020304"/>
              </a:rPr>
              <a:t>ecisi</a:t>
            </a:r>
            <a:r>
              <a:rPr sz="2400" spc="0" dirty="0" smtClean="0">
                <a:solidFill>
                  <a:schemeClr val="accent6">
                    <a:lumMod val="50000"/>
                  </a:schemeClr>
                </a:solidFill>
                <a:latin typeface="Times New Roman" panose="02020603050405020304"/>
                <a:cs typeface="Times New Roman" panose="02020603050405020304"/>
              </a:rPr>
              <a:t>ons</a:t>
            </a:r>
            <a:endParaRPr sz="2400">
              <a:solidFill>
                <a:schemeClr val="accent6">
                  <a:lumMod val="50000"/>
                </a:schemeClr>
              </a:solidFill>
              <a:latin typeface="Times New Roman" panose="02020603050405020304"/>
              <a:cs typeface="Times New Roman" panose="02020603050405020304"/>
            </a:endParaRPr>
          </a:p>
          <a:p>
            <a:pPr marL="12700" marR="40005">
              <a:lnSpc>
                <a:spcPct val="96000"/>
              </a:lnSpc>
              <a:spcBef>
                <a:spcPts val="170"/>
              </a:spcBef>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p</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es</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a:t>
            </a:r>
            <a:r>
              <a:rPr sz="2400" spc="4" dirty="0" smtClean="0">
                <a:solidFill>
                  <a:schemeClr val="accent6">
                    <a:lumMod val="50000"/>
                  </a:schemeClr>
                </a:solidFill>
                <a:latin typeface="Times New Roman" panose="02020603050405020304"/>
                <a:cs typeface="Times New Roman" panose="02020603050405020304"/>
              </a:rPr>
              <a:t>ta</a:t>
            </a:r>
            <a:r>
              <a:rPr sz="2400" spc="0" dirty="0" smtClean="0">
                <a:solidFill>
                  <a:schemeClr val="accent6">
                    <a:lumMod val="50000"/>
                  </a:schemeClr>
                </a:solidFill>
                <a:latin typeface="Times New Roman" panose="02020603050405020304"/>
                <a:cs typeface="Times New Roman" panose="02020603050405020304"/>
              </a:rPr>
              <a:t>xi d</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5300979" y="4352135"/>
            <a:ext cx="1088389"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ci</a:t>
            </a:r>
            <a:r>
              <a:rPr sz="2400" spc="4" dirty="0" smtClean="0">
                <a:solidFill>
                  <a:schemeClr val="accent6">
                    <a:lumMod val="50000"/>
                  </a:schemeClr>
                </a:solidFill>
                <a:latin typeface="Times New Roman" panose="02020603050405020304"/>
                <a:cs typeface="Times New Roman" panose="02020603050405020304"/>
              </a:rPr>
              <a:t>si</a:t>
            </a:r>
            <a:r>
              <a:rPr sz="2400" spc="0" dirty="0" smtClean="0">
                <a:solidFill>
                  <a:schemeClr val="accent6">
                    <a:lumMod val="50000"/>
                  </a:schemeClr>
                </a:solidFill>
                <a:latin typeface="Times New Roman" panose="02020603050405020304"/>
                <a:cs typeface="Times New Roman" panose="02020603050405020304"/>
              </a:rPr>
              <a:t>on</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6394449" y="4352135"/>
            <a:ext cx="74930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ou</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d</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111760" y="5008725"/>
            <a:ext cx="177829" cy="330199"/>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7" name="object 17"/>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6" name="object 16"/>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23</a:t>
            </a:r>
            <a:endParaRPr sz="1200">
              <a:latin typeface="Times New Roman" panose="02020603050405020304"/>
              <a:cs typeface="Times New Roman" panose="02020603050405020304"/>
            </a:endParaRPr>
          </a:p>
        </p:txBody>
      </p:sp>
      <p:sp>
        <p:nvSpPr>
          <p:cNvPr id="15" name="object 15"/>
          <p:cNvSpPr txBox="1"/>
          <p:nvPr/>
        </p:nvSpPr>
        <p:spPr>
          <a:xfrm>
            <a:off x="77470" y="370210"/>
            <a:ext cx="317821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4" name="object 14"/>
          <p:cNvSpPr txBox="1"/>
          <p:nvPr/>
        </p:nvSpPr>
        <p:spPr>
          <a:xfrm>
            <a:off x="111760" y="1315564"/>
            <a:ext cx="3774440" cy="741835"/>
          </a:xfrm>
          <a:prstGeom prst="rect">
            <a:avLst/>
          </a:prstGeom>
        </p:spPr>
        <p:txBody>
          <a:bodyPr wrap="square" lIns="0" tIns="0" rIns="0" bIns="0" rtlCol="0">
            <a:noAutofit/>
          </a:bodyPr>
          <a:lstStyle/>
          <a:p>
            <a:pPr marL="12700">
              <a:lnSpc>
                <a:spcPts val="2550"/>
              </a:lnSpc>
              <a:spcBef>
                <a:spcPts val="125"/>
              </a:spcBef>
            </a:pPr>
            <a:r>
              <a:rPr sz="2400" b="1" spc="-4" dirty="0" smtClean="0">
                <a:solidFill>
                  <a:srgbClr val="FF0000"/>
                </a:solidFill>
                <a:latin typeface="Times New Roman" panose="02020603050405020304"/>
                <a:cs typeface="Times New Roman" panose="02020603050405020304"/>
              </a:rPr>
              <a:t>S</a:t>
            </a:r>
            <a:r>
              <a:rPr sz="2400" b="1" spc="4" dirty="0" smtClean="0">
                <a:solidFill>
                  <a:srgbClr val="FF0000"/>
                </a:solidFill>
                <a:latin typeface="Times New Roman" panose="02020603050405020304"/>
                <a:cs typeface="Times New Roman" panose="02020603050405020304"/>
              </a:rPr>
              <a:t>tat</a:t>
            </a:r>
            <a:r>
              <a:rPr sz="2400" b="1" spc="14" dirty="0" smtClean="0">
                <a:solidFill>
                  <a:srgbClr val="FF0000"/>
                </a:solidFill>
                <a:latin typeface="Times New Roman" panose="02020603050405020304"/>
                <a:cs typeface="Times New Roman" panose="02020603050405020304"/>
              </a:rPr>
              <a:t>i</a:t>
            </a:r>
            <a:r>
              <a:rPr sz="2400" b="1" spc="0" dirty="0" smtClean="0">
                <a:solidFill>
                  <a:srgbClr val="FF0000"/>
                </a:solidFill>
                <a:latin typeface="Times New Roman" panose="02020603050405020304"/>
                <a:cs typeface="Times New Roman" panose="02020603050405020304"/>
              </a:rPr>
              <a:t>c v</a:t>
            </a:r>
            <a:r>
              <a:rPr sz="2400" b="1" spc="-4" dirty="0" smtClean="0">
                <a:solidFill>
                  <a:srgbClr val="FF0000"/>
                </a:solidFill>
                <a:latin typeface="Times New Roman" panose="02020603050405020304"/>
                <a:cs typeface="Times New Roman" panose="02020603050405020304"/>
              </a:rPr>
              <a:t>s</a:t>
            </a:r>
            <a:r>
              <a:rPr sz="2400" b="1" spc="0" dirty="0" smtClean="0">
                <a:solidFill>
                  <a:srgbClr val="FF0000"/>
                </a:solidFill>
                <a:latin typeface="Times New Roman" panose="02020603050405020304"/>
                <a:cs typeface="Times New Roman" panose="02020603050405020304"/>
              </a:rPr>
              <a:t>. dyn</a:t>
            </a:r>
            <a:r>
              <a:rPr sz="2400" b="1" spc="4" dirty="0" smtClean="0">
                <a:solidFill>
                  <a:srgbClr val="FF0000"/>
                </a:solidFill>
                <a:latin typeface="Times New Roman" panose="02020603050405020304"/>
                <a:cs typeface="Times New Roman" panose="02020603050405020304"/>
              </a:rPr>
              <a:t>a</a:t>
            </a:r>
            <a:r>
              <a:rPr sz="2400" b="1" spc="-14" dirty="0" smtClean="0">
                <a:solidFill>
                  <a:srgbClr val="FF0000"/>
                </a:solidFill>
                <a:latin typeface="Times New Roman" panose="02020603050405020304"/>
                <a:cs typeface="Times New Roman" panose="02020603050405020304"/>
              </a:rPr>
              <a:t>m</a:t>
            </a:r>
            <a:r>
              <a:rPr sz="2400" b="1" spc="4" dirty="0" smtClean="0">
                <a:solidFill>
                  <a:srgbClr val="FF0000"/>
                </a:solidFill>
                <a:latin typeface="Times New Roman" panose="02020603050405020304"/>
                <a:cs typeface="Times New Roman" panose="02020603050405020304"/>
              </a:rPr>
              <a:t>ic</a:t>
            </a:r>
            <a:r>
              <a:rPr sz="2400" b="1" spc="0" dirty="0" smtClean="0">
                <a:solidFill>
                  <a:srgbClr val="FF0000"/>
                </a:solidFill>
                <a:latin typeface="Times New Roman" panose="02020603050405020304"/>
                <a:cs typeface="Times New Roman" panose="02020603050405020304"/>
              </a:rPr>
              <a:t>:</a:t>
            </a:r>
            <a:endParaRPr sz="2400" b="1">
              <a:latin typeface="Times New Roman" panose="02020603050405020304"/>
              <a:cs typeface="Times New Roman" panose="02020603050405020304"/>
            </a:endParaRPr>
          </a:p>
        </p:txBody>
      </p:sp>
      <p:sp>
        <p:nvSpPr>
          <p:cNvPr id="13" name="object 13"/>
          <p:cNvSpPr txBox="1"/>
          <p:nvPr/>
        </p:nvSpPr>
        <p:spPr>
          <a:xfrm>
            <a:off x="111760" y="2134715"/>
            <a:ext cx="177829" cy="74676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12700">
              <a:lnSpc>
                <a:spcPct val="96000"/>
              </a:lnSpc>
              <a:spcBef>
                <a:spcPts val="390"/>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2" name="object 12"/>
          <p:cNvSpPr txBox="1"/>
          <p:nvPr/>
        </p:nvSpPr>
        <p:spPr>
          <a:xfrm>
            <a:off x="450850" y="2151225"/>
            <a:ext cx="384047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u</a:t>
            </a:r>
            <a:r>
              <a:rPr sz="2400" spc="-9"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4296409" y="2151225"/>
            <a:ext cx="374396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il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 d</a:t>
            </a:r>
            <a:r>
              <a:rPr sz="2400" spc="4" dirty="0" smtClean="0">
                <a:solidFill>
                  <a:schemeClr val="accent6">
                    <a:lumMod val="50000"/>
                  </a:schemeClr>
                </a:solidFill>
                <a:latin typeface="Times New Roman" panose="02020603050405020304"/>
                <a:cs typeface="Times New Roman" panose="02020603050405020304"/>
              </a:rPr>
              <a:t>eli</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ati</a:t>
            </a:r>
            <a:r>
              <a:rPr sz="2400" spc="0" dirty="0" smtClean="0">
                <a:solidFill>
                  <a:schemeClr val="accent6">
                    <a:lumMod val="50000"/>
                  </a:schemeClr>
                </a:solidFill>
                <a:latin typeface="Times New Roman" panose="02020603050405020304"/>
                <a:cs typeface="Times New Roman" panose="02020603050405020304"/>
              </a:rPr>
              <a:t>ng</a:t>
            </a: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0" name="object 10"/>
          <p:cNvSpPr txBox="1"/>
          <p:nvPr/>
        </p:nvSpPr>
        <p:spPr>
          <a:xfrm>
            <a:off x="450850" y="2567785"/>
            <a:ext cx="8651743" cy="1823720"/>
          </a:xfrm>
          <a:prstGeom prst="rect">
            <a:avLst/>
          </a:prstGeom>
        </p:spPr>
        <p:txBody>
          <a:bodyPr wrap="square" lIns="0" tIns="0" rIns="0" bIns="0" rtlCol="0">
            <a:noAutofit/>
          </a:bodyPr>
          <a:lstStyle/>
          <a:p>
            <a:pPr marL="12700" marR="52705">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ati</a:t>
            </a:r>
            <a:r>
              <a:rPr sz="2400" spc="0" dirty="0" smtClean="0">
                <a:solidFill>
                  <a:schemeClr val="accent6">
                    <a:lumMod val="50000"/>
                  </a:schemeClr>
                </a:solidFill>
                <a:latin typeface="Times New Roman" panose="02020603050405020304"/>
                <a:cs typeface="Times New Roman" panose="02020603050405020304"/>
              </a:rPr>
              <a:t>c </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9"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y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 d</a:t>
            </a:r>
            <a:r>
              <a:rPr sz="2400" spc="4" dirty="0" smtClean="0">
                <a:solidFill>
                  <a:schemeClr val="accent6">
                    <a:lumMod val="50000"/>
                  </a:schemeClr>
                </a:solidFill>
                <a:latin typeface="Times New Roman" panose="02020603050405020304"/>
                <a:cs typeface="Times New Roman" panose="02020603050405020304"/>
              </a:rPr>
              <a:t>ea</a:t>
            </a:r>
            <a:r>
              <a:rPr sz="2400" spc="0" dirty="0" smtClean="0">
                <a:solidFill>
                  <a:schemeClr val="accent6">
                    <a:lumMod val="50000"/>
                  </a:schemeClr>
                </a:solidFill>
                <a:latin typeface="Times New Roman" panose="02020603050405020304"/>
                <a:cs typeface="Times New Roman" panose="02020603050405020304"/>
              </a:rPr>
              <a:t>l </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h b</a:t>
            </a:r>
            <a:r>
              <a:rPr sz="2400" spc="4" dirty="0" smtClean="0">
                <a:solidFill>
                  <a:schemeClr val="accent6">
                    <a:lumMod val="50000"/>
                  </a:schemeClr>
                </a:solidFill>
                <a:latin typeface="Times New Roman" panose="02020603050405020304"/>
                <a:cs typeface="Times New Roman" panose="02020603050405020304"/>
              </a:rPr>
              <a:t>eca</a:t>
            </a:r>
            <a:r>
              <a:rPr sz="2400" spc="-9"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ge</a:t>
            </a:r>
            <a:r>
              <a:rPr sz="2400" spc="-4"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not</a:t>
            </a:r>
            <a:endParaRPr sz="2400">
              <a:solidFill>
                <a:schemeClr val="accent6">
                  <a:lumMod val="50000"/>
                </a:schemeClr>
              </a:solidFill>
              <a:latin typeface="Times New Roman" panose="02020603050405020304"/>
              <a:cs typeface="Times New Roman" panose="02020603050405020304"/>
            </a:endParaRPr>
          </a:p>
          <a:p>
            <a:pPr marL="12700" marR="174625">
              <a:lnSpc>
                <a:spcPts val="2590"/>
              </a:lnSpc>
              <a:spcBef>
                <a:spcPts val="5"/>
              </a:spcBef>
            </a:pPr>
            <a:r>
              <a:rPr sz="2400" spc="0" dirty="0" smtClean="0">
                <a:solidFill>
                  <a:schemeClr val="accent6">
                    <a:lumMod val="50000"/>
                  </a:schemeClr>
                </a:solidFill>
                <a:latin typeface="Times New Roman" panose="02020603050405020304"/>
                <a:cs typeface="Times New Roman" panose="02020603050405020304"/>
              </a:rPr>
              <a:t>k</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p </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ook</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 </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il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eci</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on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acti</a:t>
            </a:r>
            <a:r>
              <a:rPr sz="2400" spc="0" dirty="0" smtClean="0">
                <a:solidFill>
                  <a:schemeClr val="accent6">
                    <a:lumMod val="50000"/>
                  </a:schemeClr>
                </a:solidFill>
                <a:latin typeface="Times New Roman" panose="02020603050405020304"/>
                <a:cs typeface="Times New Roman" panose="02020603050405020304"/>
              </a:rPr>
              <a:t>on or n</a:t>
            </a:r>
            <a:r>
              <a:rPr sz="2400" spc="4" dirty="0" smtClean="0">
                <a:solidFill>
                  <a:schemeClr val="accent6">
                    <a:lumMod val="50000"/>
                  </a:schemeClr>
                </a:solidFill>
                <a:latin typeface="Times New Roman" panose="02020603050405020304"/>
                <a:cs typeface="Times New Roman" panose="02020603050405020304"/>
              </a:rPr>
              <a:t>ee</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ry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bout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p</a:t>
            </a:r>
            <a:r>
              <a:rPr sz="2400" spc="4" dirty="0" smtClean="0">
                <a:solidFill>
                  <a:schemeClr val="accent6">
                    <a:lumMod val="50000"/>
                  </a:schemeClr>
                </a:solidFill>
                <a:latin typeface="Times New Roman" panose="02020603050405020304"/>
                <a:cs typeface="Times New Roman" panose="02020603050405020304"/>
              </a:rPr>
              <a:t>as</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ge 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ti</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390"/>
              </a:spcBef>
            </a:pPr>
            <a:r>
              <a:rPr sz="2400" spc="-4" dirty="0" smtClean="0">
                <a:solidFill>
                  <a:schemeClr val="accent6">
                    <a:lumMod val="50000"/>
                  </a:schemeClr>
                </a:solidFill>
                <a:latin typeface="Times New Roman" panose="02020603050405020304"/>
                <a:cs typeface="Times New Roman" panose="02020603050405020304"/>
              </a:rPr>
              <a:t>D</a:t>
            </a:r>
            <a:r>
              <a:rPr sz="2400" spc="0" dirty="0" smtClean="0">
                <a:solidFill>
                  <a:schemeClr val="accent6">
                    <a:lumMod val="50000"/>
                  </a:schemeClr>
                </a:solidFill>
                <a:latin typeface="Times New Roman" panose="02020603050405020304"/>
                <a:cs typeface="Times New Roman" panose="02020603050405020304"/>
              </a:rPr>
              <a:t>yn</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c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nuou</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y</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k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n</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t </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d</a:t>
            </a:r>
            <a:r>
              <a:rPr sz="2400" spc="0" dirty="0" smtClean="0">
                <a:solidFill>
                  <a:schemeClr val="accent6">
                    <a:lumMod val="50000"/>
                  </a:schemeClr>
                </a:solidFill>
                <a:latin typeface="Times New Roman" panose="02020603050405020304"/>
                <a:cs typeface="Times New Roman" panose="02020603050405020304"/>
              </a:rPr>
              <a:t>o</a:t>
            </a:r>
            <a:endParaRPr sz="2400">
              <a:solidFill>
                <a:schemeClr val="accent6">
                  <a:lumMod val="50000"/>
                </a:schemeClr>
              </a:solidFill>
              <a:latin typeface="Times New Roman" panose="02020603050405020304"/>
              <a:cs typeface="Times New Roman" panose="02020603050405020304"/>
            </a:endParaRPr>
          </a:p>
          <a:p>
            <a:pPr marL="12700" marR="52705">
              <a:lnSpc>
                <a:spcPct val="96000"/>
              </a:lnSpc>
              <a:spcBef>
                <a:spcPts val="530"/>
              </a:spcBef>
            </a:pP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h</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rgbClr val="FF0000"/>
                </a:solidFill>
                <a:latin typeface="Times New Roman" panose="02020603050405020304"/>
                <a:cs typeface="Times New Roman" panose="02020603050405020304"/>
              </a:rPr>
              <a:t>s</a:t>
            </a:r>
            <a:r>
              <a:rPr sz="2400" spc="-4" dirty="0" smtClean="0">
                <a:solidFill>
                  <a:srgbClr val="FF0000"/>
                </a:solidFill>
                <a:latin typeface="Times New Roman" panose="02020603050405020304"/>
                <a:cs typeface="Times New Roman" panose="02020603050405020304"/>
              </a:rPr>
              <a:t>e</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i</a:t>
            </a:r>
            <a:r>
              <a:rPr sz="2400" spc="9" dirty="0" smtClean="0">
                <a:solidFill>
                  <a:srgbClr val="FF0000"/>
                </a:solidFill>
                <a:latin typeface="Times New Roman" panose="02020603050405020304"/>
                <a:cs typeface="Times New Roman" panose="02020603050405020304"/>
              </a:rPr>
              <a:t>-</a:t>
            </a:r>
            <a:r>
              <a:rPr sz="2400" spc="-9" dirty="0" smtClean="0">
                <a:solidFill>
                  <a:srgbClr val="FF0000"/>
                </a:solidFill>
                <a:latin typeface="Times New Roman" panose="02020603050405020304"/>
                <a:cs typeface="Times New Roman" panose="02020603050405020304"/>
              </a:rPr>
              <a:t>d</a:t>
            </a:r>
            <a:r>
              <a:rPr sz="2400" spc="0" dirty="0" smtClean="0">
                <a:solidFill>
                  <a:srgbClr val="FF0000"/>
                </a:solidFill>
                <a:latin typeface="Times New Roman" panose="02020603050405020304"/>
                <a:cs typeface="Times New Roman" panose="02020603050405020304"/>
              </a:rPr>
              <a:t>yn</a:t>
            </a:r>
            <a:r>
              <a:rPr sz="2400" spc="4" dirty="0" smtClean="0">
                <a:solidFill>
                  <a:srgbClr val="FF0000"/>
                </a:solidFill>
                <a:latin typeface="Times New Roman" panose="02020603050405020304"/>
                <a:cs typeface="Times New Roman" panose="02020603050405020304"/>
              </a:rPr>
              <a:t>a</a:t>
            </a:r>
            <a:r>
              <a:rPr sz="2400" spc="-14" dirty="0" smtClean="0">
                <a:solidFill>
                  <a:srgbClr val="FF0000"/>
                </a:solidFill>
                <a:latin typeface="Times New Roman" panose="02020603050405020304"/>
                <a:cs typeface="Times New Roman" panose="02020603050405020304"/>
              </a:rPr>
              <a:t>m</a:t>
            </a:r>
            <a:r>
              <a:rPr sz="2400" spc="4" dirty="0" smtClean="0">
                <a:solidFill>
                  <a:srgbClr val="FF0000"/>
                </a:solidFill>
                <a:latin typeface="Times New Roman" panose="02020603050405020304"/>
                <a:cs typeface="Times New Roman" panose="02020603050405020304"/>
              </a:rPr>
              <a:t>i</a:t>
            </a:r>
            <a:r>
              <a:rPr sz="2400" spc="0" dirty="0" smtClean="0">
                <a:solidFill>
                  <a:srgbClr val="FF0000"/>
                </a:solidFill>
                <a:latin typeface="Times New Roman" panose="02020603050405020304"/>
                <a:cs typeface="Times New Roman" panose="02020603050405020304"/>
              </a:rPr>
              <a:t>c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f</a:t>
            </a:r>
            <a:r>
              <a:rPr sz="2400" spc="-9" dirty="0" smtClean="0">
                <a:solidFill>
                  <a:schemeClr val="accent6">
                    <a:lumMod val="50000"/>
                  </a:schemeClr>
                </a:solidFill>
                <a:latin typeface="Times New Roman" panose="02020603050405020304"/>
                <a:cs typeface="Times New Roman" panose="02020603050405020304"/>
              </a:rPr>
              <a:t> </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4" dirty="0" smtClean="0">
                <a:solidFill>
                  <a:schemeClr val="accent6">
                    <a:lumMod val="50000"/>
                  </a:schemeClr>
                </a:solidFill>
                <a:latin typeface="Times New Roman" panose="02020603050405020304"/>
                <a:cs typeface="Times New Roman" panose="02020603050405020304"/>
              </a:rPr>
              <a:t>i</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r>
              <a:rPr sz="2400" spc="1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its</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f do</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s not</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111760" y="3626965"/>
            <a:ext cx="177829" cy="74803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12700">
              <a:lnSpc>
                <a:spcPct val="96000"/>
              </a:lnSpc>
              <a:spcBef>
                <a:spcPts val="400"/>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8" name="object 8"/>
          <p:cNvSpPr txBox="1"/>
          <p:nvPr/>
        </p:nvSpPr>
        <p:spPr>
          <a:xfrm>
            <a:off x="450850" y="4390235"/>
            <a:ext cx="5801866" cy="140589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nge </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h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p</a:t>
            </a:r>
            <a:r>
              <a:rPr sz="2400" spc="4" dirty="0" smtClean="0">
                <a:solidFill>
                  <a:schemeClr val="accent6">
                    <a:lumMod val="50000"/>
                  </a:schemeClr>
                </a:solidFill>
                <a:latin typeface="Times New Roman" panose="02020603050405020304"/>
                <a:cs typeface="Times New Roman" panose="02020603050405020304"/>
              </a:rPr>
              <a:t>as</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ge of</a:t>
            </a:r>
            <a:r>
              <a:rPr sz="2400" spc="-9"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ti</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e but </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he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9" dirty="0" smtClean="0">
                <a:solidFill>
                  <a:schemeClr val="accent6">
                    <a:lumMod val="50000"/>
                  </a:schemeClr>
                </a:solidFill>
                <a:latin typeface="Times New Roman" panose="02020603050405020304"/>
                <a:cs typeface="Times New Roman" panose="02020603050405020304"/>
              </a:rPr>
              <a: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a:p>
            <a:pPr marL="12700" marR="41275">
              <a:lnSpc>
                <a:spcPts val="2590"/>
              </a:lnSpc>
              <a:spcBef>
                <a:spcPts val="0"/>
              </a:spcBef>
            </a:pPr>
            <a:r>
              <a:rPr sz="2400" spc="0" dirty="0" smtClean="0">
                <a:solidFill>
                  <a:schemeClr val="accent6">
                    <a:lumMod val="50000"/>
                  </a:schemeClr>
                </a:solidFill>
                <a:latin typeface="Times New Roman" panose="02020603050405020304"/>
                <a:cs typeface="Times New Roman" panose="02020603050405020304"/>
              </a:rPr>
              <a:t>do</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a:p>
            <a:pPr marL="12700" marR="1270">
              <a:lnSpc>
                <a:spcPts val="2590"/>
              </a:lnSpc>
              <a:spcBef>
                <a:spcPts val="700"/>
              </a:spcBef>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p</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ta</a:t>
            </a:r>
            <a:r>
              <a:rPr sz="2400" spc="0" dirty="0" smtClean="0">
                <a:solidFill>
                  <a:schemeClr val="accent6">
                    <a:lumMod val="50000"/>
                  </a:schemeClr>
                </a:solidFill>
                <a:latin typeface="Times New Roman" panose="02020603050405020304"/>
                <a:cs typeface="Times New Roman" panose="02020603050405020304"/>
              </a:rPr>
              <a:t>xi</a:t>
            </a:r>
            <a:r>
              <a:rPr sz="2400" spc="1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d</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dyn</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ic</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es</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se</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-dyn</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ic</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ro</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sw</a:t>
            </a:r>
            <a:r>
              <a:rPr sz="2400" spc="0" dirty="0" smtClean="0">
                <a:solidFill>
                  <a:schemeClr val="accent6">
                    <a:lumMod val="50000"/>
                  </a:schemeClr>
                </a:solidFill>
                <a:latin typeface="Times New Roman" panose="02020603050405020304"/>
                <a:cs typeface="Times New Roman" panose="02020603050405020304"/>
              </a:rPr>
              <a:t>ord pu</a:t>
            </a:r>
            <a:r>
              <a:rPr sz="2400" spc="4" dirty="0" smtClean="0">
                <a:solidFill>
                  <a:schemeClr val="accent6">
                    <a:lumMod val="50000"/>
                  </a:schemeClr>
                </a:solidFill>
                <a:latin typeface="Times New Roman" panose="02020603050405020304"/>
                <a:cs typeface="Times New Roman" panose="02020603050405020304"/>
              </a:rPr>
              <a:t>zzle</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tati</a:t>
            </a:r>
            <a:r>
              <a:rPr sz="2400" spc="0" dirty="0" smtClean="0">
                <a:solidFill>
                  <a:schemeClr val="accent6">
                    <a:lumMod val="50000"/>
                  </a:schemeClr>
                </a:solidFill>
                <a:latin typeface="Times New Roman" panose="02020603050405020304"/>
                <a:cs typeface="Times New Roman" panose="02020603050405020304"/>
              </a:rPr>
              <a:t>c</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6257289" y="4390235"/>
            <a:ext cx="2331114"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9" dirty="0" smtClean="0">
                <a:solidFill>
                  <a:schemeClr val="accent6">
                    <a:lumMod val="50000"/>
                  </a:schemeClr>
                </a:solidFill>
                <a:latin typeface="Times New Roman" panose="02020603050405020304"/>
                <a:cs typeface="Times New Roman" panose="02020603050405020304"/>
              </a:rPr>
              <a:t>f</a:t>
            </a:r>
            <a:r>
              <a:rPr sz="2400" spc="0" dirty="0" smtClean="0">
                <a:solidFill>
                  <a:schemeClr val="accent6">
                    <a:lumMod val="50000"/>
                  </a:schemeClr>
                </a:solidFill>
                <a:latin typeface="Times New Roman" panose="02020603050405020304"/>
                <a:cs typeface="Times New Roman" panose="02020603050405020304"/>
              </a:rPr>
              <a:t>or</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sc</a:t>
            </a:r>
            <a:r>
              <a:rPr sz="2400" spc="0" dirty="0" smtClean="0">
                <a:solidFill>
                  <a:schemeClr val="accent6">
                    <a:lumMod val="50000"/>
                  </a:schemeClr>
                </a:solidFill>
                <a:latin typeface="Times New Roman" panose="02020603050405020304"/>
                <a:cs typeface="Times New Roman" panose="02020603050405020304"/>
              </a:rPr>
              <a:t>ore</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111760" y="512048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5" name="object 5"/>
          <p:cNvSpPr txBox="1"/>
          <p:nvPr/>
        </p:nvSpPr>
        <p:spPr>
          <a:xfrm>
            <a:off x="6262369" y="5136995"/>
            <a:ext cx="2453640" cy="330199"/>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la</a:t>
            </a:r>
            <a:r>
              <a:rPr sz="2400" spc="0" dirty="0" smtClean="0">
                <a:solidFill>
                  <a:schemeClr val="accent6">
                    <a:lumMod val="50000"/>
                  </a:schemeClr>
                </a:solidFill>
                <a:latin typeface="Times New Roman" panose="02020603050405020304"/>
                <a:cs typeface="Times New Roman" panose="02020603050405020304"/>
              </a:rPr>
              <a:t>y</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w</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h a </a:t>
            </a:r>
            <a:r>
              <a:rPr sz="2400" spc="4" dirty="0" smtClean="0">
                <a:solidFill>
                  <a:schemeClr val="accent6">
                    <a:lumMod val="50000"/>
                  </a:schemeClr>
                </a:solidFill>
                <a:latin typeface="Times New Roman" panose="02020603050405020304"/>
                <a:cs typeface="Times New Roman" panose="02020603050405020304"/>
              </a:rPr>
              <a:t>cl</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k</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8721090" y="5136995"/>
            <a:ext cx="274826" cy="330199"/>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1295400"/>
          </a:xfrm>
        </p:spPr>
        <p:txBody>
          <a:bodyPr/>
          <a:lstStyle/>
          <a:p>
            <a:r>
              <a:rPr lang="en-US" dirty="0" smtClean="0"/>
              <a:t>What is AI?</a:t>
            </a:r>
            <a:endParaRPr lang="en-US" dirty="0"/>
          </a:p>
        </p:txBody>
      </p:sp>
      <p:sp>
        <p:nvSpPr>
          <p:cNvPr id="3" name="Subtitle 2"/>
          <p:cNvSpPr>
            <a:spLocks noGrp="1"/>
          </p:cNvSpPr>
          <p:nvPr>
            <p:ph type="subTitle" idx="1"/>
          </p:nvPr>
        </p:nvSpPr>
        <p:spPr>
          <a:xfrm>
            <a:off x="0" y="1981200"/>
            <a:ext cx="9144000" cy="4038600"/>
          </a:xfrm>
        </p:spPr>
        <p:txBody>
          <a:bodyPr>
            <a:noAutofit/>
          </a:bodyPr>
          <a:lstStyle/>
          <a:p>
            <a:pPr marL="514350" indent="-514350" algn="l"/>
            <a:r>
              <a:rPr lang="en-US" sz="2400" b="1" dirty="0" smtClean="0">
                <a:solidFill>
                  <a:schemeClr val="accent6">
                    <a:lumMod val="50000"/>
                  </a:schemeClr>
                </a:solidFill>
              </a:rPr>
              <a:t>It is concerned with the design of intelligence in an artificial device</a:t>
            </a:r>
            <a:r>
              <a:rPr lang="en-US" sz="2800" b="1" dirty="0" smtClean="0">
                <a:solidFill>
                  <a:schemeClr val="accent6">
                    <a:lumMod val="50000"/>
                  </a:schemeClr>
                </a:solidFill>
              </a:rPr>
              <a:t>.</a:t>
            </a:r>
            <a:endParaRPr lang="en-US" sz="2800" b="1" dirty="0" smtClean="0">
              <a:solidFill>
                <a:schemeClr val="accent6">
                  <a:lumMod val="50000"/>
                </a:schemeClr>
              </a:solidFill>
            </a:endParaRPr>
          </a:p>
          <a:p>
            <a:pPr marL="514350" indent="-514350" algn="l"/>
            <a:endParaRPr lang="en-US" sz="2800" b="1" dirty="0" smtClean="0">
              <a:solidFill>
                <a:schemeClr val="accent6">
                  <a:lumMod val="50000"/>
                </a:schemeClr>
              </a:solidFill>
            </a:endParaRPr>
          </a:p>
          <a:p>
            <a:pPr marL="514350" indent="-514350" algn="l"/>
            <a:r>
              <a:rPr lang="en-US" sz="2800" b="1" dirty="0" smtClean="0">
                <a:solidFill>
                  <a:schemeClr val="accent6">
                    <a:lumMod val="50000"/>
                  </a:schemeClr>
                </a:solidFill>
              </a:rPr>
              <a:t>What is intelligence?</a:t>
            </a:r>
            <a:endParaRPr lang="en-US" sz="2800" b="1" dirty="0" smtClean="0">
              <a:solidFill>
                <a:schemeClr val="accent6">
                  <a:lumMod val="50000"/>
                </a:schemeClr>
              </a:solidFill>
            </a:endParaRPr>
          </a:p>
          <a:p>
            <a:pPr marL="514350" indent="-514350" algn="l"/>
            <a:r>
              <a:rPr lang="en-US" sz="2800" b="1" dirty="0" smtClean="0">
                <a:solidFill>
                  <a:schemeClr val="accent6">
                    <a:lumMod val="50000"/>
                  </a:schemeClr>
                </a:solidFill>
              </a:rPr>
              <a:t>-</a:t>
            </a:r>
            <a:r>
              <a:rPr lang="en-US" sz="2400" b="1" dirty="0" smtClean="0">
                <a:solidFill>
                  <a:schemeClr val="accent6">
                    <a:lumMod val="50000"/>
                  </a:schemeClr>
                </a:solidFill>
              </a:rPr>
              <a:t>Behaves as Intelligently as a human</a:t>
            </a:r>
            <a:endParaRPr lang="en-US" sz="2400" b="1" dirty="0" smtClean="0">
              <a:solidFill>
                <a:schemeClr val="accent6">
                  <a:lumMod val="50000"/>
                </a:schemeClr>
              </a:solidFill>
            </a:endParaRPr>
          </a:p>
          <a:p>
            <a:pPr marL="514350" indent="-514350" algn="l"/>
            <a:r>
              <a:rPr lang="en-US" sz="2400" b="1" dirty="0" smtClean="0">
                <a:solidFill>
                  <a:schemeClr val="accent6">
                    <a:lumMod val="50000"/>
                  </a:schemeClr>
                </a:solidFill>
              </a:rPr>
              <a:t>-Behave in the best possible manner</a:t>
            </a:r>
            <a:endParaRPr lang="en-US" sz="2400" b="1" dirty="0" smtClean="0">
              <a:solidFill>
                <a:schemeClr val="accent6">
                  <a:lumMod val="50000"/>
                </a:schemeClr>
              </a:solidFill>
            </a:endParaRPr>
          </a:p>
          <a:p>
            <a:pPr marL="514350" indent="-514350" algn="l"/>
            <a:r>
              <a:rPr lang="en-US" sz="2400" b="1" dirty="0" smtClean="0">
                <a:solidFill>
                  <a:schemeClr val="accent6">
                    <a:lumMod val="50000"/>
                  </a:schemeClr>
                </a:solidFill>
              </a:rPr>
              <a:t>-Thinking?</a:t>
            </a:r>
            <a:endParaRPr lang="en-US" sz="2400" b="1" dirty="0" smtClean="0">
              <a:solidFill>
                <a:schemeClr val="accent6">
                  <a:lumMod val="50000"/>
                </a:schemeClr>
              </a:solidFill>
            </a:endParaRPr>
          </a:p>
          <a:p>
            <a:pPr marL="514350" indent="-514350" algn="l"/>
            <a:r>
              <a:rPr lang="en-US" sz="2400" b="1" dirty="0" smtClean="0">
                <a:solidFill>
                  <a:schemeClr val="accent6">
                    <a:lumMod val="50000"/>
                  </a:schemeClr>
                </a:solidFill>
              </a:rPr>
              <a:t>- Acting?</a:t>
            </a:r>
            <a:endParaRPr lang="en-US" sz="2400" b="1" dirty="0" smtClean="0">
              <a:solidFill>
                <a:schemeClr val="accent6">
                  <a:lumMod val="5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23" name="object 23"/>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22" name="object 22"/>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24</a:t>
            </a:r>
            <a:endParaRPr sz="1200">
              <a:latin typeface="Times New Roman" panose="02020603050405020304"/>
              <a:cs typeface="Times New Roman" panose="02020603050405020304"/>
            </a:endParaRPr>
          </a:p>
        </p:txBody>
      </p:sp>
      <p:sp>
        <p:nvSpPr>
          <p:cNvPr id="21" name="object 21"/>
          <p:cNvSpPr txBox="1"/>
          <p:nvPr/>
        </p:nvSpPr>
        <p:spPr>
          <a:xfrm>
            <a:off x="77470" y="370210"/>
            <a:ext cx="317821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20" name="object 20"/>
          <p:cNvSpPr txBox="1"/>
          <p:nvPr/>
        </p:nvSpPr>
        <p:spPr>
          <a:xfrm>
            <a:off x="111760" y="1315564"/>
            <a:ext cx="4231640" cy="513235"/>
          </a:xfrm>
          <a:prstGeom prst="rect">
            <a:avLst/>
          </a:prstGeom>
        </p:spPr>
        <p:txBody>
          <a:bodyPr wrap="square" lIns="0" tIns="0" rIns="0" bIns="0" rtlCol="0">
            <a:noAutofit/>
          </a:bodyPr>
          <a:lstStyle/>
          <a:p>
            <a:pPr marL="12700">
              <a:lnSpc>
                <a:spcPts val="2550"/>
              </a:lnSpc>
              <a:spcBef>
                <a:spcPts val="125"/>
              </a:spcBef>
            </a:pPr>
            <a:r>
              <a:rPr sz="2400" b="1" spc="-4" dirty="0" smtClean="0">
                <a:solidFill>
                  <a:srgbClr val="FF0000"/>
                </a:solidFill>
                <a:latin typeface="Times New Roman" panose="02020603050405020304"/>
                <a:cs typeface="Times New Roman" panose="02020603050405020304"/>
              </a:rPr>
              <a:t>D</a:t>
            </a:r>
            <a:r>
              <a:rPr sz="2400" b="1" spc="4" dirty="0" smtClean="0">
                <a:solidFill>
                  <a:srgbClr val="FF0000"/>
                </a:solidFill>
                <a:latin typeface="Times New Roman" panose="02020603050405020304"/>
                <a:cs typeface="Times New Roman" panose="02020603050405020304"/>
              </a:rPr>
              <a:t>isc</a:t>
            </a:r>
            <a:r>
              <a:rPr sz="2400" b="1" spc="0" dirty="0" smtClean="0">
                <a:solidFill>
                  <a:srgbClr val="FF0000"/>
                </a:solidFill>
                <a:latin typeface="Times New Roman" panose="02020603050405020304"/>
                <a:cs typeface="Times New Roman" panose="02020603050405020304"/>
              </a:rPr>
              <a:t>r</a:t>
            </a:r>
            <a:r>
              <a:rPr sz="2400" b="1" spc="4" dirty="0" smtClean="0">
                <a:solidFill>
                  <a:srgbClr val="FF0000"/>
                </a:solidFill>
                <a:latin typeface="Times New Roman" panose="02020603050405020304"/>
                <a:cs typeface="Times New Roman" panose="02020603050405020304"/>
              </a:rPr>
              <a:t>et</a:t>
            </a:r>
            <a:r>
              <a:rPr sz="2400" b="1" spc="0" dirty="0" smtClean="0">
                <a:solidFill>
                  <a:srgbClr val="FF0000"/>
                </a:solidFill>
                <a:latin typeface="Times New Roman" panose="02020603050405020304"/>
                <a:cs typeface="Times New Roman" panose="02020603050405020304"/>
              </a:rPr>
              <a:t>e v</a:t>
            </a:r>
            <a:r>
              <a:rPr sz="2400" b="1" spc="4" dirty="0" smtClean="0">
                <a:solidFill>
                  <a:srgbClr val="FF0000"/>
                </a:solidFill>
                <a:latin typeface="Times New Roman" panose="02020603050405020304"/>
                <a:cs typeface="Times New Roman" panose="02020603050405020304"/>
              </a:rPr>
              <a:t>s</a:t>
            </a:r>
            <a:r>
              <a:rPr sz="2400" b="1" spc="0" dirty="0" smtClean="0">
                <a:solidFill>
                  <a:srgbClr val="FF0000"/>
                </a:solidFill>
                <a:latin typeface="Times New Roman" panose="02020603050405020304"/>
                <a:cs typeface="Times New Roman" panose="02020603050405020304"/>
              </a:rPr>
              <a:t>. </a:t>
            </a:r>
            <a:r>
              <a:rPr sz="2400" b="1" spc="4" dirty="0" smtClean="0">
                <a:solidFill>
                  <a:srgbClr val="FF0000"/>
                </a:solidFill>
                <a:latin typeface="Times New Roman" panose="02020603050405020304"/>
                <a:cs typeface="Times New Roman" panose="02020603050405020304"/>
              </a:rPr>
              <a:t>c</a:t>
            </a:r>
            <a:r>
              <a:rPr sz="2400" b="1" spc="0" dirty="0" smtClean="0">
                <a:solidFill>
                  <a:srgbClr val="FF0000"/>
                </a:solidFill>
                <a:latin typeface="Times New Roman" panose="02020603050405020304"/>
                <a:cs typeface="Times New Roman" panose="02020603050405020304"/>
              </a:rPr>
              <a:t>o</a:t>
            </a:r>
            <a:r>
              <a:rPr sz="2400" b="1" spc="-9" dirty="0" smtClean="0">
                <a:solidFill>
                  <a:srgbClr val="FF0000"/>
                </a:solidFill>
                <a:latin typeface="Times New Roman" panose="02020603050405020304"/>
                <a:cs typeface="Times New Roman" panose="02020603050405020304"/>
              </a:rPr>
              <a:t>n</a:t>
            </a:r>
            <a:r>
              <a:rPr sz="2400" b="1" spc="4" dirty="0" smtClean="0">
                <a:solidFill>
                  <a:srgbClr val="FF0000"/>
                </a:solidFill>
                <a:latin typeface="Times New Roman" panose="02020603050405020304"/>
                <a:cs typeface="Times New Roman" panose="02020603050405020304"/>
              </a:rPr>
              <a:t>t</a:t>
            </a:r>
            <a:r>
              <a:rPr sz="2400" b="1" spc="14" dirty="0" smtClean="0">
                <a:solidFill>
                  <a:srgbClr val="FF0000"/>
                </a:solidFill>
                <a:latin typeface="Times New Roman" panose="02020603050405020304"/>
                <a:cs typeface="Times New Roman" panose="02020603050405020304"/>
              </a:rPr>
              <a:t>i</a:t>
            </a:r>
            <a:r>
              <a:rPr sz="2400" b="1" spc="0" dirty="0" smtClean="0">
                <a:solidFill>
                  <a:srgbClr val="FF0000"/>
                </a:solidFill>
                <a:latin typeface="Times New Roman" panose="02020603050405020304"/>
                <a:cs typeface="Times New Roman" panose="02020603050405020304"/>
              </a:rPr>
              <a:t>nuou</a:t>
            </a:r>
            <a:r>
              <a:rPr sz="2400" b="1" spc="4" dirty="0" smtClean="0">
                <a:solidFill>
                  <a:srgbClr val="FF0000"/>
                </a:solidFill>
                <a:latin typeface="Times New Roman" panose="02020603050405020304"/>
                <a:cs typeface="Times New Roman" panose="02020603050405020304"/>
              </a:rPr>
              <a:t>s</a:t>
            </a:r>
            <a:r>
              <a:rPr sz="2400" b="1" spc="0" dirty="0" smtClean="0">
                <a:solidFill>
                  <a:srgbClr val="FF0000"/>
                </a:solidFill>
                <a:latin typeface="Times New Roman" panose="02020603050405020304"/>
                <a:cs typeface="Times New Roman" panose="02020603050405020304"/>
              </a:rPr>
              <a:t>:</a:t>
            </a:r>
            <a:endParaRPr sz="2400" b="1">
              <a:latin typeface="Times New Roman" panose="02020603050405020304"/>
              <a:cs typeface="Times New Roman" panose="02020603050405020304"/>
            </a:endParaRPr>
          </a:p>
        </p:txBody>
      </p:sp>
      <p:sp>
        <p:nvSpPr>
          <p:cNvPr id="19" name="object 19"/>
          <p:cNvSpPr txBox="1"/>
          <p:nvPr/>
        </p:nvSpPr>
        <p:spPr>
          <a:xfrm>
            <a:off x="111760" y="213471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8" name="object 18"/>
          <p:cNvSpPr txBox="1"/>
          <p:nvPr/>
        </p:nvSpPr>
        <p:spPr>
          <a:xfrm>
            <a:off x="452120" y="2151225"/>
            <a:ext cx="3618229" cy="65913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 </a:t>
            </a:r>
            <a:r>
              <a:rPr sz="2400" spc="4" dirty="0" smtClean="0">
                <a:solidFill>
                  <a:schemeClr val="accent6">
                    <a:lumMod val="50000"/>
                  </a:schemeClr>
                </a:solidFill>
                <a:latin typeface="Times New Roman" panose="02020603050405020304"/>
                <a:cs typeface="Times New Roman" panose="02020603050405020304"/>
              </a:rPr>
              <a:t>li</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ite</a:t>
            </a:r>
            <a:r>
              <a:rPr sz="2400" spc="0" dirty="0" smtClean="0">
                <a:solidFill>
                  <a:schemeClr val="accent6">
                    <a:lumMod val="50000"/>
                  </a:schemeClr>
                </a:solidFill>
                <a:latin typeface="Times New Roman" panose="02020603050405020304"/>
                <a:cs typeface="Times New Roman" panose="02020603050405020304"/>
              </a:rPr>
              <a:t>d nu</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 of</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isti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ct</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marR="45720">
              <a:lnSpc>
                <a:spcPts val="2590"/>
              </a:lnSpc>
              <a:spcBef>
                <a:spcPts val="0"/>
              </a:spcBef>
            </a:pP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7" name="object 17"/>
          <p:cNvSpPr txBox="1"/>
          <p:nvPr/>
        </p:nvSpPr>
        <p:spPr>
          <a:xfrm>
            <a:off x="4075429" y="2151225"/>
            <a:ext cx="433705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clea</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y d</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f</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tates</a:t>
            </a:r>
            <a:r>
              <a:rPr sz="2400" spc="0" dirty="0" smtClean="0">
                <a:solidFill>
                  <a:schemeClr val="accent6">
                    <a:lumMod val="50000"/>
                  </a:schemeClr>
                </a:solidFill>
                <a:latin typeface="Times New Roman" panose="02020603050405020304"/>
                <a:cs typeface="Times New Roman" panose="02020603050405020304"/>
              </a:rPr>
              <a:t>, 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1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a:t>
            </a:r>
            <a:endParaRPr sz="2400">
              <a:solidFill>
                <a:schemeClr val="accent6">
                  <a:lumMod val="50000"/>
                </a:schemeClr>
              </a:solidFill>
              <a:latin typeface="Times New Roman" panose="02020603050405020304"/>
              <a:cs typeface="Times New Roman" panose="02020603050405020304"/>
            </a:endParaRPr>
          </a:p>
        </p:txBody>
      </p:sp>
      <p:sp>
        <p:nvSpPr>
          <p:cNvPr id="16" name="object 16"/>
          <p:cNvSpPr txBox="1"/>
          <p:nvPr/>
        </p:nvSpPr>
        <p:spPr>
          <a:xfrm>
            <a:off x="111760" y="288147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5" name="object 15"/>
          <p:cNvSpPr txBox="1"/>
          <p:nvPr/>
        </p:nvSpPr>
        <p:spPr>
          <a:xfrm>
            <a:off x="452120" y="2897985"/>
            <a:ext cx="3364894"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r>
              <a:rPr sz="2400" spc="1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es</a:t>
            </a:r>
            <a:r>
              <a:rPr sz="2400" spc="0" dirty="0" smtClean="0">
                <a:solidFill>
                  <a:schemeClr val="accent6">
                    <a:lumMod val="50000"/>
                  </a:schemeClr>
                </a:solidFill>
                <a:latin typeface="Times New Roman" panose="02020603050405020304"/>
                <a:cs typeface="Times New Roman" panose="02020603050405020304"/>
              </a:rPr>
              <a:t>s 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9"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it</a:t>
            </a:r>
            <a:r>
              <a:rPr sz="2400" spc="0" dirty="0" smtClean="0">
                <a:solidFill>
                  <a:schemeClr val="accent6">
                    <a:lumMod val="50000"/>
                  </a:schemeClr>
                </a:solidFill>
                <a:latin typeface="Times New Roman" panose="02020603050405020304"/>
                <a:cs typeface="Times New Roman" panose="02020603050405020304"/>
              </a:rPr>
              <a:t>e</a:t>
            </a:r>
            <a:endParaRPr sz="24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3810000" y="2895600"/>
            <a:ext cx="4188966"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nu</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 of</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isc</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state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 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3" name="object 13"/>
          <p:cNvSpPr txBox="1"/>
          <p:nvPr/>
        </p:nvSpPr>
        <p:spPr>
          <a:xfrm>
            <a:off x="452120" y="3226915"/>
            <a:ext cx="2860546"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d</a:t>
            </a:r>
            <a:r>
              <a:rPr sz="2400" spc="4" dirty="0" smtClean="0">
                <a:solidFill>
                  <a:schemeClr val="accent6">
                    <a:lumMod val="50000"/>
                  </a:schemeClr>
                </a:solidFill>
                <a:latin typeface="Times New Roman" panose="02020603050405020304"/>
                <a:cs typeface="Times New Roman" panose="02020603050405020304"/>
              </a:rPr>
              <a:t>is</a:t>
            </a:r>
            <a:r>
              <a:rPr sz="2400" spc="-4" dirty="0" smtClean="0">
                <a:solidFill>
                  <a:schemeClr val="accent6">
                    <a:lumMod val="50000"/>
                  </a:schemeClr>
                </a:solidFill>
                <a:latin typeface="Times New Roman" panose="02020603050405020304"/>
                <a:cs typeface="Times New Roman" panose="02020603050405020304"/>
              </a:rPr>
              <a:t>c</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et</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t of</a:t>
            </a:r>
            <a:r>
              <a:rPr sz="2400" spc="-9"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3318509" y="3226915"/>
            <a:ext cx="51181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a:t>
            </a:r>
            <a:endParaRPr sz="24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3835399" y="3226915"/>
            <a:ext cx="1012190"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a:t>
            </a:r>
            <a:r>
              <a:rPr sz="2400" spc="4" dirty="0" smtClean="0">
                <a:solidFill>
                  <a:schemeClr val="accent6">
                    <a:lumMod val="50000"/>
                  </a:schemeClr>
                </a:solidFill>
                <a:latin typeface="Times New Roman" panose="02020603050405020304"/>
                <a:cs typeface="Times New Roman" panose="02020603050405020304"/>
              </a:rPr>
              <a:t>t</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4852670" y="3226915"/>
            <a:ext cx="629513"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xi</a:t>
            </a:r>
            <a:endParaRPr sz="24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5488940" y="3226915"/>
            <a:ext cx="952500"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dr</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v</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a:t>
            </a:r>
            <a:endParaRPr sz="24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6446520" y="3226915"/>
            <a:ext cx="478026" cy="330200"/>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6930389" y="3226915"/>
            <a:ext cx="141020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on</a:t>
            </a:r>
            <a:r>
              <a:rPr sz="2400" spc="4" dirty="0" smtClean="0">
                <a:solidFill>
                  <a:schemeClr val="accent6">
                    <a:lumMod val="50000"/>
                  </a:schemeClr>
                </a:solidFill>
                <a:latin typeface="Times New Roman" panose="02020603050405020304"/>
                <a:cs typeface="Times New Roman" panose="02020603050405020304"/>
              </a:rPr>
              <a:t>ti</a:t>
            </a:r>
            <a:r>
              <a:rPr sz="2400" spc="0" dirty="0" smtClean="0">
                <a:solidFill>
                  <a:schemeClr val="accent6">
                    <a:lumMod val="50000"/>
                  </a:schemeClr>
                </a:solidFill>
                <a:latin typeface="Times New Roman" panose="02020603050405020304"/>
                <a:cs typeface="Times New Roman" panose="02020603050405020304"/>
              </a:rPr>
              <a:t>nuous</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452120" y="3555845"/>
            <a:ext cx="82676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ates</a:t>
            </a: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1283970" y="3555845"/>
            <a:ext cx="51180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nd</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1800860" y="3555845"/>
            <a:ext cx="93649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4" dirty="0" smtClean="0">
                <a:solidFill>
                  <a:schemeClr val="accent6">
                    <a:lumMod val="50000"/>
                  </a:schemeClr>
                </a:solidFill>
                <a:latin typeface="Times New Roman" panose="02020603050405020304"/>
                <a:cs typeface="Times New Roman" panose="02020603050405020304"/>
              </a:rPr>
              <a:t>ct</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ons</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3" name="object 13"/>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2" name="object 12"/>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25</a:t>
            </a:r>
            <a:endParaRPr sz="1200">
              <a:latin typeface="Times New Roman" panose="02020603050405020304"/>
              <a:cs typeface="Times New Roman" panose="02020603050405020304"/>
            </a:endParaRPr>
          </a:p>
        </p:txBody>
      </p:sp>
      <p:sp>
        <p:nvSpPr>
          <p:cNvPr id="11" name="object 11"/>
          <p:cNvSpPr txBox="1"/>
          <p:nvPr/>
        </p:nvSpPr>
        <p:spPr>
          <a:xfrm>
            <a:off x="77470" y="370210"/>
            <a:ext cx="3178214"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 </a:t>
            </a: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0" name="object 10"/>
          <p:cNvSpPr txBox="1"/>
          <p:nvPr/>
        </p:nvSpPr>
        <p:spPr>
          <a:xfrm>
            <a:off x="111760" y="1315564"/>
            <a:ext cx="4384040" cy="513235"/>
          </a:xfrm>
          <a:prstGeom prst="rect">
            <a:avLst/>
          </a:prstGeom>
        </p:spPr>
        <p:txBody>
          <a:bodyPr wrap="square" lIns="0" tIns="0" rIns="0" bIns="0" rtlCol="0">
            <a:noAutofit/>
          </a:bodyPr>
          <a:lstStyle/>
          <a:p>
            <a:pPr marL="12700">
              <a:lnSpc>
                <a:spcPts val="2550"/>
              </a:lnSpc>
              <a:spcBef>
                <a:spcPts val="125"/>
              </a:spcBef>
            </a:pPr>
            <a:r>
              <a:rPr sz="2400" b="1" spc="-4" dirty="0" smtClean="0">
                <a:solidFill>
                  <a:srgbClr val="FF0000"/>
                </a:solidFill>
                <a:latin typeface="Times New Roman" panose="02020603050405020304"/>
                <a:cs typeface="Times New Roman" panose="02020603050405020304"/>
              </a:rPr>
              <a:t>S</a:t>
            </a:r>
            <a:r>
              <a:rPr sz="2400" b="1" spc="4" dirty="0" smtClean="0">
                <a:solidFill>
                  <a:srgbClr val="FF0000"/>
                </a:solidFill>
                <a:latin typeface="Times New Roman" panose="02020603050405020304"/>
                <a:cs typeface="Times New Roman" panose="02020603050405020304"/>
              </a:rPr>
              <a:t>i</a:t>
            </a:r>
            <a:r>
              <a:rPr sz="2400" b="1" spc="0" dirty="0" smtClean="0">
                <a:solidFill>
                  <a:srgbClr val="FF0000"/>
                </a:solidFill>
                <a:latin typeface="Times New Roman" panose="02020603050405020304"/>
                <a:cs typeface="Times New Roman" panose="02020603050405020304"/>
              </a:rPr>
              <a:t>ng</a:t>
            </a:r>
            <a:r>
              <a:rPr sz="2400" b="1" spc="14" dirty="0" smtClean="0">
                <a:solidFill>
                  <a:srgbClr val="FF0000"/>
                </a:solidFill>
                <a:latin typeface="Times New Roman" panose="02020603050405020304"/>
                <a:cs typeface="Times New Roman" panose="02020603050405020304"/>
              </a:rPr>
              <a:t>l</a:t>
            </a:r>
            <a:r>
              <a:rPr sz="2400" b="1" spc="0" dirty="0" smtClean="0">
                <a:solidFill>
                  <a:srgbClr val="FF0000"/>
                </a:solidFill>
                <a:latin typeface="Times New Roman" panose="02020603050405020304"/>
                <a:cs typeface="Times New Roman" panose="02020603050405020304"/>
              </a:rPr>
              <a:t>e </a:t>
            </a:r>
            <a:r>
              <a:rPr sz="2400" b="1" spc="4" dirty="0" smtClean="0">
                <a:solidFill>
                  <a:srgbClr val="FF0000"/>
                </a:solidFill>
                <a:latin typeface="Times New Roman" panose="02020603050405020304"/>
                <a:cs typeface="Times New Roman" panose="02020603050405020304"/>
              </a:rPr>
              <a:t>a</a:t>
            </a:r>
            <a:r>
              <a:rPr sz="2400" b="1" spc="0" dirty="0" smtClean="0">
                <a:solidFill>
                  <a:srgbClr val="FF0000"/>
                </a:solidFill>
                <a:latin typeface="Times New Roman" panose="02020603050405020304"/>
                <a:cs typeface="Times New Roman" panose="02020603050405020304"/>
              </a:rPr>
              <a:t>g</a:t>
            </a:r>
            <a:r>
              <a:rPr sz="2400" b="1" spc="4" dirty="0" smtClean="0">
                <a:solidFill>
                  <a:srgbClr val="FF0000"/>
                </a:solidFill>
                <a:latin typeface="Times New Roman" panose="02020603050405020304"/>
                <a:cs typeface="Times New Roman" panose="02020603050405020304"/>
              </a:rPr>
              <a:t>e</a:t>
            </a:r>
            <a:r>
              <a:rPr sz="2400" b="1" spc="0" dirty="0" smtClean="0">
                <a:solidFill>
                  <a:srgbClr val="FF0000"/>
                </a:solidFill>
                <a:latin typeface="Times New Roman" panose="02020603050405020304"/>
                <a:cs typeface="Times New Roman" panose="02020603050405020304"/>
              </a:rPr>
              <a:t>nt v</a:t>
            </a:r>
            <a:r>
              <a:rPr sz="2400" b="1" spc="4" dirty="0" smtClean="0">
                <a:solidFill>
                  <a:srgbClr val="FF0000"/>
                </a:solidFill>
                <a:latin typeface="Times New Roman" panose="02020603050405020304"/>
                <a:cs typeface="Times New Roman" panose="02020603050405020304"/>
              </a:rPr>
              <a:t>s</a:t>
            </a:r>
            <a:r>
              <a:rPr sz="2400" b="1" spc="0" dirty="0" smtClean="0">
                <a:solidFill>
                  <a:srgbClr val="FF0000"/>
                </a:solidFill>
                <a:latin typeface="Times New Roman" panose="02020603050405020304"/>
                <a:cs typeface="Times New Roman" panose="02020603050405020304"/>
              </a:rPr>
              <a:t>. </a:t>
            </a:r>
            <a:r>
              <a:rPr sz="2400" b="1" spc="-14" dirty="0" smtClean="0">
                <a:solidFill>
                  <a:srgbClr val="FF0000"/>
                </a:solidFill>
                <a:latin typeface="Times New Roman" panose="02020603050405020304"/>
                <a:cs typeface="Times New Roman" panose="02020603050405020304"/>
              </a:rPr>
              <a:t>m</a:t>
            </a:r>
            <a:r>
              <a:rPr sz="2400" b="1" spc="0" dirty="0" smtClean="0">
                <a:solidFill>
                  <a:srgbClr val="FF0000"/>
                </a:solidFill>
                <a:latin typeface="Times New Roman" panose="02020603050405020304"/>
                <a:cs typeface="Times New Roman" panose="02020603050405020304"/>
              </a:rPr>
              <a:t>u</a:t>
            </a:r>
            <a:r>
              <a:rPr sz="2400" b="1" spc="4" dirty="0" smtClean="0">
                <a:solidFill>
                  <a:srgbClr val="FF0000"/>
                </a:solidFill>
                <a:latin typeface="Times New Roman" panose="02020603050405020304"/>
                <a:cs typeface="Times New Roman" panose="02020603050405020304"/>
              </a:rPr>
              <a:t>ltia</a:t>
            </a:r>
            <a:r>
              <a:rPr sz="2400" b="1" spc="0" dirty="0" smtClean="0">
                <a:solidFill>
                  <a:srgbClr val="FF0000"/>
                </a:solidFill>
                <a:latin typeface="Times New Roman" panose="02020603050405020304"/>
                <a:cs typeface="Times New Roman" panose="02020603050405020304"/>
              </a:rPr>
              <a:t>g</a:t>
            </a:r>
            <a:r>
              <a:rPr sz="2400" b="1" spc="4" dirty="0" smtClean="0">
                <a:solidFill>
                  <a:srgbClr val="FF0000"/>
                </a:solidFill>
                <a:latin typeface="Times New Roman" panose="02020603050405020304"/>
                <a:cs typeface="Times New Roman" panose="02020603050405020304"/>
              </a:rPr>
              <a:t>e</a:t>
            </a:r>
            <a:r>
              <a:rPr sz="2400" b="1" spc="0" dirty="0" smtClean="0">
                <a:solidFill>
                  <a:srgbClr val="FF0000"/>
                </a:solidFill>
                <a:latin typeface="Times New Roman" panose="02020603050405020304"/>
                <a:cs typeface="Times New Roman" panose="02020603050405020304"/>
              </a:rPr>
              <a:t>n</a:t>
            </a:r>
            <a:r>
              <a:rPr sz="2400" b="1" spc="4" dirty="0" smtClean="0">
                <a:solidFill>
                  <a:srgbClr val="FF0000"/>
                </a:solidFill>
                <a:latin typeface="Times New Roman" panose="02020603050405020304"/>
                <a:cs typeface="Times New Roman" panose="02020603050405020304"/>
              </a:rPr>
              <a:t>t</a:t>
            </a:r>
            <a:r>
              <a:rPr sz="2400" b="1" spc="0" dirty="0" smtClean="0">
                <a:solidFill>
                  <a:srgbClr val="FF0000"/>
                </a:solidFill>
                <a:latin typeface="Times New Roman" panose="02020603050405020304"/>
                <a:cs typeface="Times New Roman" panose="02020603050405020304"/>
              </a:rPr>
              <a:t>:</a:t>
            </a:r>
            <a:endParaRPr sz="2400" b="1">
              <a:latin typeface="Times New Roman" panose="02020603050405020304"/>
              <a:cs typeface="Times New Roman" panose="02020603050405020304"/>
            </a:endParaRPr>
          </a:p>
        </p:txBody>
      </p:sp>
      <p:sp>
        <p:nvSpPr>
          <p:cNvPr id="9" name="object 9"/>
          <p:cNvSpPr txBox="1"/>
          <p:nvPr/>
        </p:nvSpPr>
        <p:spPr>
          <a:xfrm>
            <a:off x="111760" y="2134715"/>
            <a:ext cx="177829" cy="116459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12700">
              <a:lnSpc>
                <a:spcPct val="96000"/>
              </a:lnSpc>
              <a:spcBef>
                <a:spcPts val="390"/>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12700">
              <a:lnSpc>
                <a:spcPct val="96000"/>
              </a:lnSpc>
              <a:spcBef>
                <a:spcPts val="530"/>
              </a:spcBef>
            </a:pPr>
            <a:endParaRPr sz="2400">
              <a:latin typeface="Times New Roman" panose="02020603050405020304"/>
              <a:cs typeface="Times New Roman" panose="02020603050405020304"/>
            </a:endParaRPr>
          </a:p>
        </p:txBody>
      </p:sp>
      <p:sp>
        <p:nvSpPr>
          <p:cNvPr id="8" name="object 8"/>
          <p:cNvSpPr txBox="1"/>
          <p:nvPr/>
        </p:nvSpPr>
        <p:spPr>
          <a:xfrm>
            <a:off x="450850" y="2151225"/>
            <a:ext cx="8247784" cy="1201575"/>
          </a:xfrm>
          <a:prstGeom prst="rect">
            <a:avLst/>
          </a:prstGeom>
        </p:spPr>
        <p:txBody>
          <a:bodyPr wrap="square" lIns="0" tIns="0" rIns="0" bIns="0" rtlCol="0">
            <a:noAutofit/>
          </a:bodyPr>
          <a:lstStyle/>
          <a:p>
            <a:pPr marL="12700" marR="40005">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op</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ati</a:t>
            </a:r>
            <a:r>
              <a:rPr sz="2400" spc="0" dirty="0" smtClean="0">
                <a:solidFill>
                  <a:schemeClr val="accent6">
                    <a:lumMod val="50000"/>
                  </a:schemeClr>
                </a:solidFill>
                <a:latin typeface="Times New Roman" panose="02020603050405020304"/>
                <a:cs typeface="Times New Roman" panose="02020603050405020304"/>
              </a:rPr>
              <a:t>ng by </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t</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f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n </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nv</a:t>
            </a:r>
            <a:r>
              <a:rPr sz="2400" spc="1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ron</a:t>
            </a:r>
            <a:r>
              <a:rPr sz="2400" spc="-14" dirty="0" smtClean="0">
                <a:solidFill>
                  <a:schemeClr val="accent6">
                    <a:lumMod val="50000"/>
                  </a:schemeClr>
                </a:solidFill>
                <a:latin typeface="Times New Roman" panose="02020603050405020304"/>
                <a:cs typeface="Times New Roman" panose="02020603050405020304"/>
              </a:rPr>
              <a:t>m</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ng</a:t>
            </a:r>
            <a:r>
              <a:rPr sz="2400" spc="1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a:t>
            </a:r>
            <a:endParaRPr sz="2400">
              <a:solidFill>
                <a:schemeClr val="accent6">
                  <a:lumMod val="50000"/>
                </a:schemeClr>
              </a:solidFill>
              <a:latin typeface="Times New Roman" panose="02020603050405020304"/>
              <a:cs typeface="Times New Roman" panose="02020603050405020304"/>
            </a:endParaRPr>
          </a:p>
          <a:p>
            <a:pPr marL="12700" marR="40005">
              <a:lnSpc>
                <a:spcPct val="96000"/>
              </a:lnSpc>
              <a:spcBef>
                <a:spcPts val="390"/>
              </a:spcBef>
            </a:pPr>
            <a:r>
              <a:rPr sz="2400" spc="-4" dirty="0" smtClean="0">
                <a:solidFill>
                  <a:schemeClr val="accent6">
                    <a:lumMod val="50000"/>
                  </a:schemeClr>
                </a:solidFill>
                <a:latin typeface="Times New Roman" panose="02020603050405020304"/>
                <a:cs typeface="Times New Roman" panose="02020603050405020304"/>
              </a:rPr>
              <a:t>E</a:t>
            </a:r>
            <a:r>
              <a:rPr sz="2400" spc="9" dirty="0" smtClean="0">
                <a:solidFill>
                  <a:schemeClr val="accent6">
                    <a:lumMod val="50000"/>
                  </a:schemeClr>
                </a:solidFill>
                <a:latin typeface="Times New Roman" panose="02020603050405020304"/>
                <a:cs typeface="Times New Roman" panose="02020603050405020304"/>
              </a:rPr>
              <a:t>x</a:t>
            </a:r>
            <a:r>
              <a:rPr sz="2400" spc="4" dirty="0" smtClean="0">
                <a:solidFill>
                  <a:schemeClr val="accent6">
                    <a:lumMod val="50000"/>
                  </a:schemeClr>
                </a:solidFill>
                <a:latin typeface="Times New Roman" panose="02020603050405020304"/>
                <a:cs typeface="Times New Roman" panose="02020603050405020304"/>
              </a:rPr>
              <a:t>a</a:t>
            </a:r>
            <a:r>
              <a:rPr sz="2400" spc="-14" dirty="0" smtClean="0">
                <a:solidFill>
                  <a:schemeClr val="accent6">
                    <a:lumMod val="50000"/>
                  </a:schemeClr>
                </a:solidFill>
                <a:latin typeface="Times New Roman" panose="02020603050405020304"/>
                <a:cs typeface="Times New Roman" panose="02020603050405020304"/>
              </a:rPr>
              <a:t>m</a:t>
            </a:r>
            <a:r>
              <a:rPr sz="2400" spc="-9" dirty="0" smtClean="0">
                <a:solidFill>
                  <a:schemeClr val="accent6">
                    <a:lumMod val="50000"/>
                  </a:schemeClr>
                </a:solidFill>
                <a:latin typeface="Times New Roman" panose="02020603050405020304"/>
                <a:cs typeface="Times New Roman" panose="02020603050405020304"/>
              </a:rPr>
              <a:t>p</a:t>
            </a:r>
            <a:r>
              <a:rPr sz="2400" spc="14" dirty="0" smtClean="0">
                <a:solidFill>
                  <a:schemeClr val="accent6">
                    <a:lumMod val="50000"/>
                  </a:schemeClr>
                </a:solidFill>
                <a:latin typeface="Times New Roman" panose="02020603050405020304"/>
                <a:cs typeface="Times New Roman" panose="02020603050405020304"/>
              </a:rPr>
              <a:t>l</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 Cro</a:t>
            </a: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sw</a:t>
            </a:r>
            <a:r>
              <a:rPr sz="2400" spc="0" dirty="0" smtClean="0">
                <a:solidFill>
                  <a:schemeClr val="accent6">
                    <a:lumMod val="50000"/>
                  </a:schemeClr>
                </a:solidFill>
                <a:latin typeface="Times New Roman" panose="02020603050405020304"/>
                <a:cs typeface="Times New Roman" panose="02020603050405020304"/>
              </a:rPr>
              <a:t>o</a:t>
            </a:r>
            <a:r>
              <a:rPr sz="2400" spc="9" dirty="0" smtClean="0">
                <a:solidFill>
                  <a:schemeClr val="accent6">
                    <a:lumMod val="50000"/>
                  </a:schemeClr>
                </a:solidFill>
                <a:latin typeface="Times New Roman" panose="02020603050405020304"/>
                <a:cs typeface="Times New Roman" panose="02020603050405020304"/>
              </a:rPr>
              <a:t>r</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i</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0" dirty="0" smtClean="0">
                <a:solidFill>
                  <a:schemeClr val="accent6">
                    <a:lumMod val="50000"/>
                  </a:schemeClr>
                </a:solidFill>
                <a:latin typeface="Times New Roman" panose="02020603050405020304"/>
                <a:cs typeface="Times New Roman" panose="02020603050405020304"/>
              </a:rPr>
              <a:t>a </a:t>
            </a:r>
            <a:r>
              <a:rPr sz="2400" spc="4" dirty="0" smtClean="0">
                <a:solidFill>
                  <a:schemeClr val="accent6">
                    <a:lumMod val="50000"/>
                  </a:schemeClr>
                </a:solidFill>
                <a:latin typeface="Times New Roman" panose="02020603050405020304"/>
                <a:cs typeface="Times New Roman" panose="02020603050405020304"/>
              </a:rPr>
              <a:t>si</a:t>
            </a:r>
            <a:r>
              <a:rPr sz="2400" spc="0" dirty="0" smtClean="0">
                <a:solidFill>
                  <a:schemeClr val="accent6">
                    <a:lumMod val="50000"/>
                  </a:schemeClr>
                </a:solidFill>
                <a:latin typeface="Times New Roman" panose="02020603050405020304"/>
                <a:cs typeface="Times New Roman" panose="02020603050405020304"/>
              </a:rPr>
              <a:t>ng</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nt </a:t>
            </a:r>
            <a:r>
              <a:rPr sz="2400" spc="-4" dirty="0" smtClean="0">
                <a:solidFill>
                  <a:schemeClr val="accent6">
                    <a:lumMod val="50000"/>
                  </a:schemeClr>
                </a:solidFill>
                <a:latin typeface="Times New Roman" panose="02020603050405020304"/>
                <a:cs typeface="Times New Roman" panose="02020603050405020304"/>
              </a:rPr>
              <a:t>w</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il</a:t>
            </a:r>
            <a:r>
              <a:rPr sz="2400" spc="0" dirty="0" smtClean="0">
                <a:solidFill>
                  <a:schemeClr val="accent6">
                    <a:lumMod val="50000"/>
                  </a:schemeClr>
                </a:solidFill>
                <a:latin typeface="Times New Roman" panose="02020603050405020304"/>
                <a:cs typeface="Times New Roman" panose="02020603050405020304"/>
              </a:rPr>
              <a:t>e </a:t>
            </a:r>
            <a:r>
              <a:rPr sz="2400" spc="4" dirty="0" smtClean="0">
                <a:solidFill>
                  <a:schemeClr val="accent6">
                    <a:lumMod val="50000"/>
                  </a:schemeClr>
                </a:solidFill>
                <a:latin typeface="Times New Roman" panose="02020603050405020304"/>
                <a:cs typeface="Times New Roman" panose="02020603050405020304"/>
              </a:rPr>
              <a:t>c</a:t>
            </a:r>
            <a:r>
              <a:rPr sz="2400" spc="0" dirty="0" smtClean="0">
                <a:solidFill>
                  <a:schemeClr val="accent6">
                    <a:lumMod val="50000"/>
                  </a:schemeClr>
                </a:solidFill>
                <a:latin typeface="Times New Roman" panose="02020603050405020304"/>
                <a:cs typeface="Times New Roman" panose="02020603050405020304"/>
              </a:rPr>
              <a:t>h</a:t>
            </a:r>
            <a:r>
              <a:rPr sz="2400" spc="4" dirty="0" smtClean="0">
                <a:solidFill>
                  <a:schemeClr val="accent6">
                    <a:lumMod val="50000"/>
                  </a:schemeClr>
                </a:solidFill>
                <a:latin typeface="Times New Roman" panose="02020603050405020304"/>
                <a:cs typeface="Times New Roman" panose="02020603050405020304"/>
              </a:rPr>
              <a:t>e</a:t>
            </a:r>
            <a:r>
              <a:rPr sz="2400" spc="-4" dirty="0" smtClean="0">
                <a:solidFill>
                  <a:schemeClr val="accent6">
                    <a:lumMod val="50000"/>
                  </a:schemeClr>
                </a:solidFill>
                <a:latin typeface="Times New Roman" panose="02020603050405020304"/>
                <a:cs typeface="Times New Roman" panose="02020603050405020304"/>
              </a:rPr>
              <a:t>s</a:t>
            </a:r>
            <a:r>
              <a:rPr sz="2400" spc="0"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 </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s </a:t>
            </a:r>
            <a:r>
              <a:rPr sz="2400" spc="14" smtClean="0">
                <a:solidFill>
                  <a:schemeClr val="accent6">
                    <a:lumMod val="50000"/>
                  </a:schemeClr>
                </a:solidFill>
                <a:latin typeface="Times New Roman" panose="02020603050405020304"/>
                <a:cs typeface="Times New Roman" panose="02020603050405020304"/>
              </a:rPr>
              <a:t>t</a:t>
            </a:r>
            <a:r>
              <a:rPr sz="2400" spc="-14" smtClean="0">
                <a:solidFill>
                  <a:schemeClr val="accent6">
                    <a:lumMod val="50000"/>
                  </a:schemeClr>
                </a:solidFill>
                <a:latin typeface="Times New Roman" panose="02020603050405020304"/>
                <a:cs typeface="Times New Roman" panose="02020603050405020304"/>
              </a:rPr>
              <a:t>w</a:t>
            </a:r>
            <a:r>
              <a:rPr sz="2400" spc="0" smtClean="0">
                <a:solidFill>
                  <a:schemeClr val="accent6">
                    <a:lumMod val="50000"/>
                  </a:schemeClr>
                </a:solidFill>
                <a:latin typeface="Times New Roman" panose="02020603050405020304"/>
                <a:cs typeface="Times New Roman" panose="02020603050405020304"/>
              </a:rPr>
              <a:t>o</a:t>
            </a:r>
            <a:r>
              <a:rPr sz="2400" spc="9" smtClean="0">
                <a:solidFill>
                  <a:schemeClr val="accent6">
                    <a:lumMod val="50000"/>
                  </a:schemeClr>
                </a:solidFill>
                <a:latin typeface="Times New Roman" panose="02020603050405020304"/>
                <a:cs typeface="Times New Roman" panose="02020603050405020304"/>
              </a:rPr>
              <a:t>-</a:t>
            </a:r>
            <a:r>
              <a:rPr sz="2400" spc="4" smtClean="0">
                <a:solidFill>
                  <a:schemeClr val="accent6">
                    <a:lumMod val="50000"/>
                  </a:schemeClr>
                </a:solidFill>
                <a:latin typeface="Times New Roman" panose="02020603050405020304"/>
                <a:cs typeface="Times New Roman" panose="02020603050405020304"/>
              </a:rPr>
              <a:t>a</a:t>
            </a:r>
            <a:r>
              <a:rPr sz="2400" spc="-9" smtClean="0">
                <a:solidFill>
                  <a:schemeClr val="accent6">
                    <a:lumMod val="50000"/>
                  </a:schemeClr>
                </a:solidFill>
                <a:latin typeface="Times New Roman" panose="02020603050405020304"/>
                <a:cs typeface="Times New Roman" panose="02020603050405020304"/>
              </a:rPr>
              <a:t>g</a:t>
            </a:r>
            <a:r>
              <a:rPr sz="2400" spc="4" smtClean="0">
                <a:solidFill>
                  <a:schemeClr val="accent6">
                    <a:lumMod val="50000"/>
                  </a:schemeClr>
                </a:solidFill>
                <a:latin typeface="Times New Roman" panose="02020603050405020304"/>
                <a:cs typeface="Times New Roman" panose="02020603050405020304"/>
              </a:rPr>
              <a:t>e</a:t>
            </a:r>
            <a:r>
              <a:rPr sz="2400" spc="0" smtClean="0">
                <a:solidFill>
                  <a:schemeClr val="accent6">
                    <a:lumMod val="50000"/>
                  </a:schemeClr>
                </a:solidFill>
                <a:latin typeface="Times New Roman" panose="02020603050405020304"/>
                <a:cs typeface="Times New Roman" panose="02020603050405020304"/>
              </a:rPr>
              <a:t>n</a:t>
            </a:r>
            <a:r>
              <a:rPr sz="2400" spc="14" smtClean="0">
                <a:solidFill>
                  <a:schemeClr val="accent6">
                    <a:lumMod val="50000"/>
                  </a:schemeClr>
                </a:solidFill>
                <a:latin typeface="Times New Roman" panose="02020603050405020304"/>
                <a:cs typeface="Times New Roman" panose="02020603050405020304"/>
              </a:rPr>
              <a:t>t</a:t>
            </a:r>
            <a:r>
              <a:rPr sz="2400" spc="0" smtClean="0">
                <a:solidFill>
                  <a:schemeClr val="accent6">
                    <a:lumMod val="50000"/>
                  </a:schemeClr>
                </a:solidFill>
                <a:latin typeface="Times New Roman" panose="02020603050405020304"/>
                <a:cs typeface="Times New Roman" panose="02020603050405020304"/>
              </a:rPr>
              <a:t>s</a:t>
            </a:r>
            <a:endParaRPr lang="en-US" sz="2400" spc="0" dirty="0" smtClean="0">
              <a:solidFill>
                <a:schemeClr val="accent6">
                  <a:lumMod val="50000"/>
                </a:schemeClr>
              </a:solidFill>
              <a:latin typeface="Times New Roman" panose="02020603050405020304"/>
              <a:cs typeface="Times New Roman" panose="02020603050405020304"/>
            </a:endParaRPr>
          </a:p>
          <a:p>
            <a:pPr marL="12700" marR="40005">
              <a:lnSpc>
                <a:spcPct val="96000"/>
              </a:lnSpc>
              <a:spcBef>
                <a:spcPts val="390"/>
              </a:spcBef>
            </a:pPr>
            <a:endParaRPr sz="24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111760" y="371586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5" name="object 5"/>
          <p:cNvSpPr txBox="1"/>
          <p:nvPr/>
        </p:nvSpPr>
        <p:spPr>
          <a:xfrm>
            <a:off x="228600" y="3810000"/>
            <a:ext cx="8915400" cy="914400"/>
          </a:xfrm>
          <a:prstGeom prst="rect">
            <a:avLst/>
          </a:prstGeom>
        </p:spPr>
        <p:txBody>
          <a:bodyPr wrap="square" lIns="0" tIns="0" rIns="0" bIns="0" rtlCol="0">
            <a:noAutofit/>
          </a:bodyPr>
          <a:lstStyle/>
          <a:p>
            <a:pPr marL="12700">
              <a:lnSpc>
                <a:spcPts val="2550"/>
              </a:lnSpc>
              <a:spcBef>
                <a:spcPts val="125"/>
              </a:spcBef>
            </a:pPr>
            <a:r>
              <a:rPr sz="2400" spc="-4" smtClean="0">
                <a:solidFill>
                  <a:schemeClr val="accent6">
                    <a:lumMod val="50000"/>
                  </a:schemeClr>
                </a:solidFill>
                <a:latin typeface="Times New Roman" panose="02020603050405020304"/>
                <a:cs typeface="Times New Roman" panose="02020603050405020304"/>
              </a:rPr>
              <a:t>E</a:t>
            </a:r>
            <a:r>
              <a:rPr sz="2400" spc="9" smtClean="0">
                <a:solidFill>
                  <a:schemeClr val="accent6">
                    <a:lumMod val="50000"/>
                  </a:schemeClr>
                </a:solidFill>
                <a:latin typeface="Times New Roman" panose="02020603050405020304"/>
                <a:cs typeface="Times New Roman" panose="02020603050405020304"/>
              </a:rPr>
              <a:t>x</a:t>
            </a:r>
            <a:r>
              <a:rPr sz="2400" spc="4" smtClean="0">
                <a:solidFill>
                  <a:schemeClr val="accent6">
                    <a:lumMod val="50000"/>
                  </a:schemeClr>
                </a:solidFill>
                <a:latin typeface="Times New Roman" panose="02020603050405020304"/>
                <a:cs typeface="Times New Roman" panose="02020603050405020304"/>
              </a:rPr>
              <a:t>a</a:t>
            </a:r>
            <a:r>
              <a:rPr sz="2400" spc="-14" smtClean="0">
                <a:solidFill>
                  <a:schemeClr val="accent6">
                    <a:lumMod val="50000"/>
                  </a:schemeClr>
                </a:solidFill>
                <a:latin typeface="Times New Roman" panose="02020603050405020304"/>
                <a:cs typeface="Times New Roman" panose="02020603050405020304"/>
              </a:rPr>
              <a:t>m</a:t>
            </a:r>
            <a:r>
              <a:rPr sz="2400" spc="-9" smtClean="0">
                <a:solidFill>
                  <a:schemeClr val="accent6">
                    <a:lumMod val="50000"/>
                  </a:schemeClr>
                </a:solidFill>
                <a:latin typeface="Times New Roman" panose="02020603050405020304"/>
                <a:cs typeface="Times New Roman" panose="02020603050405020304"/>
              </a:rPr>
              <a:t>p</a:t>
            </a:r>
            <a:r>
              <a:rPr sz="2400" spc="14" smtClean="0">
                <a:solidFill>
                  <a:schemeClr val="accent6">
                    <a:lumMod val="50000"/>
                  </a:schemeClr>
                </a:solidFill>
                <a:latin typeface="Times New Roman" panose="02020603050405020304"/>
                <a:cs typeface="Times New Roman" panose="02020603050405020304"/>
              </a:rPr>
              <a:t>l</a:t>
            </a:r>
            <a:r>
              <a:rPr sz="2400" spc="4" smtClean="0">
                <a:solidFill>
                  <a:schemeClr val="accent6">
                    <a:lumMod val="50000"/>
                  </a:schemeClr>
                </a:solidFill>
                <a:latin typeface="Times New Roman" panose="02020603050405020304"/>
                <a:cs typeface="Times New Roman" panose="02020603050405020304"/>
              </a:rPr>
              <a:t>e</a:t>
            </a:r>
            <a:r>
              <a:rPr sz="2400" spc="-4" smtClean="0">
                <a:solidFill>
                  <a:schemeClr val="accent6">
                    <a:lumMod val="50000"/>
                  </a:schemeClr>
                </a:solidFill>
                <a:latin typeface="Times New Roman" panose="02020603050405020304"/>
                <a:cs typeface="Times New Roman" panose="02020603050405020304"/>
              </a:rPr>
              <a:t>s</a:t>
            </a:r>
            <a:r>
              <a:rPr sz="2400" spc="0" smtClean="0">
                <a:solidFill>
                  <a:schemeClr val="accent6">
                    <a:lumMod val="50000"/>
                  </a:schemeClr>
                </a:solidFill>
                <a:latin typeface="Times New Roman" panose="02020603050405020304"/>
                <a:cs typeface="Times New Roman" panose="02020603050405020304"/>
              </a:rPr>
              <a:t>: </a:t>
            </a:r>
            <a:r>
              <a:rPr sz="2400" spc="4" smtClean="0">
                <a:solidFill>
                  <a:schemeClr val="accent6">
                    <a:lumMod val="50000"/>
                  </a:schemeClr>
                </a:solidFill>
                <a:latin typeface="Times New Roman" panose="02020603050405020304"/>
                <a:cs typeface="Times New Roman" panose="02020603050405020304"/>
              </a:rPr>
              <a:t>c</a:t>
            </a:r>
            <a:r>
              <a:rPr sz="2400" spc="0" smtClean="0">
                <a:solidFill>
                  <a:schemeClr val="accent6">
                    <a:lumMod val="50000"/>
                  </a:schemeClr>
                </a:solidFill>
                <a:latin typeface="Times New Roman" panose="02020603050405020304"/>
                <a:cs typeface="Times New Roman" panose="02020603050405020304"/>
              </a:rPr>
              <a:t>h</a:t>
            </a:r>
            <a:r>
              <a:rPr sz="2400" spc="4" smtClean="0">
                <a:solidFill>
                  <a:schemeClr val="accent6">
                    <a:lumMod val="50000"/>
                  </a:schemeClr>
                </a:solidFill>
                <a:latin typeface="Times New Roman" panose="02020603050405020304"/>
                <a:cs typeface="Times New Roman" panose="02020603050405020304"/>
              </a:rPr>
              <a:t>es</a:t>
            </a:r>
            <a:r>
              <a:rPr sz="2400" spc="0" smtClean="0">
                <a:solidFill>
                  <a:schemeClr val="accent6">
                    <a:lumMod val="50000"/>
                  </a:schemeClr>
                </a:solidFill>
                <a:latin typeface="Times New Roman" panose="02020603050405020304"/>
                <a:cs typeface="Times New Roman" panose="02020603050405020304"/>
              </a:rPr>
              <a:t>s </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s</a:t>
            </a:r>
            <a:r>
              <a:rPr sz="2400" spc="4" smtClean="0">
                <a:solidFill>
                  <a:schemeClr val="accent6">
                    <a:lumMod val="50000"/>
                  </a:schemeClr>
                </a:solidFill>
                <a:latin typeface="Times New Roman" panose="02020603050405020304"/>
                <a:cs typeface="Times New Roman" panose="02020603050405020304"/>
              </a:rPr>
              <a:t> </a:t>
            </a:r>
            <a:r>
              <a:rPr sz="2400" spc="0" smtClean="0">
                <a:solidFill>
                  <a:schemeClr val="accent6">
                    <a:lumMod val="50000"/>
                  </a:schemeClr>
                </a:solidFill>
                <a:latin typeface="Times New Roman" panose="02020603050405020304"/>
                <a:cs typeface="Times New Roman" panose="02020603050405020304"/>
              </a:rPr>
              <a:t>a </a:t>
            </a:r>
            <a:r>
              <a:rPr sz="2400" b="1" spc="4" smtClean="0">
                <a:solidFill>
                  <a:schemeClr val="accent6">
                    <a:lumMod val="50000"/>
                  </a:schemeClr>
                </a:solidFill>
                <a:latin typeface="Times New Roman" panose="02020603050405020304"/>
                <a:cs typeface="Times New Roman" panose="02020603050405020304"/>
              </a:rPr>
              <a:t>c</a:t>
            </a:r>
            <a:r>
              <a:rPr sz="2400" b="1" spc="-9" smtClean="0">
                <a:solidFill>
                  <a:schemeClr val="accent6">
                    <a:lumMod val="50000"/>
                  </a:schemeClr>
                </a:solidFill>
                <a:latin typeface="Times New Roman" panose="02020603050405020304"/>
                <a:cs typeface="Times New Roman" panose="02020603050405020304"/>
              </a:rPr>
              <a:t>o</a:t>
            </a:r>
            <a:r>
              <a:rPr sz="2400" b="1" spc="-14" smtClean="0">
                <a:solidFill>
                  <a:schemeClr val="accent6">
                    <a:lumMod val="50000"/>
                  </a:schemeClr>
                </a:solidFill>
                <a:latin typeface="Times New Roman" panose="02020603050405020304"/>
                <a:cs typeface="Times New Roman" panose="02020603050405020304"/>
              </a:rPr>
              <a:t>m</a:t>
            </a:r>
            <a:r>
              <a:rPr sz="2400" b="1" spc="0" smtClean="0">
                <a:solidFill>
                  <a:schemeClr val="accent6">
                    <a:lumMod val="50000"/>
                  </a:schemeClr>
                </a:solidFill>
                <a:latin typeface="Times New Roman" panose="02020603050405020304"/>
                <a:cs typeface="Times New Roman" panose="02020603050405020304"/>
              </a:rPr>
              <a:t>p</a:t>
            </a:r>
            <a:r>
              <a:rPr sz="2400" b="1" spc="4" smtClean="0">
                <a:solidFill>
                  <a:schemeClr val="accent6">
                    <a:lumMod val="50000"/>
                  </a:schemeClr>
                </a:solidFill>
                <a:latin typeface="Times New Roman" panose="02020603050405020304"/>
                <a:cs typeface="Times New Roman" panose="02020603050405020304"/>
              </a:rPr>
              <a:t>etit</a:t>
            </a:r>
            <a:r>
              <a:rPr sz="2400" b="1" spc="14" smtClean="0">
                <a:solidFill>
                  <a:schemeClr val="accent6">
                    <a:lumMod val="50000"/>
                  </a:schemeClr>
                </a:solidFill>
                <a:latin typeface="Times New Roman" panose="02020603050405020304"/>
                <a:cs typeface="Times New Roman" panose="02020603050405020304"/>
              </a:rPr>
              <a:t>i</a:t>
            </a:r>
            <a:r>
              <a:rPr sz="2400" b="1" spc="0" smtClean="0">
                <a:solidFill>
                  <a:schemeClr val="accent6">
                    <a:lumMod val="50000"/>
                  </a:schemeClr>
                </a:solidFill>
                <a:latin typeface="Times New Roman" panose="02020603050405020304"/>
                <a:cs typeface="Times New Roman" panose="02020603050405020304"/>
              </a:rPr>
              <a:t>ve </a:t>
            </a:r>
            <a:r>
              <a:rPr sz="2400" b="1" spc="-25" smtClean="0">
                <a:solidFill>
                  <a:schemeClr val="accent6">
                    <a:lumMod val="50000"/>
                  </a:schemeClr>
                </a:solidFill>
                <a:latin typeface="Times New Roman" panose="02020603050405020304"/>
                <a:cs typeface="Times New Roman" panose="02020603050405020304"/>
              </a:rPr>
              <a:t>m</a:t>
            </a:r>
            <a:r>
              <a:rPr sz="2400" b="1" spc="0" smtClean="0">
                <a:solidFill>
                  <a:schemeClr val="accent6">
                    <a:lumMod val="50000"/>
                  </a:schemeClr>
                </a:solidFill>
                <a:latin typeface="Times New Roman" panose="02020603050405020304"/>
                <a:cs typeface="Times New Roman" panose="02020603050405020304"/>
              </a:rPr>
              <a:t>u</a:t>
            </a:r>
            <a:r>
              <a:rPr sz="2400" b="1" spc="4" smtClean="0">
                <a:solidFill>
                  <a:schemeClr val="accent6">
                    <a:lumMod val="50000"/>
                  </a:schemeClr>
                </a:solidFill>
                <a:latin typeface="Times New Roman" panose="02020603050405020304"/>
                <a:cs typeface="Times New Roman" panose="02020603050405020304"/>
              </a:rPr>
              <a:t>l</a:t>
            </a:r>
            <a:r>
              <a:rPr sz="2400" b="1" spc="14" smtClean="0">
                <a:solidFill>
                  <a:schemeClr val="accent6">
                    <a:lumMod val="50000"/>
                  </a:schemeClr>
                </a:solidFill>
                <a:latin typeface="Times New Roman" panose="02020603050405020304"/>
                <a:cs typeface="Times New Roman" panose="02020603050405020304"/>
              </a:rPr>
              <a:t>t</a:t>
            </a:r>
            <a:r>
              <a:rPr sz="2400" b="1" spc="4" smtClean="0">
                <a:solidFill>
                  <a:schemeClr val="accent6">
                    <a:lumMod val="50000"/>
                  </a:schemeClr>
                </a:solidFill>
                <a:latin typeface="Times New Roman" panose="02020603050405020304"/>
                <a:cs typeface="Times New Roman" panose="02020603050405020304"/>
              </a:rPr>
              <a:t>ia</a:t>
            </a:r>
            <a:r>
              <a:rPr sz="2400" b="1" spc="0" smtClean="0">
                <a:solidFill>
                  <a:schemeClr val="accent6">
                    <a:lumMod val="50000"/>
                  </a:schemeClr>
                </a:solidFill>
                <a:latin typeface="Times New Roman" panose="02020603050405020304"/>
                <a:cs typeface="Times New Roman" panose="02020603050405020304"/>
              </a:rPr>
              <a:t>g</a:t>
            </a:r>
            <a:r>
              <a:rPr sz="2400" b="1" spc="4" smtClean="0">
                <a:solidFill>
                  <a:schemeClr val="accent6">
                    <a:lumMod val="50000"/>
                  </a:schemeClr>
                </a:solidFill>
                <a:latin typeface="Times New Roman" panose="02020603050405020304"/>
                <a:cs typeface="Times New Roman" panose="02020603050405020304"/>
              </a:rPr>
              <a:t>e</a:t>
            </a:r>
            <a:r>
              <a:rPr sz="2400" b="1" spc="0" smtClean="0">
                <a:solidFill>
                  <a:schemeClr val="accent6">
                    <a:lumMod val="50000"/>
                  </a:schemeClr>
                </a:solidFill>
                <a:latin typeface="Times New Roman" panose="02020603050405020304"/>
                <a:cs typeface="Times New Roman" panose="02020603050405020304"/>
              </a:rPr>
              <a:t>nt </a:t>
            </a:r>
            <a:r>
              <a:rPr sz="2400" b="1" spc="4" smtClean="0">
                <a:solidFill>
                  <a:schemeClr val="accent6">
                    <a:lumMod val="50000"/>
                  </a:schemeClr>
                </a:solidFill>
                <a:latin typeface="Times New Roman" panose="02020603050405020304"/>
                <a:cs typeface="Times New Roman" panose="02020603050405020304"/>
              </a:rPr>
              <a:t>e</a:t>
            </a:r>
            <a:r>
              <a:rPr sz="2400" b="1" spc="0" smtClean="0">
                <a:solidFill>
                  <a:schemeClr val="accent6">
                    <a:lumMod val="50000"/>
                  </a:schemeClr>
                </a:solidFill>
                <a:latin typeface="Times New Roman" panose="02020603050405020304"/>
                <a:cs typeface="Times New Roman" panose="02020603050405020304"/>
              </a:rPr>
              <a:t>nv</a:t>
            </a:r>
            <a:r>
              <a:rPr sz="2400" b="1" spc="4" smtClean="0">
                <a:solidFill>
                  <a:schemeClr val="accent6">
                    <a:lumMod val="50000"/>
                  </a:schemeClr>
                </a:solidFill>
                <a:latin typeface="Times New Roman" panose="02020603050405020304"/>
                <a:cs typeface="Times New Roman" panose="02020603050405020304"/>
              </a:rPr>
              <a:t>i</a:t>
            </a:r>
            <a:r>
              <a:rPr sz="2400" b="1" spc="0" smtClean="0">
                <a:solidFill>
                  <a:schemeClr val="accent6">
                    <a:lumMod val="50000"/>
                  </a:schemeClr>
                </a:solidFill>
                <a:latin typeface="Times New Roman" panose="02020603050405020304"/>
                <a:cs typeface="Times New Roman" panose="02020603050405020304"/>
              </a:rPr>
              <a:t>ron</a:t>
            </a:r>
            <a:r>
              <a:rPr sz="2400" b="1" spc="-14" smtClean="0">
                <a:solidFill>
                  <a:schemeClr val="accent6">
                    <a:lumMod val="50000"/>
                  </a:schemeClr>
                </a:solidFill>
                <a:latin typeface="Times New Roman" panose="02020603050405020304"/>
                <a:cs typeface="Times New Roman" panose="02020603050405020304"/>
              </a:rPr>
              <a:t>m</a:t>
            </a:r>
            <a:r>
              <a:rPr sz="2400" b="1" spc="4" smtClean="0">
                <a:solidFill>
                  <a:schemeClr val="accent6">
                    <a:lumMod val="50000"/>
                  </a:schemeClr>
                </a:solidFill>
                <a:latin typeface="Times New Roman" panose="02020603050405020304"/>
                <a:cs typeface="Times New Roman" panose="02020603050405020304"/>
              </a:rPr>
              <a:t>e</a:t>
            </a:r>
            <a:r>
              <a:rPr sz="2400" b="1" spc="0" smtClean="0">
                <a:solidFill>
                  <a:schemeClr val="accent6">
                    <a:lumMod val="50000"/>
                  </a:schemeClr>
                </a:solidFill>
                <a:latin typeface="Times New Roman" panose="02020603050405020304"/>
                <a:cs typeface="Times New Roman" panose="02020603050405020304"/>
              </a:rPr>
              <a:t>nt</a:t>
            </a:r>
            <a:endParaRPr sz="2400" b="1" smtClean="0">
              <a:solidFill>
                <a:schemeClr val="accent6">
                  <a:lumMod val="50000"/>
                </a:schemeClr>
              </a:solidFill>
              <a:latin typeface="Times New Roman" panose="02020603050405020304"/>
              <a:cs typeface="Times New Roman" panose="02020603050405020304"/>
            </a:endParaRPr>
          </a:p>
          <a:p>
            <a:pPr marL="12700" marR="45720">
              <a:lnSpc>
                <a:spcPts val="2590"/>
              </a:lnSpc>
              <a:spcBef>
                <a:spcPts val="0"/>
              </a:spcBef>
            </a:pPr>
            <a:r>
              <a:rPr lang="en-US" sz="2400" spc="0" dirty="0" smtClean="0">
                <a:solidFill>
                  <a:schemeClr val="accent6">
                    <a:lumMod val="50000"/>
                  </a:schemeClr>
                </a:solidFill>
                <a:latin typeface="Times New Roman" panose="02020603050405020304"/>
                <a:cs typeface="Times New Roman" panose="02020603050405020304"/>
              </a:rPr>
              <a:t>While taxi </a:t>
            </a:r>
            <a:r>
              <a:rPr sz="2400" spc="0" smtClean="0">
                <a:solidFill>
                  <a:schemeClr val="accent6">
                    <a:lumMod val="50000"/>
                  </a:schemeClr>
                </a:solidFill>
                <a:latin typeface="Times New Roman" panose="02020603050405020304"/>
                <a:cs typeface="Times New Roman" panose="02020603050405020304"/>
              </a:rPr>
              <a:t>d</a:t>
            </a:r>
            <a:r>
              <a:rPr sz="2400" spc="9" smtClean="0">
                <a:solidFill>
                  <a:schemeClr val="accent6">
                    <a:lumMod val="50000"/>
                  </a:schemeClr>
                </a:solidFill>
                <a:latin typeface="Times New Roman" panose="02020603050405020304"/>
                <a:cs typeface="Times New Roman" panose="02020603050405020304"/>
              </a:rPr>
              <a:t>r</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v</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ng </a:t>
            </a:r>
            <a:r>
              <a:rPr sz="2400" spc="4" smtClean="0">
                <a:solidFill>
                  <a:schemeClr val="accent6">
                    <a:lumMod val="50000"/>
                  </a:schemeClr>
                </a:solidFill>
                <a:latin typeface="Times New Roman" panose="02020603050405020304"/>
                <a:cs typeface="Times New Roman" panose="02020603050405020304"/>
              </a:rPr>
              <a:t>i</a:t>
            </a:r>
            <a:r>
              <a:rPr sz="2400" spc="0" smtClean="0">
                <a:solidFill>
                  <a:schemeClr val="accent6">
                    <a:lumMod val="50000"/>
                  </a:schemeClr>
                </a:solidFill>
                <a:latin typeface="Times New Roman" panose="02020603050405020304"/>
                <a:cs typeface="Times New Roman" panose="02020603050405020304"/>
              </a:rPr>
              <a:t>s</a:t>
            </a:r>
            <a:r>
              <a:rPr sz="2400" spc="4" smtClean="0">
                <a:solidFill>
                  <a:schemeClr val="accent6">
                    <a:lumMod val="50000"/>
                  </a:schemeClr>
                </a:solidFill>
                <a:latin typeface="Times New Roman" panose="02020603050405020304"/>
                <a:cs typeface="Times New Roman" panose="02020603050405020304"/>
              </a:rPr>
              <a:t> </a:t>
            </a:r>
            <a:r>
              <a:rPr sz="2400" spc="0" smtClean="0">
                <a:solidFill>
                  <a:schemeClr val="accent6">
                    <a:lumMod val="50000"/>
                  </a:schemeClr>
                </a:solidFill>
                <a:latin typeface="Times New Roman" panose="02020603050405020304"/>
                <a:cs typeface="Times New Roman" panose="02020603050405020304"/>
              </a:rPr>
              <a:t>a p</a:t>
            </a:r>
            <a:r>
              <a:rPr sz="2400" spc="4" smtClean="0">
                <a:solidFill>
                  <a:schemeClr val="accent6">
                    <a:lumMod val="50000"/>
                  </a:schemeClr>
                </a:solidFill>
                <a:latin typeface="Times New Roman" panose="02020603050405020304"/>
                <a:cs typeface="Times New Roman" panose="02020603050405020304"/>
              </a:rPr>
              <a:t>a</a:t>
            </a:r>
            <a:r>
              <a:rPr sz="2400" spc="0" smtClean="0">
                <a:solidFill>
                  <a:schemeClr val="accent6">
                    <a:lumMod val="50000"/>
                  </a:schemeClr>
                </a:solidFill>
                <a:latin typeface="Times New Roman" panose="02020603050405020304"/>
                <a:cs typeface="Times New Roman" panose="02020603050405020304"/>
              </a:rPr>
              <a:t>r</a:t>
            </a:r>
            <a:r>
              <a:rPr sz="2400" spc="4" smtClean="0">
                <a:solidFill>
                  <a:schemeClr val="accent6">
                    <a:lumMod val="50000"/>
                  </a:schemeClr>
                </a:solidFill>
                <a:latin typeface="Times New Roman" panose="02020603050405020304"/>
                <a:cs typeface="Times New Roman" panose="02020603050405020304"/>
              </a:rPr>
              <a:t>tial</a:t>
            </a:r>
            <a:r>
              <a:rPr sz="2400" spc="14" smtClean="0">
                <a:solidFill>
                  <a:schemeClr val="accent6">
                    <a:lumMod val="50000"/>
                  </a:schemeClr>
                </a:solidFill>
                <a:latin typeface="Times New Roman" panose="02020603050405020304"/>
                <a:cs typeface="Times New Roman" panose="02020603050405020304"/>
              </a:rPr>
              <a:t>l</a:t>
            </a:r>
            <a:r>
              <a:rPr sz="2400" spc="0" smtClean="0">
                <a:solidFill>
                  <a:schemeClr val="accent6">
                    <a:lumMod val="50000"/>
                  </a:schemeClr>
                </a:solidFill>
                <a:latin typeface="Times New Roman" panose="02020603050405020304"/>
                <a:cs typeface="Times New Roman" panose="02020603050405020304"/>
              </a:rPr>
              <a:t>y </a:t>
            </a:r>
            <a:r>
              <a:rPr sz="2400" b="1" spc="4" smtClean="0">
                <a:solidFill>
                  <a:schemeClr val="accent6">
                    <a:lumMod val="50000"/>
                  </a:schemeClr>
                </a:solidFill>
                <a:latin typeface="Times New Roman" panose="02020603050405020304"/>
                <a:cs typeface="Times New Roman" panose="02020603050405020304"/>
              </a:rPr>
              <a:t>c</a:t>
            </a:r>
            <a:r>
              <a:rPr sz="2400" b="1" spc="-9" smtClean="0">
                <a:solidFill>
                  <a:schemeClr val="accent6">
                    <a:lumMod val="50000"/>
                  </a:schemeClr>
                </a:solidFill>
                <a:latin typeface="Times New Roman" panose="02020603050405020304"/>
                <a:cs typeface="Times New Roman" panose="02020603050405020304"/>
              </a:rPr>
              <a:t>o</a:t>
            </a:r>
            <a:r>
              <a:rPr sz="2400" b="1" spc="0" smtClean="0">
                <a:solidFill>
                  <a:schemeClr val="accent6">
                    <a:lumMod val="50000"/>
                  </a:schemeClr>
                </a:solidFill>
                <a:latin typeface="Times New Roman" panose="02020603050405020304"/>
                <a:cs typeface="Times New Roman" panose="02020603050405020304"/>
              </a:rPr>
              <a:t>op</a:t>
            </a:r>
            <a:r>
              <a:rPr sz="2400" b="1" spc="4" smtClean="0">
                <a:solidFill>
                  <a:schemeClr val="accent6">
                    <a:lumMod val="50000"/>
                  </a:schemeClr>
                </a:solidFill>
                <a:latin typeface="Times New Roman" panose="02020603050405020304"/>
                <a:cs typeface="Times New Roman" panose="02020603050405020304"/>
              </a:rPr>
              <a:t>e</a:t>
            </a:r>
            <a:r>
              <a:rPr sz="2400" b="1" spc="9" smtClean="0">
                <a:solidFill>
                  <a:schemeClr val="accent6">
                    <a:lumMod val="50000"/>
                  </a:schemeClr>
                </a:solidFill>
                <a:latin typeface="Times New Roman" panose="02020603050405020304"/>
                <a:cs typeface="Times New Roman" panose="02020603050405020304"/>
              </a:rPr>
              <a:t>r</a:t>
            </a:r>
            <a:r>
              <a:rPr sz="2400" b="1" spc="-4" smtClean="0">
                <a:solidFill>
                  <a:schemeClr val="accent6">
                    <a:lumMod val="50000"/>
                  </a:schemeClr>
                </a:solidFill>
                <a:latin typeface="Times New Roman" panose="02020603050405020304"/>
                <a:cs typeface="Times New Roman" panose="02020603050405020304"/>
              </a:rPr>
              <a:t>a</a:t>
            </a:r>
            <a:r>
              <a:rPr sz="2400" b="1" spc="14" smtClean="0">
                <a:solidFill>
                  <a:schemeClr val="accent6">
                    <a:lumMod val="50000"/>
                  </a:schemeClr>
                </a:solidFill>
                <a:latin typeface="Times New Roman" panose="02020603050405020304"/>
                <a:cs typeface="Times New Roman" panose="02020603050405020304"/>
              </a:rPr>
              <a:t>t</a:t>
            </a:r>
            <a:r>
              <a:rPr sz="2400" b="1" spc="4" smtClean="0">
                <a:solidFill>
                  <a:schemeClr val="accent6">
                    <a:lumMod val="50000"/>
                  </a:schemeClr>
                </a:solidFill>
                <a:latin typeface="Times New Roman" panose="02020603050405020304"/>
                <a:cs typeface="Times New Roman" panose="02020603050405020304"/>
              </a:rPr>
              <a:t>i</a:t>
            </a:r>
            <a:r>
              <a:rPr sz="2400" b="1" spc="0" smtClean="0">
                <a:solidFill>
                  <a:schemeClr val="accent6">
                    <a:lumMod val="50000"/>
                  </a:schemeClr>
                </a:solidFill>
                <a:latin typeface="Times New Roman" panose="02020603050405020304"/>
                <a:cs typeface="Times New Roman" panose="02020603050405020304"/>
              </a:rPr>
              <a:t>ve </a:t>
            </a:r>
            <a:r>
              <a:rPr sz="2400" b="1" spc="-14" smtClean="0">
                <a:solidFill>
                  <a:schemeClr val="accent6">
                    <a:lumMod val="50000"/>
                  </a:schemeClr>
                </a:solidFill>
                <a:latin typeface="Times New Roman" panose="02020603050405020304"/>
                <a:cs typeface="Times New Roman" panose="02020603050405020304"/>
              </a:rPr>
              <a:t>m</a:t>
            </a:r>
            <a:r>
              <a:rPr sz="2400" b="1" spc="-9" smtClean="0">
                <a:solidFill>
                  <a:schemeClr val="accent6">
                    <a:lumMod val="50000"/>
                  </a:schemeClr>
                </a:solidFill>
                <a:latin typeface="Times New Roman" panose="02020603050405020304"/>
                <a:cs typeface="Times New Roman" panose="02020603050405020304"/>
              </a:rPr>
              <a:t>u</a:t>
            </a:r>
            <a:r>
              <a:rPr sz="2400" b="1" spc="4" smtClean="0">
                <a:solidFill>
                  <a:schemeClr val="accent6">
                    <a:lumMod val="50000"/>
                  </a:schemeClr>
                </a:solidFill>
                <a:latin typeface="Times New Roman" panose="02020603050405020304"/>
                <a:cs typeface="Times New Roman" panose="02020603050405020304"/>
              </a:rPr>
              <a:t>l</a:t>
            </a:r>
            <a:r>
              <a:rPr sz="2400" b="1" spc="14" smtClean="0">
                <a:solidFill>
                  <a:schemeClr val="accent6">
                    <a:lumMod val="50000"/>
                  </a:schemeClr>
                </a:solidFill>
                <a:latin typeface="Times New Roman" panose="02020603050405020304"/>
                <a:cs typeface="Times New Roman" panose="02020603050405020304"/>
              </a:rPr>
              <a:t>t</a:t>
            </a:r>
            <a:r>
              <a:rPr sz="2400" b="1" spc="4" smtClean="0">
                <a:solidFill>
                  <a:schemeClr val="accent6">
                    <a:lumMod val="50000"/>
                  </a:schemeClr>
                </a:solidFill>
                <a:latin typeface="Times New Roman" panose="02020603050405020304"/>
                <a:cs typeface="Times New Roman" panose="02020603050405020304"/>
              </a:rPr>
              <a:t>ia</a:t>
            </a:r>
            <a:r>
              <a:rPr sz="2400" b="1" spc="0" smtClean="0">
                <a:solidFill>
                  <a:schemeClr val="accent6">
                    <a:lumMod val="50000"/>
                  </a:schemeClr>
                </a:solidFill>
                <a:latin typeface="Times New Roman" panose="02020603050405020304"/>
                <a:cs typeface="Times New Roman" panose="02020603050405020304"/>
              </a:rPr>
              <a:t>g</a:t>
            </a:r>
            <a:r>
              <a:rPr sz="2400" b="1" spc="4" smtClean="0">
                <a:solidFill>
                  <a:schemeClr val="accent6">
                    <a:lumMod val="50000"/>
                  </a:schemeClr>
                </a:solidFill>
                <a:latin typeface="Times New Roman" panose="02020603050405020304"/>
                <a:cs typeface="Times New Roman" panose="02020603050405020304"/>
              </a:rPr>
              <a:t>e</a:t>
            </a:r>
            <a:r>
              <a:rPr sz="2400" b="1" spc="-9" smtClean="0">
                <a:solidFill>
                  <a:schemeClr val="accent6">
                    <a:lumMod val="50000"/>
                  </a:schemeClr>
                </a:solidFill>
                <a:latin typeface="Times New Roman" panose="02020603050405020304"/>
                <a:cs typeface="Times New Roman" panose="02020603050405020304"/>
              </a:rPr>
              <a:t>n</a:t>
            </a:r>
            <a:r>
              <a:rPr sz="2400" b="1" spc="0" smtClean="0">
                <a:solidFill>
                  <a:schemeClr val="accent6">
                    <a:lumMod val="50000"/>
                  </a:schemeClr>
                </a:solidFill>
                <a:latin typeface="Times New Roman" panose="02020603050405020304"/>
                <a:cs typeface="Times New Roman" panose="02020603050405020304"/>
              </a:rPr>
              <a:t>t</a:t>
            </a:r>
            <a:r>
              <a:rPr sz="2400" b="1" spc="14" smtClean="0">
                <a:solidFill>
                  <a:schemeClr val="accent6">
                    <a:lumMod val="50000"/>
                  </a:schemeClr>
                </a:solidFill>
                <a:latin typeface="Times New Roman" panose="02020603050405020304"/>
                <a:cs typeface="Times New Roman" panose="02020603050405020304"/>
              </a:rPr>
              <a:t> </a:t>
            </a:r>
            <a:r>
              <a:rPr sz="2400" b="1" spc="4" smtClean="0">
                <a:solidFill>
                  <a:schemeClr val="accent6">
                    <a:lumMod val="50000"/>
                  </a:schemeClr>
                </a:solidFill>
                <a:latin typeface="Times New Roman" panose="02020603050405020304"/>
                <a:cs typeface="Times New Roman" panose="02020603050405020304"/>
              </a:rPr>
              <a:t>e</a:t>
            </a:r>
            <a:r>
              <a:rPr sz="2400" b="1" spc="0" smtClean="0">
                <a:solidFill>
                  <a:schemeClr val="accent6">
                    <a:lumMod val="50000"/>
                  </a:schemeClr>
                </a:solidFill>
                <a:latin typeface="Times New Roman" panose="02020603050405020304"/>
                <a:cs typeface="Times New Roman" panose="02020603050405020304"/>
              </a:rPr>
              <a:t>nv</a:t>
            </a:r>
            <a:r>
              <a:rPr sz="2400" b="1" spc="4" smtClean="0">
                <a:solidFill>
                  <a:schemeClr val="accent6">
                    <a:lumMod val="50000"/>
                  </a:schemeClr>
                </a:solidFill>
                <a:latin typeface="Times New Roman" panose="02020603050405020304"/>
                <a:cs typeface="Times New Roman" panose="02020603050405020304"/>
              </a:rPr>
              <a:t>i</a:t>
            </a:r>
            <a:r>
              <a:rPr sz="2400" b="1" spc="0" smtClean="0">
                <a:solidFill>
                  <a:schemeClr val="accent6">
                    <a:lumMod val="50000"/>
                  </a:schemeClr>
                </a:solidFill>
                <a:latin typeface="Times New Roman" panose="02020603050405020304"/>
                <a:cs typeface="Times New Roman" panose="02020603050405020304"/>
              </a:rPr>
              <a:t>ron</a:t>
            </a:r>
            <a:r>
              <a:rPr sz="2400" b="1" spc="-14" smtClean="0">
                <a:solidFill>
                  <a:schemeClr val="accent6">
                    <a:lumMod val="50000"/>
                  </a:schemeClr>
                </a:solidFill>
                <a:latin typeface="Times New Roman" panose="02020603050405020304"/>
                <a:cs typeface="Times New Roman" panose="02020603050405020304"/>
              </a:rPr>
              <a:t>m</a:t>
            </a:r>
            <a:r>
              <a:rPr sz="2400" b="1" spc="4" smtClean="0">
                <a:solidFill>
                  <a:schemeClr val="accent6">
                    <a:lumMod val="50000"/>
                  </a:schemeClr>
                </a:solidFill>
                <a:latin typeface="Times New Roman" panose="02020603050405020304"/>
                <a:cs typeface="Times New Roman" panose="02020603050405020304"/>
              </a:rPr>
              <a:t>e</a:t>
            </a:r>
            <a:r>
              <a:rPr sz="2400" b="1" spc="0" smtClean="0">
                <a:solidFill>
                  <a:schemeClr val="accent6">
                    <a:lumMod val="50000"/>
                  </a:schemeClr>
                </a:solidFill>
                <a:latin typeface="Times New Roman" panose="02020603050405020304"/>
                <a:cs typeface="Times New Roman" panose="02020603050405020304"/>
              </a:rPr>
              <a:t>nt</a:t>
            </a:r>
            <a:endParaRPr sz="2400" b="1">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67"/>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66" name="object 66"/>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51" name="object 51"/>
          <p:cNvSpPr/>
          <p:nvPr/>
        </p:nvSpPr>
        <p:spPr>
          <a:xfrm>
            <a:off x="0" y="1397000"/>
            <a:ext cx="9144000" cy="0"/>
          </a:xfrm>
          <a:custGeom>
            <a:avLst/>
            <a:gdLst/>
            <a:ahLst/>
            <a:cxnLst/>
            <a:rect l="l" t="t" r="r" b="b"/>
            <a:pathLst>
              <a:path w="9144000">
                <a:moveTo>
                  <a:pt x="0" y="0"/>
                </a:moveTo>
                <a:lnTo>
                  <a:pt x="9144000" y="0"/>
                </a:lnTo>
              </a:path>
            </a:pathLst>
          </a:custGeom>
          <a:ln w="28393">
            <a:solidFill>
              <a:srgbClr val="000000"/>
            </a:solidFill>
          </a:ln>
        </p:spPr>
        <p:txBody>
          <a:bodyPr wrap="square" lIns="0" tIns="0" rIns="0" bIns="0" rtlCol="0">
            <a:noAutofit/>
          </a:bodyPr>
          <a:lstStyle/>
          <a:p/>
        </p:txBody>
      </p:sp>
      <p:sp>
        <p:nvSpPr>
          <p:cNvPr id="52" name="object 52"/>
          <p:cNvSpPr/>
          <p:nvPr/>
        </p:nvSpPr>
        <p:spPr>
          <a:xfrm>
            <a:off x="0" y="2075179"/>
            <a:ext cx="9144000" cy="0"/>
          </a:xfrm>
          <a:custGeom>
            <a:avLst/>
            <a:gdLst/>
            <a:ahLst/>
            <a:cxnLst/>
            <a:rect l="l" t="t" r="r" b="b"/>
            <a:pathLst>
              <a:path w="9144000">
                <a:moveTo>
                  <a:pt x="0" y="0"/>
                </a:moveTo>
                <a:lnTo>
                  <a:pt x="9144000" y="0"/>
                </a:lnTo>
              </a:path>
            </a:pathLst>
          </a:custGeom>
          <a:ln w="12579">
            <a:solidFill>
              <a:srgbClr val="000000"/>
            </a:solidFill>
          </a:ln>
        </p:spPr>
        <p:txBody>
          <a:bodyPr wrap="square" lIns="0" tIns="0" rIns="0" bIns="0" rtlCol="0">
            <a:noAutofit/>
          </a:bodyPr>
          <a:lstStyle/>
          <a:p/>
        </p:txBody>
      </p:sp>
      <p:sp>
        <p:nvSpPr>
          <p:cNvPr id="53" name="object 53"/>
          <p:cNvSpPr/>
          <p:nvPr/>
        </p:nvSpPr>
        <p:spPr>
          <a:xfrm>
            <a:off x="0" y="2750820"/>
            <a:ext cx="9144000" cy="0"/>
          </a:xfrm>
          <a:custGeom>
            <a:avLst/>
            <a:gdLst/>
            <a:ahLst/>
            <a:cxnLst/>
            <a:rect l="l" t="t" r="r" b="b"/>
            <a:pathLst>
              <a:path w="9144000">
                <a:moveTo>
                  <a:pt x="0" y="0"/>
                </a:moveTo>
                <a:lnTo>
                  <a:pt x="9144000" y="0"/>
                </a:lnTo>
              </a:path>
            </a:pathLst>
          </a:custGeom>
          <a:ln w="12579">
            <a:solidFill>
              <a:srgbClr val="000000"/>
            </a:solidFill>
          </a:ln>
        </p:spPr>
        <p:txBody>
          <a:bodyPr wrap="square" lIns="0" tIns="0" rIns="0" bIns="0" rtlCol="0">
            <a:noAutofit/>
          </a:bodyPr>
          <a:lstStyle/>
          <a:p/>
        </p:txBody>
      </p:sp>
      <p:sp>
        <p:nvSpPr>
          <p:cNvPr id="54" name="object 54"/>
          <p:cNvSpPr/>
          <p:nvPr/>
        </p:nvSpPr>
        <p:spPr>
          <a:xfrm>
            <a:off x="0" y="3429000"/>
            <a:ext cx="9144000" cy="0"/>
          </a:xfrm>
          <a:custGeom>
            <a:avLst/>
            <a:gdLst/>
            <a:ahLst/>
            <a:cxnLst/>
            <a:rect l="l" t="t" r="r" b="b"/>
            <a:pathLst>
              <a:path w="9144000">
                <a:moveTo>
                  <a:pt x="0" y="0"/>
                </a:moveTo>
                <a:lnTo>
                  <a:pt x="9144000" y="0"/>
                </a:lnTo>
              </a:path>
            </a:pathLst>
          </a:custGeom>
          <a:ln w="12579">
            <a:solidFill>
              <a:srgbClr val="000000"/>
            </a:solidFill>
          </a:ln>
        </p:spPr>
        <p:txBody>
          <a:bodyPr wrap="square" lIns="0" tIns="0" rIns="0" bIns="0" rtlCol="0">
            <a:noAutofit/>
          </a:bodyPr>
          <a:lstStyle/>
          <a:p/>
        </p:txBody>
      </p:sp>
      <p:sp>
        <p:nvSpPr>
          <p:cNvPr id="55" name="object 55"/>
          <p:cNvSpPr/>
          <p:nvPr/>
        </p:nvSpPr>
        <p:spPr>
          <a:xfrm>
            <a:off x="0" y="4107179"/>
            <a:ext cx="9144000" cy="0"/>
          </a:xfrm>
          <a:custGeom>
            <a:avLst/>
            <a:gdLst/>
            <a:ahLst/>
            <a:cxnLst/>
            <a:rect l="l" t="t" r="r" b="b"/>
            <a:pathLst>
              <a:path w="9144000">
                <a:moveTo>
                  <a:pt x="0" y="0"/>
                </a:moveTo>
                <a:lnTo>
                  <a:pt x="9144000" y="0"/>
                </a:lnTo>
              </a:path>
            </a:pathLst>
          </a:custGeom>
          <a:ln w="12579">
            <a:solidFill>
              <a:srgbClr val="000000"/>
            </a:solidFill>
          </a:ln>
        </p:spPr>
        <p:txBody>
          <a:bodyPr wrap="square" lIns="0" tIns="0" rIns="0" bIns="0" rtlCol="0">
            <a:noAutofit/>
          </a:bodyPr>
          <a:lstStyle/>
          <a:p/>
        </p:txBody>
      </p:sp>
      <p:sp>
        <p:nvSpPr>
          <p:cNvPr id="56" name="object 56"/>
          <p:cNvSpPr/>
          <p:nvPr/>
        </p:nvSpPr>
        <p:spPr>
          <a:xfrm>
            <a:off x="0" y="4782820"/>
            <a:ext cx="9144000" cy="0"/>
          </a:xfrm>
          <a:custGeom>
            <a:avLst/>
            <a:gdLst/>
            <a:ahLst/>
            <a:cxnLst/>
            <a:rect l="l" t="t" r="r" b="b"/>
            <a:pathLst>
              <a:path w="9144000">
                <a:moveTo>
                  <a:pt x="0" y="0"/>
                </a:moveTo>
                <a:lnTo>
                  <a:pt x="9144000" y="0"/>
                </a:lnTo>
              </a:path>
            </a:pathLst>
          </a:custGeom>
          <a:ln w="12579">
            <a:solidFill>
              <a:srgbClr val="000000"/>
            </a:solidFill>
          </a:ln>
        </p:spPr>
        <p:txBody>
          <a:bodyPr wrap="square" lIns="0" tIns="0" rIns="0" bIns="0" rtlCol="0">
            <a:noAutofit/>
          </a:bodyPr>
          <a:lstStyle/>
          <a:p/>
        </p:txBody>
      </p:sp>
      <p:sp>
        <p:nvSpPr>
          <p:cNvPr id="57" name="object 57"/>
          <p:cNvSpPr/>
          <p:nvPr/>
        </p:nvSpPr>
        <p:spPr>
          <a:xfrm>
            <a:off x="0" y="5560060"/>
            <a:ext cx="9144000" cy="0"/>
          </a:xfrm>
          <a:custGeom>
            <a:avLst/>
            <a:gdLst/>
            <a:ahLst/>
            <a:cxnLst/>
            <a:rect l="l" t="t" r="r" b="b"/>
            <a:pathLst>
              <a:path w="9144000">
                <a:moveTo>
                  <a:pt x="0" y="0"/>
                </a:moveTo>
                <a:lnTo>
                  <a:pt x="9144000" y="0"/>
                </a:lnTo>
              </a:path>
            </a:pathLst>
          </a:custGeom>
          <a:ln w="28393">
            <a:solidFill>
              <a:srgbClr val="000000"/>
            </a:solidFill>
          </a:ln>
        </p:spPr>
        <p:txBody>
          <a:bodyPr wrap="square" lIns="0" tIns="0" rIns="0" bIns="0" rtlCol="0">
            <a:noAutofit/>
          </a:bodyPr>
          <a:lstStyle/>
          <a:p/>
        </p:txBody>
      </p:sp>
      <p:sp>
        <p:nvSpPr>
          <p:cNvPr id="58" name="object 58"/>
          <p:cNvSpPr/>
          <p:nvPr/>
        </p:nvSpPr>
        <p:spPr>
          <a:xfrm>
            <a:off x="0" y="1397000"/>
            <a:ext cx="0" cy="4163060"/>
          </a:xfrm>
          <a:custGeom>
            <a:avLst/>
            <a:gdLst/>
            <a:ahLst/>
            <a:cxnLst/>
            <a:rect l="l" t="t" r="r" b="b"/>
            <a:pathLst>
              <a:path h="4163060">
                <a:moveTo>
                  <a:pt x="0" y="0"/>
                </a:moveTo>
                <a:lnTo>
                  <a:pt x="0" y="4163060"/>
                </a:lnTo>
              </a:path>
            </a:pathLst>
          </a:custGeom>
          <a:ln w="28393">
            <a:solidFill>
              <a:srgbClr val="000000"/>
            </a:solidFill>
          </a:ln>
        </p:spPr>
        <p:txBody>
          <a:bodyPr wrap="square" lIns="0" tIns="0" rIns="0" bIns="0" rtlCol="0">
            <a:noAutofit/>
          </a:bodyPr>
          <a:lstStyle/>
          <a:p/>
        </p:txBody>
      </p:sp>
      <p:sp>
        <p:nvSpPr>
          <p:cNvPr id="59" name="object 59"/>
          <p:cNvSpPr/>
          <p:nvPr/>
        </p:nvSpPr>
        <p:spPr>
          <a:xfrm>
            <a:off x="1308100" y="1397000"/>
            <a:ext cx="0" cy="4163060"/>
          </a:xfrm>
          <a:custGeom>
            <a:avLst/>
            <a:gdLst/>
            <a:ahLst/>
            <a:cxnLst/>
            <a:rect l="l" t="t" r="r" b="b"/>
            <a:pathLst>
              <a:path h="4163060">
                <a:moveTo>
                  <a:pt x="0" y="0"/>
                </a:moveTo>
                <a:lnTo>
                  <a:pt x="0" y="4163060"/>
                </a:lnTo>
              </a:path>
            </a:pathLst>
          </a:custGeom>
          <a:ln w="12579">
            <a:solidFill>
              <a:srgbClr val="000000"/>
            </a:solidFill>
          </a:ln>
        </p:spPr>
        <p:txBody>
          <a:bodyPr wrap="square" lIns="0" tIns="0" rIns="0" bIns="0" rtlCol="0">
            <a:noAutofit/>
          </a:bodyPr>
          <a:lstStyle/>
          <a:p/>
        </p:txBody>
      </p:sp>
      <p:sp>
        <p:nvSpPr>
          <p:cNvPr id="60" name="object 60"/>
          <p:cNvSpPr/>
          <p:nvPr/>
        </p:nvSpPr>
        <p:spPr>
          <a:xfrm>
            <a:off x="2611120" y="1397000"/>
            <a:ext cx="0" cy="4163060"/>
          </a:xfrm>
          <a:custGeom>
            <a:avLst/>
            <a:gdLst/>
            <a:ahLst/>
            <a:cxnLst/>
            <a:rect l="l" t="t" r="r" b="b"/>
            <a:pathLst>
              <a:path h="4163060">
                <a:moveTo>
                  <a:pt x="0" y="0"/>
                </a:moveTo>
                <a:lnTo>
                  <a:pt x="0" y="4163060"/>
                </a:lnTo>
              </a:path>
            </a:pathLst>
          </a:custGeom>
          <a:ln w="12579">
            <a:solidFill>
              <a:srgbClr val="000000"/>
            </a:solidFill>
          </a:ln>
        </p:spPr>
        <p:txBody>
          <a:bodyPr wrap="square" lIns="0" tIns="0" rIns="0" bIns="0" rtlCol="0">
            <a:noAutofit/>
          </a:bodyPr>
          <a:lstStyle/>
          <a:p/>
        </p:txBody>
      </p:sp>
      <p:sp>
        <p:nvSpPr>
          <p:cNvPr id="61" name="object 61"/>
          <p:cNvSpPr/>
          <p:nvPr/>
        </p:nvSpPr>
        <p:spPr>
          <a:xfrm>
            <a:off x="3919220" y="1397000"/>
            <a:ext cx="0" cy="4163060"/>
          </a:xfrm>
          <a:custGeom>
            <a:avLst/>
            <a:gdLst/>
            <a:ahLst/>
            <a:cxnLst/>
            <a:rect l="l" t="t" r="r" b="b"/>
            <a:pathLst>
              <a:path h="4163060">
                <a:moveTo>
                  <a:pt x="0" y="0"/>
                </a:moveTo>
                <a:lnTo>
                  <a:pt x="0" y="4163060"/>
                </a:lnTo>
              </a:path>
            </a:pathLst>
          </a:custGeom>
          <a:ln w="12579">
            <a:solidFill>
              <a:srgbClr val="000000"/>
            </a:solidFill>
          </a:ln>
        </p:spPr>
        <p:txBody>
          <a:bodyPr wrap="square" lIns="0" tIns="0" rIns="0" bIns="0" rtlCol="0">
            <a:noAutofit/>
          </a:bodyPr>
          <a:lstStyle/>
          <a:p/>
        </p:txBody>
      </p:sp>
      <p:sp>
        <p:nvSpPr>
          <p:cNvPr id="62" name="object 62"/>
          <p:cNvSpPr/>
          <p:nvPr/>
        </p:nvSpPr>
        <p:spPr>
          <a:xfrm>
            <a:off x="5224780" y="1397000"/>
            <a:ext cx="0" cy="4163060"/>
          </a:xfrm>
          <a:custGeom>
            <a:avLst/>
            <a:gdLst/>
            <a:ahLst/>
            <a:cxnLst/>
            <a:rect l="l" t="t" r="r" b="b"/>
            <a:pathLst>
              <a:path h="4163060">
                <a:moveTo>
                  <a:pt x="0" y="0"/>
                </a:moveTo>
                <a:lnTo>
                  <a:pt x="0" y="4163060"/>
                </a:lnTo>
              </a:path>
            </a:pathLst>
          </a:custGeom>
          <a:ln w="12579">
            <a:solidFill>
              <a:srgbClr val="000000"/>
            </a:solidFill>
          </a:ln>
        </p:spPr>
        <p:txBody>
          <a:bodyPr wrap="square" lIns="0" tIns="0" rIns="0" bIns="0" rtlCol="0">
            <a:noAutofit/>
          </a:bodyPr>
          <a:lstStyle/>
          <a:p/>
        </p:txBody>
      </p:sp>
      <p:sp>
        <p:nvSpPr>
          <p:cNvPr id="63" name="object 63"/>
          <p:cNvSpPr/>
          <p:nvPr/>
        </p:nvSpPr>
        <p:spPr>
          <a:xfrm>
            <a:off x="6532880" y="1397000"/>
            <a:ext cx="0" cy="4163060"/>
          </a:xfrm>
          <a:custGeom>
            <a:avLst/>
            <a:gdLst/>
            <a:ahLst/>
            <a:cxnLst/>
            <a:rect l="l" t="t" r="r" b="b"/>
            <a:pathLst>
              <a:path h="4163060">
                <a:moveTo>
                  <a:pt x="0" y="0"/>
                </a:moveTo>
                <a:lnTo>
                  <a:pt x="0" y="4163060"/>
                </a:lnTo>
              </a:path>
            </a:pathLst>
          </a:custGeom>
          <a:ln w="12579">
            <a:solidFill>
              <a:srgbClr val="000000"/>
            </a:solidFill>
          </a:ln>
        </p:spPr>
        <p:txBody>
          <a:bodyPr wrap="square" lIns="0" tIns="0" rIns="0" bIns="0" rtlCol="0">
            <a:noAutofit/>
          </a:bodyPr>
          <a:lstStyle/>
          <a:p/>
        </p:txBody>
      </p:sp>
      <p:sp>
        <p:nvSpPr>
          <p:cNvPr id="64" name="object 64"/>
          <p:cNvSpPr/>
          <p:nvPr/>
        </p:nvSpPr>
        <p:spPr>
          <a:xfrm>
            <a:off x="7835900" y="1397000"/>
            <a:ext cx="0" cy="4163060"/>
          </a:xfrm>
          <a:custGeom>
            <a:avLst/>
            <a:gdLst/>
            <a:ahLst/>
            <a:cxnLst/>
            <a:rect l="l" t="t" r="r" b="b"/>
            <a:pathLst>
              <a:path h="4163060">
                <a:moveTo>
                  <a:pt x="0" y="0"/>
                </a:moveTo>
                <a:lnTo>
                  <a:pt x="0" y="4163060"/>
                </a:lnTo>
              </a:path>
            </a:pathLst>
          </a:custGeom>
          <a:ln w="12579">
            <a:solidFill>
              <a:srgbClr val="000000"/>
            </a:solidFill>
          </a:ln>
        </p:spPr>
        <p:txBody>
          <a:bodyPr wrap="square" lIns="0" tIns="0" rIns="0" bIns="0" rtlCol="0">
            <a:noAutofit/>
          </a:bodyPr>
          <a:lstStyle/>
          <a:p/>
        </p:txBody>
      </p:sp>
      <p:sp>
        <p:nvSpPr>
          <p:cNvPr id="65" name="object 65"/>
          <p:cNvSpPr/>
          <p:nvPr/>
        </p:nvSpPr>
        <p:spPr>
          <a:xfrm>
            <a:off x="9144000" y="1397000"/>
            <a:ext cx="0" cy="4163060"/>
          </a:xfrm>
          <a:custGeom>
            <a:avLst/>
            <a:gdLst/>
            <a:ahLst/>
            <a:cxnLst/>
            <a:rect l="l" t="t" r="r" b="b"/>
            <a:pathLst>
              <a:path h="4163060">
                <a:moveTo>
                  <a:pt x="0" y="0"/>
                </a:moveTo>
                <a:lnTo>
                  <a:pt x="0" y="4163060"/>
                </a:lnTo>
              </a:path>
            </a:pathLst>
          </a:custGeom>
          <a:ln w="28393">
            <a:solidFill>
              <a:srgbClr val="000000"/>
            </a:solidFill>
          </a:ln>
        </p:spPr>
        <p:txBody>
          <a:bodyPr wrap="square" lIns="0" tIns="0" rIns="0" bIns="0" rtlCol="0">
            <a:noAutofit/>
          </a:bodyPr>
          <a:lstStyle/>
          <a:p/>
        </p:txBody>
      </p:sp>
      <p:sp>
        <p:nvSpPr>
          <p:cNvPr id="50" name="object 50"/>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26</a:t>
            </a:r>
            <a:endParaRPr sz="1200">
              <a:latin typeface="Times New Roman" panose="02020603050405020304"/>
              <a:cs typeface="Times New Roman" panose="02020603050405020304"/>
            </a:endParaRPr>
          </a:p>
        </p:txBody>
      </p:sp>
      <p:sp>
        <p:nvSpPr>
          <p:cNvPr id="49" name="object 49"/>
          <p:cNvSpPr txBox="1"/>
          <p:nvPr/>
        </p:nvSpPr>
        <p:spPr>
          <a:xfrm>
            <a:off x="77470" y="370210"/>
            <a:ext cx="2214760" cy="431800"/>
          </a:xfrm>
          <a:prstGeom prst="rect">
            <a:avLst/>
          </a:prstGeom>
        </p:spPr>
        <p:txBody>
          <a:bodyPr wrap="square" lIns="0" tIns="0" rIns="0" bIns="0" rtlCol="0">
            <a:noAutofit/>
          </a:bodyPr>
          <a:lstStyle/>
          <a:p>
            <a:pPr marL="12700">
              <a:lnSpc>
                <a:spcPts val="3365"/>
              </a:lnSpc>
              <a:spcBef>
                <a:spcPts val="170"/>
              </a:spcBef>
            </a:pPr>
            <a:r>
              <a:rPr sz="3200" spc="4"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a:t>
            </a:r>
            <a:r>
              <a:rPr sz="3200" spc="9" dirty="0" smtClean="0">
                <a:latin typeface="Times New Roman" panose="02020603050405020304"/>
                <a:cs typeface="Times New Roman" panose="02020603050405020304"/>
              </a:rPr>
              <a:t>v</a:t>
            </a:r>
            <a:r>
              <a:rPr sz="3200" spc="0" dirty="0" smtClean="0">
                <a:latin typeface="Times New Roman" panose="02020603050405020304"/>
                <a:cs typeface="Times New Roman" panose="02020603050405020304"/>
              </a:rPr>
              <a:t>i</a:t>
            </a:r>
            <a:r>
              <a:rPr sz="3200" spc="4" dirty="0" smtClean="0">
                <a:latin typeface="Times New Roman" panose="02020603050405020304"/>
                <a:cs typeface="Times New Roman" panose="02020603050405020304"/>
              </a:rPr>
              <a:t>r</a:t>
            </a:r>
            <a:r>
              <a:rPr sz="3200" spc="0" dirty="0" smtClean="0">
                <a:latin typeface="Times New Roman" panose="02020603050405020304"/>
                <a:cs typeface="Times New Roman" panose="02020603050405020304"/>
              </a:rPr>
              <a:t>o</a:t>
            </a:r>
            <a:r>
              <a:rPr sz="3200" spc="9" dirty="0" smtClean="0">
                <a:latin typeface="Times New Roman" panose="02020603050405020304"/>
                <a:cs typeface="Times New Roman" panose="02020603050405020304"/>
              </a:rPr>
              <a:t>nm</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n</a:t>
            </a:r>
            <a:r>
              <a:rPr sz="3200" spc="0" dirty="0" smtClean="0">
                <a:latin typeface="Times New Roman" panose="02020603050405020304"/>
                <a:cs typeface="Times New Roman" panose="02020603050405020304"/>
              </a:rPr>
              <a:t>t</a:t>
            </a:r>
            <a:endParaRPr sz="3200">
              <a:latin typeface="Times New Roman" panose="02020603050405020304"/>
              <a:cs typeface="Times New Roman" panose="02020603050405020304"/>
            </a:endParaRPr>
          </a:p>
        </p:txBody>
      </p:sp>
      <p:sp>
        <p:nvSpPr>
          <p:cNvPr id="48" name="object 48"/>
          <p:cNvSpPr txBox="1"/>
          <p:nvPr/>
        </p:nvSpPr>
        <p:spPr>
          <a:xfrm>
            <a:off x="2362200" y="381000"/>
            <a:ext cx="946824" cy="431800"/>
          </a:xfrm>
          <a:prstGeom prst="rect">
            <a:avLst/>
          </a:prstGeom>
        </p:spPr>
        <p:txBody>
          <a:bodyPr wrap="square" lIns="0" tIns="0" rIns="0" bIns="0" rtlCol="0">
            <a:noAutofit/>
          </a:bodyPr>
          <a:lstStyle/>
          <a:p>
            <a:pPr marL="12700">
              <a:lnSpc>
                <a:spcPts val="3365"/>
              </a:lnSpc>
              <a:spcBef>
                <a:spcPts val="170"/>
              </a:spcBef>
            </a:pPr>
            <a:r>
              <a:rPr sz="3200" spc="-9" dirty="0" smtClean="0">
                <a:latin typeface="Times New Roman" panose="02020603050405020304"/>
                <a:cs typeface="Times New Roman" panose="02020603050405020304"/>
              </a:rPr>
              <a:t>t</a:t>
            </a:r>
            <a:r>
              <a:rPr sz="3200" spc="9" dirty="0" smtClean="0">
                <a:latin typeface="Times New Roman" panose="02020603050405020304"/>
                <a:cs typeface="Times New Roman" panose="02020603050405020304"/>
              </a:rPr>
              <a:t>ype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47" name="object 47"/>
          <p:cNvSpPr txBox="1"/>
          <p:nvPr/>
        </p:nvSpPr>
        <p:spPr>
          <a:xfrm>
            <a:off x="77470" y="5650431"/>
            <a:ext cx="139722" cy="561340"/>
          </a:xfrm>
          <a:prstGeom prst="rect">
            <a:avLst/>
          </a:prstGeom>
        </p:spPr>
        <p:txBody>
          <a:bodyPr wrap="square" lIns="0" tIns="0" rIns="0" bIns="0" rtlCol="0">
            <a:noAutofit/>
          </a:bodyPr>
          <a:lstStyle/>
          <a:p>
            <a:pPr marL="12700">
              <a:lnSpc>
                <a:spcPts val="1940"/>
              </a:lnSpc>
              <a:spcBef>
                <a:spcPts val="95"/>
              </a:spcBef>
            </a:pPr>
            <a:r>
              <a:rPr sz="1800" spc="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12700">
              <a:lnSpc>
                <a:spcPct val="96000"/>
              </a:lnSpc>
              <a:spcBef>
                <a:spcPts val="255"/>
              </a:spcBef>
            </a:pPr>
            <a:r>
              <a:rPr sz="1800" spc="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
        <p:nvSpPr>
          <p:cNvPr id="46" name="object 46"/>
          <p:cNvSpPr txBox="1"/>
          <p:nvPr/>
        </p:nvSpPr>
        <p:spPr>
          <a:xfrm>
            <a:off x="412750" y="5661861"/>
            <a:ext cx="6667560" cy="781050"/>
          </a:xfrm>
          <a:prstGeom prst="rect">
            <a:avLst/>
          </a:prstGeom>
        </p:spPr>
        <p:txBody>
          <a:bodyPr wrap="square" lIns="0" tIns="0" rIns="0" bIns="0" rtlCol="0">
            <a:noAutofit/>
          </a:bodyPr>
          <a:lstStyle/>
          <a:p>
            <a:pPr marL="12700" marR="26670">
              <a:lnSpc>
                <a:spcPts val="1940"/>
              </a:lnSpc>
              <a:spcBef>
                <a:spcPts val="95"/>
              </a:spcBef>
            </a:pPr>
            <a:r>
              <a:rPr sz="1800" spc="0" dirty="0" smtClean="0">
                <a:solidFill>
                  <a:schemeClr val="accent6">
                    <a:lumMod val="50000"/>
                  </a:schemeClr>
                </a:solidFill>
                <a:latin typeface="Times New Roman" panose="02020603050405020304"/>
                <a:cs typeface="Times New Roman" panose="02020603050405020304"/>
              </a:rPr>
              <a:t>T</a:t>
            </a:r>
            <a:r>
              <a:rPr sz="1800" spc="9" dirty="0" smtClean="0">
                <a:solidFill>
                  <a:schemeClr val="accent6">
                    <a:lumMod val="50000"/>
                  </a:schemeClr>
                </a:solidFill>
                <a:latin typeface="Times New Roman" panose="02020603050405020304"/>
                <a:cs typeface="Times New Roman" panose="02020603050405020304"/>
              </a:rPr>
              <a:t>h</a:t>
            </a:r>
            <a:r>
              <a:rPr sz="1800" spc="0" dirty="0" smtClean="0">
                <a:solidFill>
                  <a:schemeClr val="accent6">
                    <a:lumMod val="50000"/>
                  </a:schemeClr>
                </a:solidFill>
                <a:latin typeface="Times New Roman" panose="02020603050405020304"/>
                <a:cs typeface="Times New Roman" panose="02020603050405020304"/>
              </a:rPr>
              <a:t>e</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envi</a:t>
            </a:r>
            <a:r>
              <a:rPr sz="1800" spc="9" dirty="0" smtClean="0">
                <a:solidFill>
                  <a:schemeClr val="accent6">
                    <a:lumMod val="50000"/>
                  </a:schemeClr>
                </a:solidFill>
                <a:latin typeface="Times New Roman" panose="02020603050405020304"/>
                <a:cs typeface="Times New Roman" panose="02020603050405020304"/>
              </a:rPr>
              <a:t>r</a:t>
            </a:r>
            <a:r>
              <a:rPr sz="1800" spc="0" dirty="0" smtClean="0">
                <a:solidFill>
                  <a:schemeClr val="accent6">
                    <a:lumMod val="50000"/>
                  </a:schemeClr>
                </a:solidFill>
                <a:latin typeface="Times New Roman" panose="02020603050405020304"/>
                <a:cs typeface="Times New Roman" panose="02020603050405020304"/>
              </a:rPr>
              <a:t>on</a:t>
            </a:r>
            <a:r>
              <a:rPr sz="1800" spc="-9" dirty="0" smtClean="0">
                <a:solidFill>
                  <a:schemeClr val="accent6">
                    <a:lumMod val="50000"/>
                  </a:schemeClr>
                </a:solidFill>
                <a:latin typeface="Times New Roman" panose="02020603050405020304"/>
                <a:cs typeface="Times New Roman" panose="02020603050405020304"/>
              </a:rPr>
              <a:t>m</a:t>
            </a:r>
            <a:r>
              <a:rPr sz="1800" spc="0" dirty="0" smtClean="0">
                <a:solidFill>
                  <a:schemeClr val="accent6">
                    <a:lumMod val="50000"/>
                  </a:schemeClr>
                </a:solidFill>
                <a:latin typeface="Times New Roman" panose="02020603050405020304"/>
                <a:cs typeface="Times New Roman" panose="02020603050405020304"/>
              </a:rPr>
              <a:t>ent</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t</a:t>
            </a:r>
            <a:r>
              <a:rPr sz="1800" spc="29" dirty="0" smtClean="0">
                <a:solidFill>
                  <a:schemeClr val="accent6">
                    <a:lumMod val="50000"/>
                  </a:schemeClr>
                </a:solidFill>
                <a:latin typeface="Times New Roman" panose="02020603050405020304"/>
                <a:cs typeface="Times New Roman" panose="02020603050405020304"/>
              </a:rPr>
              <a:t>y</a:t>
            </a:r>
            <a:r>
              <a:rPr sz="1800" spc="0" dirty="0" smtClean="0">
                <a:solidFill>
                  <a:schemeClr val="accent6">
                    <a:lumMod val="50000"/>
                  </a:schemeClr>
                </a:solidFill>
                <a:latin typeface="Times New Roman" panose="02020603050405020304"/>
                <a:cs typeface="Times New Roman" panose="02020603050405020304"/>
              </a:rPr>
              <a:t>pe</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l</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rgely</a:t>
            </a:r>
            <a:r>
              <a:rPr sz="1800" spc="3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det</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r</a:t>
            </a:r>
            <a:r>
              <a:rPr sz="1800" spc="-9" dirty="0" smtClean="0">
                <a:solidFill>
                  <a:schemeClr val="accent6">
                    <a:lumMod val="50000"/>
                  </a:schemeClr>
                </a:solidFill>
                <a:latin typeface="Times New Roman" panose="02020603050405020304"/>
                <a:cs typeface="Times New Roman" panose="02020603050405020304"/>
              </a:rPr>
              <a:t>m</a:t>
            </a:r>
            <a:r>
              <a:rPr sz="1800" spc="0" dirty="0" smtClean="0">
                <a:solidFill>
                  <a:schemeClr val="accent6">
                    <a:lumMod val="50000"/>
                  </a:schemeClr>
                </a:solidFill>
                <a:latin typeface="Times New Roman" panose="02020603050405020304"/>
                <a:cs typeface="Times New Roman" panose="02020603050405020304"/>
              </a:rPr>
              <a:t>in</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s the</a:t>
            </a:r>
            <a:r>
              <a:rPr sz="1800" spc="9" dirty="0" smtClean="0">
                <a:solidFill>
                  <a:schemeClr val="accent6">
                    <a:lumMod val="50000"/>
                  </a:schemeClr>
                </a:solidFill>
                <a:latin typeface="Times New Roman" panose="02020603050405020304"/>
                <a:cs typeface="Times New Roman" panose="02020603050405020304"/>
              </a:rPr>
              <a:t> a</a:t>
            </a:r>
            <a:r>
              <a:rPr sz="1800" spc="0" dirty="0" smtClean="0">
                <a:solidFill>
                  <a:schemeClr val="accent6">
                    <a:lumMod val="50000"/>
                  </a:schemeClr>
                </a:solidFill>
                <a:latin typeface="Times New Roman" panose="02020603050405020304"/>
                <a:cs typeface="Times New Roman" panose="02020603050405020304"/>
              </a:rPr>
              <a:t>gent</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d</a:t>
            </a:r>
            <a:r>
              <a:rPr sz="1800" spc="9" dirty="0" smtClean="0">
                <a:solidFill>
                  <a:schemeClr val="accent6">
                    <a:lumMod val="50000"/>
                  </a:schemeClr>
                </a:solidFill>
                <a:latin typeface="Times New Roman" panose="02020603050405020304"/>
                <a:cs typeface="Times New Roman" panose="02020603050405020304"/>
              </a:rPr>
              <a:t>e</a:t>
            </a:r>
            <a:r>
              <a:rPr sz="1800" spc="-9" dirty="0" smtClean="0">
                <a:solidFill>
                  <a:schemeClr val="accent6">
                    <a:lumMod val="50000"/>
                  </a:schemeClr>
                </a:solidFill>
                <a:latin typeface="Times New Roman" panose="02020603050405020304"/>
                <a:cs typeface="Times New Roman" panose="02020603050405020304"/>
              </a:rPr>
              <a:t>s</a:t>
            </a:r>
            <a:r>
              <a:rPr sz="1800" spc="0" dirty="0" smtClean="0">
                <a:solidFill>
                  <a:schemeClr val="accent6">
                    <a:lumMod val="50000"/>
                  </a:schemeClr>
                </a:solidFill>
                <a:latin typeface="Times New Roman" panose="02020603050405020304"/>
                <a:cs typeface="Times New Roman" panose="02020603050405020304"/>
              </a:rPr>
              <a:t>ign</a:t>
            </a:r>
            <a:endParaRPr sz="1800">
              <a:solidFill>
                <a:schemeClr val="accent6">
                  <a:lumMod val="50000"/>
                </a:schemeClr>
              </a:solidFill>
              <a:latin typeface="Times New Roman" panose="02020603050405020304"/>
              <a:cs typeface="Times New Roman" panose="02020603050405020304"/>
            </a:endParaRPr>
          </a:p>
          <a:p>
            <a:pPr marL="12700">
              <a:lnSpc>
                <a:spcPts val="1730"/>
              </a:lnSpc>
              <a:spcBef>
                <a:spcPts val="635"/>
              </a:spcBef>
            </a:pPr>
            <a:r>
              <a:rPr sz="1800" spc="0" dirty="0" smtClean="0">
                <a:solidFill>
                  <a:schemeClr val="accent6">
                    <a:lumMod val="50000"/>
                  </a:schemeClr>
                </a:solidFill>
                <a:latin typeface="Times New Roman" panose="02020603050405020304"/>
                <a:cs typeface="Times New Roman" panose="02020603050405020304"/>
              </a:rPr>
              <a:t>T</a:t>
            </a:r>
            <a:r>
              <a:rPr sz="1800" spc="9" dirty="0" smtClean="0">
                <a:solidFill>
                  <a:schemeClr val="accent6">
                    <a:lumMod val="50000"/>
                  </a:schemeClr>
                </a:solidFill>
                <a:latin typeface="Times New Roman" panose="02020603050405020304"/>
                <a:cs typeface="Times New Roman" panose="02020603050405020304"/>
              </a:rPr>
              <a:t>h</a:t>
            </a:r>
            <a:r>
              <a:rPr sz="1800" spc="0" dirty="0" smtClean="0">
                <a:solidFill>
                  <a:schemeClr val="accent6">
                    <a:lumMod val="50000"/>
                  </a:schemeClr>
                </a:solidFill>
                <a:latin typeface="Times New Roman" panose="02020603050405020304"/>
                <a:cs typeface="Times New Roman" panose="02020603050405020304"/>
              </a:rPr>
              <a:t>e</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re</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l</a:t>
            </a:r>
            <a:r>
              <a:rPr sz="1800" spc="9" dirty="0" smtClean="0">
                <a:solidFill>
                  <a:schemeClr val="accent6">
                    <a:lumMod val="50000"/>
                  </a:schemeClr>
                </a:solidFill>
                <a:latin typeface="Times New Roman" panose="02020603050405020304"/>
                <a:cs typeface="Times New Roman" panose="02020603050405020304"/>
              </a:rPr>
              <a:t> </a:t>
            </a:r>
            <a:r>
              <a:rPr sz="1800" spc="-9" dirty="0" smtClean="0">
                <a:solidFill>
                  <a:schemeClr val="accent6">
                    <a:lumMod val="50000"/>
                  </a:schemeClr>
                </a:solidFill>
                <a:latin typeface="Times New Roman" panose="02020603050405020304"/>
                <a:cs typeface="Times New Roman" panose="02020603050405020304"/>
              </a:rPr>
              <a:t>w</a:t>
            </a:r>
            <a:r>
              <a:rPr sz="1800" spc="0" dirty="0" smtClean="0">
                <a:solidFill>
                  <a:schemeClr val="accent6">
                    <a:lumMod val="50000"/>
                  </a:schemeClr>
                </a:solidFill>
                <a:latin typeface="Times New Roman" panose="02020603050405020304"/>
                <a:cs typeface="Times New Roman" panose="02020603050405020304"/>
              </a:rPr>
              <a:t>orld</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is</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(of </a:t>
            </a:r>
            <a:r>
              <a:rPr sz="1800" spc="9" dirty="0" smtClean="0">
                <a:solidFill>
                  <a:schemeClr val="accent6">
                    <a:lumMod val="50000"/>
                  </a:schemeClr>
                </a:solidFill>
                <a:latin typeface="Times New Roman" panose="02020603050405020304"/>
                <a:cs typeface="Times New Roman" panose="02020603050405020304"/>
              </a:rPr>
              <a:t>c</a:t>
            </a:r>
            <a:r>
              <a:rPr sz="1800" spc="0" dirty="0" smtClean="0">
                <a:solidFill>
                  <a:schemeClr val="accent6">
                    <a:lumMod val="50000"/>
                  </a:schemeClr>
                </a:solidFill>
                <a:latin typeface="Times New Roman" panose="02020603050405020304"/>
                <a:cs typeface="Times New Roman" panose="02020603050405020304"/>
              </a:rPr>
              <a:t>our</a:t>
            </a: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 p</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rti</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l</a:t>
            </a:r>
            <a:r>
              <a:rPr sz="1800" spc="9" dirty="0" smtClean="0">
                <a:solidFill>
                  <a:schemeClr val="accent6">
                    <a:lumMod val="50000"/>
                  </a:schemeClr>
                </a:solidFill>
                <a:latin typeface="Times New Roman" panose="02020603050405020304"/>
                <a:cs typeface="Times New Roman" panose="02020603050405020304"/>
              </a:rPr>
              <a:t>l</a:t>
            </a:r>
            <a:r>
              <a:rPr sz="1800" spc="0" dirty="0" smtClean="0">
                <a:solidFill>
                  <a:schemeClr val="accent6">
                    <a:lumMod val="50000"/>
                  </a:schemeClr>
                </a:solidFill>
                <a:latin typeface="Times New Roman" panose="02020603050405020304"/>
                <a:cs typeface="Times New Roman" panose="02020603050405020304"/>
              </a:rPr>
              <a:t>y</a:t>
            </a:r>
            <a:r>
              <a:rPr sz="1800" spc="2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ob</a:t>
            </a: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rvabl</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sto</a:t>
            </a:r>
            <a:r>
              <a:rPr sz="1800" spc="9" dirty="0" smtClean="0">
                <a:solidFill>
                  <a:schemeClr val="accent6">
                    <a:lumMod val="50000"/>
                  </a:schemeClr>
                </a:solidFill>
                <a:latin typeface="Times New Roman" panose="02020603050405020304"/>
                <a:cs typeface="Times New Roman" panose="02020603050405020304"/>
              </a:rPr>
              <a:t>c</a:t>
            </a:r>
            <a:r>
              <a:rPr sz="1800" spc="0" dirty="0" smtClean="0">
                <a:solidFill>
                  <a:schemeClr val="accent6">
                    <a:lumMod val="50000"/>
                  </a:schemeClr>
                </a:solidFill>
                <a:latin typeface="Times New Roman" panose="02020603050405020304"/>
                <a:cs typeface="Times New Roman" panose="02020603050405020304"/>
              </a:rPr>
              <a:t>hasti</a:t>
            </a:r>
            <a:r>
              <a:rPr sz="1800" spc="9" dirty="0" smtClean="0">
                <a:solidFill>
                  <a:schemeClr val="accent6">
                    <a:lumMod val="50000"/>
                  </a:schemeClr>
                </a:solidFill>
                <a:latin typeface="Times New Roman" panose="02020603050405020304"/>
                <a:cs typeface="Times New Roman" panose="02020603050405020304"/>
              </a:rPr>
              <a:t>c</a:t>
            </a:r>
            <a:r>
              <a:rPr sz="1800" spc="0"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 </a:t>
            </a:r>
            <a:r>
              <a:rPr sz="1800" spc="-9" dirty="0" smtClean="0">
                <a:solidFill>
                  <a:schemeClr val="accent6">
                    <a:lumMod val="50000"/>
                  </a:schemeClr>
                </a:solidFill>
                <a:latin typeface="Times New Roman" panose="02020603050405020304"/>
                <a:cs typeface="Times New Roman" panose="02020603050405020304"/>
              </a:rPr>
              <a:t>s</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qu</a:t>
            </a:r>
            <a:r>
              <a:rPr sz="1800" spc="9" dirty="0" smtClean="0">
                <a:solidFill>
                  <a:schemeClr val="accent6">
                    <a:lumMod val="50000"/>
                  </a:schemeClr>
                </a:solidFill>
                <a:latin typeface="Times New Roman" panose="02020603050405020304"/>
                <a:cs typeface="Times New Roman" panose="02020603050405020304"/>
              </a:rPr>
              <a:t>e</a:t>
            </a:r>
            <a:r>
              <a:rPr sz="1800" spc="-9" dirty="0" smtClean="0">
                <a:solidFill>
                  <a:schemeClr val="accent6">
                    <a:lumMod val="50000"/>
                  </a:schemeClr>
                </a:solidFill>
                <a:latin typeface="Times New Roman" panose="02020603050405020304"/>
                <a:cs typeface="Times New Roman" panose="02020603050405020304"/>
              </a:rPr>
              <a:t>n</a:t>
            </a:r>
            <a:r>
              <a:rPr sz="1800" spc="9" dirty="0" smtClean="0">
                <a:solidFill>
                  <a:schemeClr val="accent6">
                    <a:lumMod val="50000"/>
                  </a:schemeClr>
                </a:solidFill>
                <a:latin typeface="Times New Roman" panose="02020603050405020304"/>
                <a:cs typeface="Times New Roman" panose="02020603050405020304"/>
              </a:rPr>
              <a:t>t</a:t>
            </a:r>
            <a:r>
              <a:rPr sz="1800" spc="0" dirty="0" smtClean="0">
                <a:solidFill>
                  <a:schemeClr val="accent6">
                    <a:lumMod val="50000"/>
                  </a:schemeClr>
                </a:solidFill>
                <a:latin typeface="Times New Roman" panose="02020603050405020304"/>
                <a:cs typeface="Times New Roman" panose="02020603050405020304"/>
              </a:rPr>
              <a:t>i</a:t>
            </a:r>
            <a:r>
              <a:rPr sz="1800" spc="9" dirty="0" smtClean="0">
                <a:solidFill>
                  <a:schemeClr val="accent6">
                    <a:lumMod val="50000"/>
                  </a:schemeClr>
                </a:solidFill>
                <a:latin typeface="Times New Roman" panose="02020603050405020304"/>
                <a:cs typeface="Times New Roman" panose="02020603050405020304"/>
              </a:rPr>
              <a:t>a</a:t>
            </a:r>
            <a:r>
              <a:rPr sz="1800" spc="0" dirty="0" smtClean="0">
                <a:solidFill>
                  <a:schemeClr val="accent6">
                    <a:lumMod val="50000"/>
                  </a:schemeClr>
                </a:solidFill>
                <a:latin typeface="Times New Roman" panose="02020603050405020304"/>
                <a:cs typeface="Times New Roman" panose="02020603050405020304"/>
              </a:rPr>
              <a:t>l, d</a:t>
            </a:r>
            <a:r>
              <a:rPr sz="1800" spc="29" dirty="0" smtClean="0">
                <a:solidFill>
                  <a:schemeClr val="accent6">
                    <a:lumMod val="50000"/>
                  </a:schemeClr>
                </a:solidFill>
                <a:latin typeface="Times New Roman" panose="02020603050405020304"/>
                <a:cs typeface="Times New Roman" panose="02020603050405020304"/>
              </a:rPr>
              <a:t>y</a:t>
            </a:r>
            <a:r>
              <a:rPr sz="1800" spc="0" dirty="0" smtClean="0">
                <a:solidFill>
                  <a:schemeClr val="accent6">
                    <a:lumMod val="50000"/>
                  </a:schemeClr>
                </a:solidFill>
                <a:latin typeface="Times New Roman" panose="02020603050405020304"/>
                <a:cs typeface="Times New Roman" panose="02020603050405020304"/>
              </a:rPr>
              <a:t>na</a:t>
            </a:r>
            <a:r>
              <a:rPr sz="1800" spc="-9" dirty="0" smtClean="0">
                <a:solidFill>
                  <a:schemeClr val="accent6">
                    <a:lumMod val="50000"/>
                  </a:schemeClr>
                </a:solidFill>
                <a:latin typeface="Times New Roman" panose="02020603050405020304"/>
                <a:cs typeface="Times New Roman" panose="02020603050405020304"/>
              </a:rPr>
              <a:t>m</a:t>
            </a:r>
            <a:r>
              <a:rPr sz="1800" spc="9" dirty="0" smtClean="0">
                <a:solidFill>
                  <a:schemeClr val="accent6">
                    <a:lumMod val="50000"/>
                  </a:schemeClr>
                </a:solidFill>
                <a:latin typeface="Times New Roman" panose="02020603050405020304"/>
                <a:cs typeface="Times New Roman" panose="02020603050405020304"/>
              </a:rPr>
              <a:t>i</a:t>
            </a:r>
            <a:r>
              <a:rPr sz="1800" spc="0" dirty="0" smtClean="0">
                <a:solidFill>
                  <a:schemeClr val="accent6">
                    <a:lumMod val="50000"/>
                  </a:schemeClr>
                </a:solidFill>
                <a:latin typeface="Times New Roman" panose="02020603050405020304"/>
                <a:cs typeface="Times New Roman" panose="02020603050405020304"/>
              </a:rPr>
              <a:t>c,</a:t>
            </a:r>
            <a:r>
              <a:rPr sz="1800" spc="9" dirty="0" smtClean="0">
                <a:solidFill>
                  <a:schemeClr val="accent6">
                    <a:lumMod val="50000"/>
                  </a:schemeClr>
                </a:solidFill>
                <a:latin typeface="Times New Roman" panose="02020603050405020304"/>
                <a:cs typeface="Times New Roman" panose="02020603050405020304"/>
              </a:rPr>
              <a:t> c</a:t>
            </a:r>
            <a:r>
              <a:rPr sz="1800" spc="0" dirty="0" smtClean="0">
                <a:solidFill>
                  <a:schemeClr val="accent6">
                    <a:lumMod val="50000"/>
                  </a:schemeClr>
                </a:solidFill>
                <a:latin typeface="Times New Roman" panose="02020603050405020304"/>
                <a:cs typeface="Times New Roman" panose="02020603050405020304"/>
              </a:rPr>
              <a:t>onti</a:t>
            </a:r>
            <a:r>
              <a:rPr sz="1800" spc="9" dirty="0" smtClean="0">
                <a:solidFill>
                  <a:schemeClr val="accent6">
                    <a:lumMod val="50000"/>
                  </a:schemeClr>
                </a:solidFill>
                <a:latin typeface="Times New Roman" panose="02020603050405020304"/>
                <a:cs typeface="Times New Roman" panose="02020603050405020304"/>
              </a:rPr>
              <a:t>n</a:t>
            </a:r>
            <a:r>
              <a:rPr sz="1800" spc="0" dirty="0" smtClean="0">
                <a:solidFill>
                  <a:schemeClr val="accent6">
                    <a:lumMod val="50000"/>
                  </a:schemeClr>
                </a:solidFill>
                <a:latin typeface="Times New Roman" panose="02020603050405020304"/>
                <a:cs typeface="Times New Roman" panose="02020603050405020304"/>
              </a:rPr>
              <a:t>uou</a:t>
            </a:r>
            <a:r>
              <a:rPr sz="1800" spc="-9" dirty="0" smtClean="0">
                <a:solidFill>
                  <a:schemeClr val="accent6">
                    <a:lumMod val="50000"/>
                  </a:schemeClr>
                </a:solidFill>
                <a:latin typeface="Times New Roman" panose="02020603050405020304"/>
                <a:cs typeface="Times New Roman" panose="02020603050405020304"/>
              </a:rPr>
              <a:t>s</a:t>
            </a:r>
            <a:r>
              <a:rPr sz="1800" spc="0" dirty="0" smtClean="0">
                <a:solidFill>
                  <a:schemeClr val="accent6">
                    <a:lumMod val="50000"/>
                  </a:schemeClr>
                </a:solidFill>
                <a:latin typeface="Times New Roman" panose="02020603050405020304"/>
                <a:cs typeface="Times New Roman" panose="02020603050405020304"/>
              </a:rPr>
              <a:t>,</a:t>
            </a:r>
            <a:r>
              <a:rPr sz="1800" spc="9" dirty="0" smtClean="0">
                <a:solidFill>
                  <a:schemeClr val="accent6">
                    <a:lumMod val="50000"/>
                  </a:schemeClr>
                </a:solidFill>
                <a:latin typeface="Times New Roman" panose="02020603050405020304"/>
                <a:cs typeface="Times New Roman" panose="02020603050405020304"/>
              </a:rPr>
              <a:t> </a:t>
            </a:r>
            <a:r>
              <a:rPr sz="1800" spc="-9" dirty="0" smtClean="0">
                <a:solidFill>
                  <a:schemeClr val="accent6">
                    <a:lumMod val="50000"/>
                  </a:schemeClr>
                </a:solidFill>
                <a:latin typeface="Times New Roman" panose="02020603050405020304"/>
                <a:cs typeface="Times New Roman" panose="02020603050405020304"/>
              </a:rPr>
              <a:t>m</a:t>
            </a:r>
            <a:r>
              <a:rPr sz="1800" spc="0" dirty="0" smtClean="0">
                <a:solidFill>
                  <a:schemeClr val="accent6">
                    <a:lumMod val="50000"/>
                  </a:schemeClr>
                </a:solidFill>
                <a:latin typeface="Times New Roman" panose="02020603050405020304"/>
                <a:cs typeface="Times New Roman" panose="02020603050405020304"/>
              </a:rPr>
              <a:t>u</a:t>
            </a:r>
            <a:r>
              <a:rPr sz="1800" spc="9" dirty="0" smtClean="0">
                <a:solidFill>
                  <a:schemeClr val="accent6">
                    <a:lumMod val="50000"/>
                  </a:schemeClr>
                </a:solidFill>
                <a:latin typeface="Times New Roman" panose="02020603050405020304"/>
                <a:cs typeface="Times New Roman" panose="02020603050405020304"/>
              </a:rPr>
              <a:t>l</a:t>
            </a:r>
            <a:r>
              <a:rPr sz="1800" spc="0" dirty="0" smtClean="0">
                <a:solidFill>
                  <a:schemeClr val="accent6">
                    <a:lumMod val="50000"/>
                  </a:schemeClr>
                </a:solidFill>
                <a:latin typeface="Times New Roman" panose="02020603050405020304"/>
                <a:cs typeface="Times New Roman" panose="02020603050405020304"/>
              </a:rPr>
              <a:t>t</a:t>
            </a:r>
            <a:r>
              <a:rPr sz="1800" spc="9" dirty="0" smtClean="0">
                <a:solidFill>
                  <a:schemeClr val="accent6">
                    <a:lumMod val="50000"/>
                  </a:schemeClr>
                </a:solidFill>
                <a:latin typeface="Times New Roman" panose="02020603050405020304"/>
                <a:cs typeface="Times New Roman" panose="02020603050405020304"/>
              </a:rPr>
              <a:t>i</a:t>
            </a:r>
            <a:r>
              <a:rPr sz="1800" spc="0" dirty="0" smtClean="0">
                <a:solidFill>
                  <a:schemeClr val="accent6">
                    <a:lumMod val="50000"/>
                  </a:schemeClr>
                </a:solidFill>
                <a:latin typeface="Times New Roman" panose="02020603050405020304"/>
                <a:cs typeface="Times New Roman" panose="02020603050405020304"/>
              </a:rPr>
              <a:t>-ag</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nt</a:t>
            </a:r>
            <a:endParaRPr sz="1800">
              <a:solidFill>
                <a:schemeClr val="accent6">
                  <a:lumMod val="50000"/>
                </a:schemeClr>
              </a:solidFill>
              <a:latin typeface="Times New Roman" panose="02020603050405020304"/>
              <a:cs typeface="Times New Roman" panose="02020603050405020304"/>
            </a:endParaRPr>
          </a:p>
        </p:txBody>
      </p:sp>
      <p:sp>
        <p:nvSpPr>
          <p:cNvPr id="43" name="object 43"/>
          <p:cNvSpPr txBox="1"/>
          <p:nvPr/>
        </p:nvSpPr>
        <p:spPr>
          <a:xfrm>
            <a:off x="7098" y="1397000"/>
            <a:ext cx="1301001" cy="678179"/>
          </a:xfrm>
          <a:prstGeom prst="rect">
            <a:avLst/>
          </a:prstGeom>
        </p:spPr>
        <p:txBody>
          <a:bodyPr wrap="square" lIns="0" tIns="0" rIns="0" bIns="0" rtlCol="0">
            <a:noAutofit/>
          </a:bodyPr>
          <a:lstStyle/>
          <a:p>
            <a:pPr marL="83185">
              <a:lnSpc>
                <a:spcPct val="96000"/>
              </a:lnSpc>
              <a:spcBef>
                <a:spcPts val="450"/>
              </a:spcBef>
            </a:pPr>
            <a:r>
              <a:rPr sz="1200" spc="-4" dirty="0" smtClean="0">
                <a:latin typeface="Times New Roman" panose="02020603050405020304"/>
                <a:cs typeface="Times New Roman" panose="02020603050405020304"/>
              </a:rPr>
              <a:t>Ta</a:t>
            </a:r>
            <a:r>
              <a:rPr sz="1200" spc="4" dirty="0" smtClean="0">
                <a:latin typeface="Times New Roman" panose="02020603050405020304"/>
                <a:cs typeface="Times New Roman" panose="02020603050405020304"/>
              </a:rPr>
              <a:t>s</a:t>
            </a:r>
            <a:r>
              <a:rPr sz="1200" spc="0" dirty="0" smtClean="0">
                <a:latin typeface="Times New Roman" panose="02020603050405020304"/>
                <a:cs typeface="Times New Roman" panose="02020603050405020304"/>
              </a:rPr>
              <a:t>k</a:t>
            </a:r>
            <a:endParaRPr sz="1200">
              <a:latin typeface="Times New Roman" panose="02020603050405020304"/>
              <a:cs typeface="Times New Roman" panose="02020603050405020304"/>
            </a:endParaRPr>
          </a:p>
          <a:p>
            <a:pPr marL="83185">
              <a:lnSpc>
                <a:spcPct val="96000"/>
              </a:lnSpc>
              <a:spcBef>
                <a:spcPts val="50"/>
              </a:spcBef>
            </a:pP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nv</a:t>
            </a:r>
            <a:r>
              <a:rPr sz="1200" spc="4" dirty="0" smtClean="0">
                <a:latin typeface="Times New Roman" panose="02020603050405020304"/>
                <a:cs typeface="Times New Roman" panose="02020603050405020304"/>
              </a:rPr>
              <a:t>i</a:t>
            </a:r>
            <a:r>
              <a:rPr sz="1200" spc="-9" dirty="0" smtClean="0">
                <a:latin typeface="Times New Roman" panose="02020603050405020304"/>
                <a:cs typeface="Times New Roman" panose="02020603050405020304"/>
              </a:rPr>
              <a:t>r</a:t>
            </a:r>
            <a:r>
              <a:rPr sz="1200" spc="0" dirty="0" smtClean="0">
                <a:latin typeface="Times New Roman" panose="02020603050405020304"/>
                <a:cs typeface="Times New Roman" panose="02020603050405020304"/>
              </a:rPr>
              <a:t>on</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nt</a:t>
            </a:r>
            <a:endParaRPr sz="1200">
              <a:latin typeface="Times New Roman" panose="02020603050405020304"/>
              <a:cs typeface="Times New Roman" panose="02020603050405020304"/>
            </a:endParaRPr>
          </a:p>
        </p:txBody>
      </p:sp>
      <p:sp>
        <p:nvSpPr>
          <p:cNvPr id="42" name="object 42"/>
          <p:cNvSpPr txBox="1"/>
          <p:nvPr/>
        </p:nvSpPr>
        <p:spPr>
          <a:xfrm>
            <a:off x="1308100" y="1397000"/>
            <a:ext cx="1303020"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O</a:t>
            </a:r>
            <a:r>
              <a:rPr sz="1200" spc="0" dirty="0" smtClean="0">
                <a:latin typeface="Times New Roman" panose="02020603050405020304"/>
                <a:cs typeface="Times New Roman" panose="02020603050405020304"/>
              </a:rPr>
              <a:t>b</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rv</a:t>
            </a:r>
            <a:r>
              <a:rPr sz="1200" spc="-1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b</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p:txBody>
      </p:sp>
      <p:sp>
        <p:nvSpPr>
          <p:cNvPr id="41" name="object 41"/>
          <p:cNvSpPr txBox="1"/>
          <p:nvPr/>
        </p:nvSpPr>
        <p:spPr>
          <a:xfrm>
            <a:off x="2611120" y="1397000"/>
            <a:ext cx="1308100"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De</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e</a:t>
            </a:r>
            <a:r>
              <a:rPr sz="1200" spc="-9"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9"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40" name="object 40"/>
          <p:cNvSpPr txBox="1"/>
          <p:nvPr/>
        </p:nvSpPr>
        <p:spPr>
          <a:xfrm>
            <a:off x="3919220" y="1397000"/>
            <a:ext cx="1305559"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is</a:t>
            </a:r>
            <a:r>
              <a:rPr sz="1200" spc="0" dirty="0" smtClean="0">
                <a:latin typeface="Times New Roman" panose="02020603050405020304"/>
                <a:cs typeface="Times New Roman" panose="02020603050405020304"/>
              </a:rPr>
              <a:t>od</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39" name="object 39"/>
          <p:cNvSpPr txBox="1"/>
          <p:nvPr/>
        </p:nvSpPr>
        <p:spPr>
          <a:xfrm>
            <a:off x="5224780" y="1397000"/>
            <a:ext cx="1308099"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tat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38" name="object 38"/>
          <p:cNvSpPr txBox="1"/>
          <p:nvPr/>
        </p:nvSpPr>
        <p:spPr>
          <a:xfrm>
            <a:off x="6532879" y="1397000"/>
            <a:ext cx="1303020"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Di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et</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p:txBody>
      </p:sp>
      <p:sp>
        <p:nvSpPr>
          <p:cNvPr id="37" name="object 37"/>
          <p:cNvSpPr txBox="1"/>
          <p:nvPr/>
        </p:nvSpPr>
        <p:spPr>
          <a:xfrm>
            <a:off x="7835900" y="1397000"/>
            <a:ext cx="1301001"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A</a:t>
            </a:r>
            <a:r>
              <a:rPr sz="1200" spc="-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s</a:t>
            </a:r>
            <a:endParaRPr sz="1200">
              <a:latin typeface="Times New Roman" panose="02020603050405020304"/>
              <a:cs typeface="Times New Roman" panose="02020603050405020304"/>
            </a:endParaRPr>
          </a:p>
        </p:txBody>
      </p:sp>
      <p:sp>
        <p:nvSpPr>
          <p:cNvPr id="36" name="object 36"/>
          <p:cNvSpPr txBox="1"/>
          <p:nvPr/>
        </p:nvSpPr>
        <p:spPr>
          <a:xfrm>
            <a:off x="7098" y="2075179"/>
            <a:ext cx="1301001" cy="675640"/>
          </a:xfrm>
          <a:prstGeom prst="rect">
            <a:avLst/>
          </a:prstGeom>
        </p:spPr>
        <p:txBody>
          <a:bodyPr wrap="square" lIns="0" tIns="0" rIns="0" bIns="0" rtlCol="0">
            <a:noAutofit/>
          </a:bodyPr>
          <a:lstStyle/>
          <a:p>
            <a:pPr marL="83185">
              <a:lnSpc>
                <a:spcPct val="96000"/>
              </a:lnSpc>
              <a:spcBef>
                <a:spcPts val="450"/>
              </a:spcBef>
            </a:pPr>
            <a:r>
              <a:rPr sz="1200" spc="9" dirty="0" smtClean="0">
                <a:latin typeface="Times New Roman" panose="02020603050405020304"/>
                <a:cs typeface="Times New Roman" panose="02020603050405020304"/>
              </a:rPr>
              <a:t>C</a:t>
            </a:r>
            <a:r>
              <a:rPr sz="1200" spc="-9" dirty="0" smtClean="0">
                <a:latin typeface="Times New Roman" panose="02020603050405020304"/>
                <a:cs typeface="Times New Roman" panose="02020603050405020304"/>
              </a:rPr>
              <a:t>r</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w</a:t>
            </a:r>
            <a:r>
              <a:rPr sz="1200" spc="0" dirty="0" smtClean="0">
                <a:latin typeface="Times New Roman" panose="02020603050405020304"/>
                <a:cs typeface="Times New Roman" panose="02020603050405020304"/>
              </a:rPr>
              <a:t>o</a:t>
            </a:r>
            <a:r>
              <a:rPr sz="1200" spc="-9" dirty="0" smtClean="0">
                <a:latin typeface="Times New Roman" panose="02020603050405020304"/>
                <a:cs typeface="Times New Roman" panose="02020603050405020304"/>
              </a:rPr>
              <a:t>r</a:t>
            </a:r>
            <a:r>
              <a:rPr sz="1200" spc="0" dirty="0" smtClean="0">
                <a:latin typeface="Times New Roman" panose="02020603050405020304"/>
                <a:cs typeface="Times New Roman" panose="02020603050405020304"/>
              </a:rPr>
              <a:t>d</a:t>
            </a:r>
            <a:r>
              <a:rPr sz="1200" spc="9" dirty="0" smtClean="0">
                <a:latin typeface="Times New Roman" panose="02020603050405020304"/>
                <a:cs typeface="Times New Roman" panose="02020603050405020304"/>
              </a:rPr>
              <a:t> </a:t>
            </a:r>
            <a:r>
              <a:rPr sz="1200" spc="0" dirty="0" smtClean="0">
                <a:latin typeface="Times New Roman" panose="02020603050405020304"/>
                <a:cs typeface="Times New Roman" panose="02020603050405020304"/>
              </a:rPr>
              <a:t>pu</a:t>
            </a:r>
            <a:r>
              <a:rPr sz="1200" spc="4" dirty="0" smtClean="0">
                <a:latin typeface="Times New Roman" panose="02020603050405020304"/>
                <a:cs typeface="Times New Roman" panose="02020603050405020304"/>
              </a:rPr>
              <a:t>z</a:t>
            </a:r>
            <a:r>
              <a:rPr sz="1200" spc="-4" dirty="0" smtClean="0">
                <a:latin typeface="Times New Roman" panose="02020603050405020304"/>
                <a:cs typeface="Times New Roman" panose="02020603050405020304"/>
              </a:rPr>
              <a:t>z</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a:p>
            <a:pPr marL="83185" marR="412750">
              <a:lnSpc>
                <a:spcPct val="100000"/>
              </a:lnSpc>
              <a:spcBef>
                <a:spcPts val="350"/>
              </a:spcBef>
            </a:pPr>
            <a:r>
              <a:rPr sz="1200" spc="9" dirty="0" smtClean="0">
                <a:latin typeface="Times New Roman" panose="02020603050405020304"/>
                <a:cs typeface="Times New Roman" panose="02020603050405020304"/>
              </a:rPr>
              <a:t>C</a:t>
            </a:r>
            <a:r>
              <a:rPr sz="1200" spc="-9" dirty="0" smtClean="0">
                <a:latin typeface="Times New Roman" panose="02020603050405020304"/>
                <a:cs typeface="Times New Roman" panose="02020603050405020304"/>
              </a:rPr>
              <a:t>h</a:t>
            </a:r>
            <a:r>
              <a:rPr sz="1200" spc="-4" dirty="0" smtClean="0">
                <a:latin typeface="Times New Roman" panose="02020603050405020304"/>
                <a:cs typeface="Times New Roman" panose="02020603050405020304"/>
              </a:rPr>
              <a:t>e</a:t>
            </a:r>
            <a:r>
              <a:rPr sz="1200" spc="4" dirty="0" smtClean="0">
                <a:latin typeface="Times New Roman" panose="02020603050405020304"/>
                <a:cs typeface="Times New Roman" panose="02020603050405020304"/>
              </a:rPr>
              <a:t>s</a:t>
            </a:r>
            <a:r>
              <a:rPr sz="1200" spc="0"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 </a:t>
            </a:r>
            <a:r>
              <a:rPr sz="1200" spc="-4" dirty="0" smtClean="0">
                <a:latin typeface="Times New Roman" panose="02020603050405020304"/>
                <a:cs typeface="Times New Roman" panose="02020603050405020304"/>
              </a:rPr>
              <a:t>w</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h a </a:t>
            </a:r>
            <a:r>
              <a:rPr sz="1200" spc="-4" dirty="0" smtClean="0">
                <a:latin typeface="Times New Roman" panose="02020603050405020304"/>
                <a:cs typeface="Times New Roman" panose="02020603050405020304"/>
              </a:rPr>
              <a:t>cl</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k</a:t>
            </a:r>
            <a:endParaRPr sz="1200">
              <a:latin typeface="Times New Roman" panose="02020603050405020304"/>
              <a:cs typeface="Times New Roman" panose="02020603050405020304"/>
            </a:endParaRPr>
          </a:p>
        </p:txBody>
      </p:sp>
      <p:sp>
        <p:nvSpPr>
          <p:cNvPr id="35" name="object 35"/>
          <p:cNvSpPr txBox="1"/>
          <p:nvPr/>
        </p:nvSpPr>
        <p:spPr>
          <a:xfrm>
            <a:off x="1308100" y="2075179"/>
            <a:ext cx="1303020" cy="6756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F</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F</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p:txBody>
      </p:sp>
      <p:sp>
        <p:nvSpPr>
          <p:cNvPr id="34" name="object 34"/>
          <p:cNvSpPr txBox="1"/>
          <p:nvPr/>
        </p:nvSpPr>
        <p:spPr>
          <a:xfrm>
            <a:off x="2611120" y="2075179"/>
            <a:ext cx="1308100" cy="6756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De</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e</a:t>
            </a:r>
            <a:r>
              <a:rPr sz="1200" spc="-9"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9"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St</a:t>
            </a:r>
            <a:r>
              <a:rPr sz="1200" spc="-9"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te</a:t>
            </a:r>
            <a:r>
              <a:rPr sz="1200" spc="-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33" name="object 33"/>
          <p:cNvSpPr txBox="1"/>
          <p:nvPr/>
        </p:nvSpPr>
        <p:spPr>
          <a:xfrm>
            <a:off x="3919220" y="2075179"/>
            <a:ext cx="1305559" cy="6756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p:txBody>
      </p:sp>
      <p:sp>
        <p:nvSpPr>
          <p:cNvPr id="32" name="object 32"/>
          <p:cNvSpPr txBox="1"/>
          <p:nvPr/>
        </p:nvSpPr>
        <p:spPr>
          <a:xfrm>
            <a:off x="5224780" y="2075179"/>
            <a:ext cx="1308099" cy="6756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tat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a:t>
            </a:r>
            <a:r>
              <a:rPr sz="1200" spc="-14" dirty="0" smtClean="0">
                <a:latin typeface="Times New Roman" panose="02020603050405020304"/>
                <a:cs typeface="Times New Roman" panose="02020603050405020304"/>
              </a:rPr>
              <a:t>e</a:t>
            </a:r>
            <a:r>
              <a:rPr sz="1200" spc="4" dirty="0" smtClean="0">
                <a:latin typeface="Times New Roman" panose="02020603050405020304"/>
                <a:cs typeface="Times New Roman" panose="02020603050405020304"/>
              </a:rPr>
              <a:t>m</a:t>
            </a:r>
            <a:r>
              <a:rPr sz="1200" spc="0" dirty="0" smtClean="0">
                <a:latin typeface="Times New Roman" panose="02020603050405020304"/>
                <a:cs typeface="Times New Roman" panose="02020603050405020304"/>
              </a:rPr>
              <a:t>i</a:t>
            </a:r>
            <a:endParaRPr sz="1200">
              <a:latin typeface="Times New Roman" panose="02020603050405020304"/>
              <a:cs typeface="Times New Roman" panose="02020603050405020304"/>
            </a:endParaRPr>
          </a:p>
        </p:txBody>
      </p:sp>
      <p:sp>
        <p:nvSpPr>
          <p:cNvPr id="31" name="object 31"/>
          <p:cNvSpPr txBox="1"/>
          <p:nvPr/>
        </p:nvSpPr>
        <p:spPr>
          <a:xfrm>
            <a:off x="6532879" y="2075179"/>
            <a:ext cx="1303020" cy="6756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Di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et</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Di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et</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p:txBody>
      </p:sp>
      <p:sp>
        <p:nvSpPr>
          <p:cNvPr id="30" name="object 30"/>
          <p:cNvSpPr txBox="1"/>
          <p:nvPr/>
        </p:nvSpPr>
        <p:spPr>
          <a:xfrm>
            <a:off x="7835900" y="2075179"/>
            <a:ext cx="1301001" cy="6756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Si</a:t>
            </a:r>
            <a:r>
              <a:rPr sz="1200" spc="0" dirty="0" smtClean="0">
                <a:latin typeface="Times New Roman" panose="02020603050405020304"/>
                <a:cs typeface="Times New Roman" panose="02020603050405020304"/>
              </a:rPr>
              <a:t>n</a:t>
            </a:r>
            <a:r>
              <a:rPr sz="1200" spc="-1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M</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i</a:t>
            </a:r>
            <a:endParaRPr sz="1200">
              <a:latin typeface="Times New Roman" panose="02020603050405020304"/>
              <a:cs typeface="Times New Roman" panose="02020603050405020304"/>
            </a:endParaRPr>
          </a:p>
        </p:txBody>
      </p:sp>
      <p:sp>
        <p:nvSpPr>
          <p:cNvPr id="29" name="object 29"/>
          <p:cNvSpPr txBox="1"/>
          <p:nvPr/>
        </p:nvSpPr>
        <p:spPr>
          <a:xfrm>
            <a:off x="7098" y="2750820"/>
            <a:ext cx="1301001" cy="678179"/>
          </a:xfrm>
          <a:prstGeom prst="rect">
            <a:avLst/>
          </a:prstGeom>
        </p:spPr>
        <p:txBody>
          <a:bodyPr wrap="square" lIns="0" tIns="0" rIns="0" bIns="0" rtlCol="0">
            <a:noAutofit/>
          </a:bodyPr>
          <a:lstStyle/>
          <a:p>
            <a:pPr marL="83185">
              <a:lnSpc>
                <a:spcPct val="96000"/>
              </a:lnSpc>
              <a:spcBef>
                <a:spcPts val="450"/>
              </a:spcBef>
            </a:pPr>
            <a:r>
              <a:rPr sz="1200" spc="4" dirty="0" smtClean="0">
                <a:latin typeface="Times New Roman" panose="02020603050405020304"/>
                <a:cs typeface="Times New Roman" panose="02020603050405020304"/>
              </a:rPr>
              <a:t>P</a:t>
            </a:r>
            <a:r>
              <a:rPr sz="1200" spc="0" dirty="0" smtClean="0">
                <a:latin typeface="Times New Roman" panose="02020603050405020304"/>
                <a:cs typeface="Times New Roman" panose="02020603050405020304"/>
              </a:rPr>
              <a:t>ok</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r</a:t>
            </a:r>
            <a:endParaRPr sz="1200">
              <a:latin typeface="Times New Roman" panose="02020603050405020304"/>
              <a:cs typeface="Times New Roman" panose="02020603050405020304"/>
            </a:endParaRPr>
          </a:p>
          <a:p>
            <a:pPr marL="83185">
              <a:lnSpc>
                <a:spcPct val="96000"/>
              </a:lnSpc>
              <a:spcBef>
                <a:spcPts val="350"/>
              </a:spcBef>
            </a:pPr>
            <a:r>
              <a:rPr sz="1200" spc="-9" dirty="0" smtClean="0">
                <a:latin typeface="Times New Roman" panose="02020603050405020304"/>
                <a:cs typeface="Times New Roman" panose="02020603050405020304"/>
              </a:rPr>
              <a:t>B</a:t>
            </a:r>
            <a:r>
              <a:rPr sz="1200" spc="-4" dirty="0" smtClean="0">
                <a:latin typeface="Times New Roman" panose="02020603050405020304"/>
                <a:cs typeface="Times New Roman" panose="02020603050405020304"/>
              </a:rPr>
              <a:t>ac</a:t>
            </a:r>
            <a:r>
              <a:rPr sz="1200" spc="0" dirty="0" smtClean="0">
                <a:latin typeface="Times New Roman" panose="02020603050405020304"/>
                <a:cs typeface="Times New Roman" panose="02020603050405020304"/>
              </a:rPr>
              <a:t>k</a:t>
            </a:r>
            <a:r>
              <a:rPr sz="1200" spc="-1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mm</a:t>
            </a:r>
            <a:r>
              <a:rPr sz="1200" spc="-9" dirty="0" smtClean="0">
                <a:latin typeface="Times New Roman" panose="02020603050405020304"/>
                <a:cs typeface="Times New Roman" panose="02020603050405020304"/>
              </a:rPr>
              <a:t>o</a:t>
            </a:r>
            <a:r>
              <a:rPr sz="1200" spc="0" dirty="0" smtClean="0">
                <a:latin typeface="Times New Roman" panose="02020603050405020304"/>
                <a:cs typeface="Times New Roman" panose="02020603050405020304"/>
              </a:rPr>
              <a:t>n</a:t>
            </a:r>
            <a:endParaRPr sz="1200">
              <a:latin typeface="Times New Roman" panose="02020603050405020304"/>
              <a:cs typeface="Times New Roman" panose="02020603050405020304"/>
            </a:endParaRPr>
          </a:p>
        </p:txBody>
      </p:sp>
      <p:sp>
        <p:nvSpPr>
          <p:cNvPr id="28" name="object 28"/>
          <p:cNvSpPr txBox="1"/>
          <p:nvPr/>
        </p:nvSpPr>
        <p:spPr>
          <a:xfrm>
            <a:off x="1308100" y="2750820"/>
            <a:ext cx="1303020"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ll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F</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p:txBody>
      </p:sp>
      <p:sp>
        <p:nvSpPr>
          <p:cNvPr id="27" name="object 27"/>
          <p:cNvSpPr txBox="1"/>
          <p:nvPr/>
        </p:nvSpPr>
        <p:spPr>
          <a:xfrm>
            <a:off x="2611120" y="2750820"/>
            <a:ext cx="1308100"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St</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h</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sti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St</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h</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sti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26" name="object 26"/>
          <p:cNvSpPr txBox="1"/>
          <p:nvPr/>
        </p:nvSpPr>
        <p:spPr>
          <a:xfrm>
            <a:off x="3919220" y="2750820"/>
            <a:ext cx="1305559"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p:txBody>
      </p:sp>
      <p:sp>
        <p:nvSpPr>
          <p:cNvPr id="25" name="object 25"/>
          <p:cNvSpPr txBox="1"/>
          <p:nvPr/>
        </p:nvSpPr>
        <p:spPr>
          <a:xfrm>
            <a:off x="5224780" y="2750820"/>
            <a:ext cx="1308099"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tat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tat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24" name="object 24"/>
          <p:cNvSpPr txBox="1"/>
          <p:nvPr/>
        </p:nvSpPr>
        <p:spPr>
          <a:xfrm>
            <a:off x="6532879" y="2750820"/>
            <a:ext cx="1303020"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Di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et</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Di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et</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p:txBody>
      </p:sp>
      <p:sp>
        <p:nvSpPr>
          <p:cNvPr id="23" name="object 23"/>
          <p:cNvSpPr txBox="1"/>
          <p:nvPr/>
        </p:nvSpPr>
        <p:spPr>
          <a:xfrm>
            <a:off x="7835900" y="2750820"/>
            <a:ext cx="1301001" cy="67817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M</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i</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M</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i</a:t>
            </a:r>
            <a:endParaRPr sz="1200">
              <a:latin typeface="Times New Roman" panose="02020603050405020304"/>
              <a:cs typeface="Times New Roman" panose="02020603050405020304"/>
            </a:endParaRPr>
          </a:p>
        </p:txBody>
      </p:sp>
      <p:sp>
        <p:nvSpPr>
          <p:cNvPr id="22" name="object 22"/>
          <p:cNvSpPr txBox="1"/>
          <p:nvPr/>
        </p:nvSpPr>
        <p:spPr>
          <a:xfrm>
            <a:off x="7098" y="3429000"/>
            <a:ext cx="1301001" cy="678180"/>
          </a:xfrm>
          <a:prstGeom prst="rect">
            <a:avLst/>
          </a:prstGeom>
        </p:spPr>
        <p:txBody>
          <a:bodyPr wrap="square" lIns="0" tIns="0" rIns="0" bIns="0" rtlCol="0">
            <a:noAutofit/>
          </a:bodyPr>
          <a:lstStyle/>
          <a:p>
            <a:pPr marL="83185">
              <a:lnSpc>
                <a:spcPct val="96000"/>
              </a:lnSpc>
              <a:spcBef>
                <a:spcPts val="440"/>
              </a:spcBef>
            </a:pPr>
            <a:r>
              <a:rPr sz="1200" spc="-4" dirty="0" smtClean="0">
                <a:latin typeface="Times New Roman" panose="02020603050405020304"/>
                <a:cs typeface="Times New Roman" panose="02020603050405020304"/>
              </a:rPr>
              <a:t>Ta</a:t>
            </a:r>
            <a:r>
              <a:rPr sz="1200" spc="9" dirty="0" smtClean="0">
                <a:latin typeface="Times New Roman" panose="02020603050405020304"/>
                <a:cs typeface="Times New Roman" panose="02020603050405020304"/>
              </a:rPr>
              <a:t>x</a:t>
            </a:r>
            <a:r>
              <a:rPr sz="1200" spc="0"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 </a:t>
            </a:r>
            <a:r>
              <a:rPr sz="1200" spc="0" dirty="0" smtClean="0">
                <a:latin typeface="Times New Roman" panose="02020603050405020304"/>
                <a:cs typeface="Times New Roman" panose="02020603050405020304"/>
              </a:rPr>
              <a:t>d</a:t>
            </a:r>
            <a:r>
              <a:rPr sz="1200" spc="-9"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v</a:t>
            </a:r>
            <a:r>
              <a:rPr sz="1200" spc="-4" dirty="0" smtClean="0">
                <a:latin typeface="Times New Roman" panose="02020603050405020304"/>
                <a:cs typeface="Times New Roman" panose="02020603050405020304"/>
              </a:rPr>
              <a:t>i</a:t>
            </a:r>
            <a:r>
              <a:rPr sz="1200" spc="9" dirty="0" smtClean="0">
                <a:latin typeface="Times New Roman" panose="02020603050405020304"/>
                <a:cs typeface="Times New Roman" panose="02020603050405020304"/>
              </a:rPr>
              <a:t>n</a:t>
            </a:r>
            <a:r>
              <a:rPr sz="1200" spc="0" dirty="0" smtClean="0">
                <a:latin typeface="Times New Roman" panose="02020603050405020304"/>
                <a:cs typeface="Times New Roman" panose="02020603050405020304"/>
              </a:rPr>
              <a:t>g</a:t>
            </a:r>
            <a:endParaRPr sz="1200">
              <a:latin typeface="Times New Roman" panose="02020603050405020304"/>
              <a:cs typeface="Times New Roman" panose="02020603050405020304"/>
            </a:endParaRPr>
          </a:p>
          <a:p>
            <a:pPr marL="83185">
              <a:lnSpc>
                <a:spcPct val="96000"/>
              </a:lnSpc>
              <a:spcBef>
                <a:spcPts val="360"/>
              </a:spcBef>
            </a:pPr>
            <a:r>
              <a:rPr sz="1200" spc="4" dirty="0" smtClean="0">
                <a:latin typeface="Times New Roman" panose="02020603050405020304"/>
                <a:cs typeface="Times New Roman" panose="02020603050405020304"/>
              </a:rPr>
              <a:t>M</a:t>
            </a:r>
            <a:r>
              <a:rPr sz="1200" spc="-14" dirty="0" smtClean="0">
                <a:latin typeface="Times New Roman" panose="02020603050405020304"/>
                <a:cs typeface="Times New Roman" panose="02020603050405020304"/>
              </a:rPr>
              <a:t>e</a:t>
            </a:r>
            <a:r>
              <a:rPr sz="1200" spc="9" dirty="0" smtClean="0">
                <a:latin typeface="Times New Roman" panose="02020603050405020304"/>
                <a:cs typeface="Times New Roman" panose="02020603050405020304"/>
              </a:rPr>
              <a:t>d</a:t>
            </a:r>
            <a:r>
              <a:rPr sz="1200" spc="-4" dirty="0" smtClean="0">
                <a:latin typeface="Times New Roman" panose="02020603050405020304"/>
                <a:cs typeface="Times New Roman" panose="02020603050405020304"/>
              </a:rPr>
              <a:t>ica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a:p>
            <a:pPr marL="83185">
              <a:lnSpc>
                <a:spcPct val="96000"/>
              </a:lnSpc>
              <a:spcBef>
                <a:spcPts val="60"/>
              </a:spcBef>
            </a:pPr>
            <a:r>
              <a:rPr sz="1200" spc="-4" dirty="0" smtClean="0">
                <a:latin typeface="Times New Roman" panose="02020603050405020304"/>
                <a:cs typeface="Times New Roman" panose="02020603050405020304"/>
              </a:rPr>
              <a:t>D</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19" dirty="0" smtClean="0">
                <a:latin typeface="Times New Roman" panose="02020603050405020304"/>
                <a:cs typeface="Times New Roman" panose="02020603050405020304"/>
              </a:rPr>
              <a:t>g</a:t>
            </a:r>
            <a:r>
              <a:rPr sz="1200" spc="9" dirty="0" smtClean="0">
                <a:latin typeface="Times New Roman" panose="02020603050405020304"/>
                <a:cs typeface="Times New Roman" panose="02020603050405020304"/>
              </a:rPr>
              <a:t>n</a:t>
            </a:r>
            <a:r>
              <a:rPr sz="1200" spc="-9"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si</a:t>
            </a:r>
            <a:r>
              <a:rPr sz="1200" spc="0" dirty="0" smtClean="0">
                <a:latin typeface="Times New Roman" panose="02020603050405020304"/>
                <a:cs typeface="Times New Roman" panose="02020603050405020304"/>
              </a:rPr>
              <a:t>s</a:t>
            </a:r>
            <a:endParaRPr sz="1200">
              <a:latin typeface="Times New Roman" panose="02020603050405020304"/>
              <a:cs typeface="Times New Roman" panose="02020603050405020304"/>
            </a:endParaRPr>
          </a:p>
        </p:txBody>
      </p:sp>
      <p:sp>
        <p:nvSpPr>
          <p:cNvPr id="21" name="object 21"/>
          <p:cNvSpPr txBox="1"/>
          <p:nvPr/>
        </p:nvSpPr>
        <p:spPr>
          <a:xfrm>
            <a:off x="1308100" y="3429000"/>
            <a:ext cx="1303020" cy="678180"/>
          </a:xfrm>
          <a:prstGeom prst="rect">
            <a:avLst/>
          </a:prstGeom>
        </p:spPr>
        <p:txBody>
          <a:bodyPr wrap="square" lIns="0" tIns="0" rIns="0" bIns="0" rtlCol="0">
            <a:noAutofit/>
          </a:bodyPr>
          <a:lstStyle/>
          <a:p>
            <a:pPr marL="90170">
              <a:lnSpc>
                <a:spcPct val="96000"/>
              </a:lnSpc>
              <a:spcBef>
                <a:spcPts val="440"/>
              </a:spcBef>
            </a:pPr>
            <a:r>
              <a:rPr sz="1200" spc="4"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ll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a:p>
            <a:pPr marL="90170">
              <a:lnSpc>
                <a:spcPct val="96000"/>
              </a:lnSpc>
              <a:spcBef>
                <a:spcPts val="360"/>
              </a:spcBef>
            </a:pPr>
            <a:r>
              <a:rPr sz="1200" spc="4"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ll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p:txBody>
      </p:sp>
      <p:sp>
        <p:nvSpPr>
          <p:cNvPr id="20" name="object 20"/>
          <p:cNvSpPr txBox="1"/>
          <p:nvPr/>
        </p:nvSpPr>
        <p:spPr>
          <a:xfrm>
            <a:off x="2611120" y="3429000"/>
            <a:ext cx="1308100" cy="678180"/>
          </a:xfrm>
          <a:prstGeom prst="rect">
            <a:avLst/>
          </a:prstGeom>
        </p:spPr>
        <p:txBody>
          <a:bodyPr wrap="square" lIns="0" tIns="0" rIns="0" bIns="0" rtlCol="0">
            <a:noAutofit/>
          </a:bodyPr>
          <a:lstStyle/>
          <a:p>
            <a:pPr marL="90170">
              <a:lnSpc>
                <a:spcPct val="96000"/>
              </a:lnSpc>
              <a:spcBef>
                <a:spcPts val="440"/>
              </a:spcBef>
            </a:pPr>
            <a:r>
              <a:rPr sz="1200" spc="4" dirty="0" smtClean="0">
                <a:latin typeface="Times New Roman" panose="02020603050405020304"/>
                <a:cs typeface="Times New Roman" panose="02020603050405020304"/>
              </a:rPr>
              <a:t>St</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h</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sti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60"/>
              </a:spcBef>
            </a:pPr>
            <a:r>
              <a:rPr sz="1200" spc="4" dirty="0" smtClean="0">
                <a:latin typeface="Times New Roman" panose="02020603050405020304"/>
                <a:cs typeface="Times New Roman" panose="02020603050405020304"/>
              </a:rPr>
              <a:t>St</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h</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sti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19" name="object 19"/>
          <p:cNvSpPr txBox="1"/>
          <p:nvPr/>
        </p:nvSpPr>
        <p:spPr>
          <a:xfrm>
            <a:off x="3919220" y="3429000"/>
            <a:ext cx="1305559" cy="678180"/>
          </a:xfrm>
          <a:prstGeom prst="rect">
            <a:avLst/>
          </a:prstGeom>
        </p:spPr>
        <p:txBody>
          <a:bodyPr wrap="square" lIns="0" tIns="0" rIns="0" bIns="0" rtlCol="0">
            <a:noAutofit/>
          </a:bodyPr>
          <a:lstStyle/>
          <a:p>
            <a:pPr marL="90170">
              <a:lnSpc>
                <a:spcPct val="96000"/>
              </a:lnSpc>
              <a:spcBef>
                <a:spcPts val="44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a:p>
            <a:pPr marL="90170">
              <a:lnSpc>
                <a:spcPct val="96000"/>
              </a:lnSpc>
              <a:spcBef>
                <a:spcPts val="36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p:txBody>
      </p:sp>
      <p:sp>
        <p:nvSpPr>
          <p:cNvPr id="18" name="object 18"/>
          <p:cNvSpPr txBox="1"/>
          <p:nvPr/>
        </p:nvSpPr>
        <p:spPr>
          <a:xfrm>
            <a:off x="5224780" y="3429000"/>
            <a:ext cx="1308099" cy="678180"/>
          </a:xfrm>
          <a:prstGeom prst="rect">
            <a:avLst/>
          </a:prstGeom>
        </p:spPr>
        <p:txBody>
          <a:bodyPr wrap="square" lIns="0" tIns="0" rIns="0" bIns="0" rtlCol="0">
            <a:noAutofit/>
          </a:bodyPr>
          <a:lstStyle/>
          <a:p>
            <a:pPr marL="90170">
              <a:lnSpc>
                <a:spcPct val="96000"/>
              </a:lnSpc>
              <a:spcBef>
                <a:spcPts val="440"/>
              </a:spcBef>
            </a:pPr>
            <a:r>
              <a:rPr sz="1200" spc="-4" dirty="0" smtClean="0">
                <a:latin typeface="Times New Roman" panose="02020603050405020304"/>
                <a:cs typeface="Times New Roman" panose="02020603050405020304"/>
              </a:rPr>
              <a:t>D</a:t>
            </a:r>
            <a:r>
              <a:rPr sz="1200" spc="-39" dirty="0" smtClean="0">
                <a:latin typeface="Times New Roman" panose="02020603050405020304"/>
                <a:cs typeface="Times New Roman" panose="02020603050405020304"/>
              </a:rPr>
              <a:t>y</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60"/>
              </a:spcBef>
            </a:pPr>
            <a:r>
              <a:rPr sz="1200" spc="-4" dirty="0" smtClean="0">
                <a:latin typeface="Times New Roman" panose="02020603050405020304"/>
                <a:cs typeface="Times New Roman" panose="02020603050405020304"/>
              </a:rPr>
              <a:t>D</a:t>
            </a:r>
            <a:r>
              <a:rPr sz="1200" spc="-39" dirty="0" smtClean="0">
                <a:latin typeface="Times New Roman" panose="02020603050405020304"/>
                <a:cs typeface="Times New Roman" panose="02020603050405020304"/>
              </a:rPr>
              <a:t>y</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17" name="object 17"/>
          <p:cNvSpPr txBox="1"/>
          <p:nvPr/>
        </p:nvSpPr>
        <p:spPr>
          <a:xfrm>
            <a:off x="6532879" y="3429000"/>
            <a:ext cx="1303020" cy="678180"/>
          </a:xfrm>
          <a:prstGeom prst="rect">
            <a:avLst/>
          </a:prstGeom>
        </p:spPr>
        <p:txBody>
          <a:bodyPr wrap="square" lIns="0" tIns="0" rIns="0" bIns="0" rtlCol="0">
            <a:noAutofit/>
          </a:bodyPr>
          <a:lstStyle/>
          <a:p>
            <a:pPr marL="90170">
              <a:lnSpc>
                <a:spcPct val="96000"/>
              </a:lnSpc>
              <a:spcBef>
                <a:spcPts val="440"/>
              </a:spcBef>
            </a:pPr>
            <a:r>
              <a:rPr sz="1200" spc="9" dirty="0" smtClean="0">
                <a:latin typeface="Times New Roman" panose="02020603050405020304"/>
                <a:cs typeface="Times New Roman" panose="02020603050405020304"/>
              </a:rPr>
              <a:t>C</a:t>
            </a:r>
            <a:r>
              <a:rPr sz="1200" spc="-9" dirty="0" smtClean="0">
                <a:latin typeface="Times New Roman" panose="02020603050405020304"/>
                <a:cs typeface="Times New Roman" panose="02020603050405020304"/>
              </a:rPr>
              <a:t>o</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nuous</a:t>
            </a:r>
            <a:endParaRPr sz="1200">
              <a:latin typeface="Times New Roman" panose="02020603050405020304"/>
              <a:cs typeface="Times New Roman" panose="02020603050405020304"/>
            </a:endParaRPr>
          </a:p>
          <a:p>
            <a:pPr marL="90170">
              <a:lnSpc>
                <a:spcPct val="96000"/>
              </a:lnSpc>
              <a:spcBef>
                <a:spcPts val="360"/>
              </a:spcBef>
            </a:pPr>
            <a:r>
              <a:rPr sz="1200" spc="9" dirty="0" smtClean="0">
                <a:latin typeface="Times New Roman" panose="02020603050405020304"/>
                <a:cs typeface="Times New Roman" panose="02020603050405020304"/>
              </a:rPr>
              <a:t>C</a:t>
            </a:r>
            <a:r>
              <a:rPr sz="1200" spc="-9" dirty="0" smtClean="0">
                <a:latin typeface="Times New Roman" panose="02020603050405020304"/>
                <a:cs typeface="Times New Roman" panose="02020603050405020304"/>
              </a:rPr>
              <a:t>o</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nuous</a:t>
            </a:r>
            <a:endParaRPr sz="1200">
              <a:latin typeface="Times New Roman" panose="02020603050405020304"/>
              <a:cs typeface="Times New Roman" panose="02020603050405020304"/>
            </a:endParaRPr>
          </a:p>
        </p:txBody>
      </p:sp>
      <p:sp>
        <p:nvSpPr>
          <p:cNvPr id="16" name="object 16"/>
          <p:cNvSpPr txBox="1"/>
          <p:nvPr/>
        </p:nvSpPr>
        <p:spPr>
          <a:xfrm>
            <a:off x="7835900" y="3429000"/>
            <a:ext cx="1301001" cy="678180"/>
          </a:xfrm>
          <a:prstGeom prst="rect">
            <a:avLst/>
          </a:prstGeom>
        </p:spPr>
        <p:txBody>
          <a:bodyPr wrap="square" lIns="0" tIns="0" rIns="0" bIns="0" rtlCol="0">
            <a:noAutofit/>
          </a:bodyPr>
          <a:lstStyle/>
          <a:p>
            <a:pPr marL="90170">
              <a:lnSpc>
                <a:spcPct val="96000"/>
              </a:lnSpc>
              <a:spcBef>
                <a:spcPts val="440"/>
              </a:spcBef>
            </a:pPr>
            <a:r>
              <a:rPr sz="1200" spc="4" dirty="0" smtClean="0">
                <a:latin typeface="Times New Roman" panose="02020603050405020304"/>
                <a:cs typeface="Times New Roman" panose="02020603050405020304"/>
              </a:rPr>
              <a:t>M</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i</a:t>
            </a:r>
            <a:endParaRPr sz="1200">
              <a:latin typeface="Times New Roman" panose="02020603050405020304"/>
              <a:cs typeface="Times New Roman" panose="02020603050405020304"/>
            </a:endParaRPr>
          </a:p>
          <a:p>
            <a:pPr marL="90170">
              <a:lnSpc>
                <a:spcPct val="96000"/>
              </a:lnSpc>
              <a:spcBef>
                <a:spcPts val="360"/>
              </a:spcBef>
            </a:pPr>
            <a:r>
              <a:rPr sz="1200" spc="4" dirty="0" smtClean="0">
                <a:latin typeface="Times New Roman" panose="02020603050405020304"/>
                <a:cs typeface="Times New Roman" panose="02020603050405020304"/>
              </a:rPr>
              <a:t>Si</a:t>
            </a:r>
            <a:r>
              <a:rPr sz="1200" spc="0" dirty="0" smtClean="0">
                <a:latin typeface="Times New Roman" panose="02020603050405020304"/>
                <a:cs typeface="Times New Roman" panose="02020603050405020304"/>
              </a:rPr>
              <a:t>n</a:t>
            </a:r>
            <a:r>
              <a:rPr sz="1200" spc="-1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p:txBody>
      </p:sp>
      <p:sp>
        <p:nvSpPr>
          <p:cNvPr id="15" name="object 15"/>
          <p:cNvSpPr txBox="1"/>
          <p:nvPr/>
        </p:nvSpPr>
        <p:spPr>
          <a:xfrm>
            <a:off x="7098" y="4107179"/>
            <a:ext cx="1301001" cy="675639"/>
          </a:xfrm>
          <a:prstGeom prst="rect">
            <a:avLst/>
          </a:prstGeom>
        </p:spPr>
        <p:txBody>
          <a:bodyPr wrap="square" lIns="0" tIns="0" rIns="0" bIns="0" rtlCol="0">
            <a:noAutofit/>
          </a:bodyPr>
          <a:lstStyle/>
          <a:p>
            <a:pPr marL="83185">
              <a:lnSpc>
                <a:spcPct val="96000"/>
              </a:lnSpc>
              <a:spcBef>
                <a:spcPts val="450"/>
              </a:spcBef>
            </a:pPr>
            <a:r>
              <a:rPr sz="1200" spc="-29"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m</a:t>
            </a:r>
            <a:r>
              <a:rPr sz="1200" spc="-14" dirty="0" smtClean="0">
                <a:latin typeface="Times New Roman" panose="02020603050405020304"/>
                <a:cs typeface="Times New Roman" panose="02020603050405020304"/>
              </a:rPr>
              <a:t>a</a:t>
            </a:r>
            <a:r>
              <a:rPr sz="1200" spc="-9" dirty="0" smtClean="0">
                <a:latin typeface="Times New Roman" panose="02020603050405020304"/>
                <a:cs typeface="Times New Roman" panose="02020603050405020304"/>
              </a:rPr>
              <a:t>g</a:t>
            </a:r>
            <a:r>
              <a:rPr sz="1200" spc="0" dirty="0" smtClean="0">
                <a:latin typeface="Times New Roman" panose="02020603050405020304"/>
                <a:cs typeface="Times New Roman" panose="02020603050405020304"/>
              </a:rPr>
              <a:t>e </a:t>
            </a:r>
            <a:r>
              <a:rPr sz="1200" spc="-4" dirty="0" smtClean="0">
                <a:latin typeface="Times New Roman" panose="02020603050405020304"/>
                <a:cs typeface="Times New Roman" panose="02020603050405020304"/>
              </a:rPr>
              <a:t>A</a:t>
            </a:r>
            <a:r>
              <a:rPr sz="1200" spc="9" dirty="0" smtClean="0">
                <a:latin typeface="Times New Roman" panose="02020603050405020304"/>
                <a:cs typeface="Times New Roman" panose="02020603050405020304"/>
              </a:rPr>
              <a:t>n</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l</a:t>
            </a:r>
            <a:r>
              <a:rPr sz="1200" spc="-39" dirty="0" smtClean="0">
                <a:latin typeface="Times New Roman" panose="02020603050405020304"/>
                <a:cs typeface="Times New Roman" panose="02020603050405020304"/>
              </a:rPr>
              <a:t>y</a:t>
            </a:r>
            <a:r>
              <a:rPr sz="1200" spc="4" dirty="0" smtClean="0">
                <a:latin typeface="Times New Roman" panose="02020603050405020304"/>
                <a:cs typeface="Times New Roman" panose="02020603050405020304"/>
              </a:rPr>
              <a:t>si</a:t>
            </a:r>
            <a:r>
              <a:rPr sz="1200" spc="0" dirty="0" smtClean="0">
                <a:latin typeface="Times New Roman" panose="02020603050405020304"/>
                <a:cs typeface="Times New Roman" panose="02020603050405020304"/>
              </a:rPr>
              <a:t>s</a:t>
            </a:r>
            <a:endParaRPr sz="1200">
              <a:latin typeface="Times New Roman" panose="02020603050405020304"/>
              <a:cs typeface="Times New Roman" panose="02020603050405020304"/>
            </a:endParaRPr>
          </a:p>
          <a:p>
            <a:pPr marL="83185">
              <a:lnSpc>
                <a:spcPct val="96000"/>
              </a:lnSpc>
              <a:spcBef>
                <a:spcPts val="350"/>
              </a:spcBef>
            </a:pPr>
            <a:r>
              <a:rPr sz="1200" spc="4"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a</a:t>
            </a:r>
            <a:r>
              <a:rPr sz="1200" spc="-9"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ic</a:t>
            </a:r>
            <a:r>
              <a:rPr sz="1200" spc="0" dirty="0" smtClean="0">
                <a:latin typeface="Times New Roman" panose="02020603050405020304"/>
                <a:cs typeface="Times New Roman" panose="02020603050405020304"/>
              </a:rPr>
              <a:t>k</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ng</a:t>
            </a:r>
            <a:r>
              <a:rPr sz="1200" spc="-9" dirty="0" smtClean="0">
                <a:latin typeface="Times New Roman" panose="02020603050405020304"/>
                <a:cs typeface="Times New Roman" panose="02020603050405020304"/>
              </a:rPr>
              <a:t> r</a:t>
            </a:r>
            <a:r>
              <a:rPr sz="1200" spc="0" dirty="0" smtClean="0">
                <a:latin typeface="Times New Roman" panose="02020603050405020304"/>
                <a:cs typeface="Times New Roman" panose="02020603050405020304"/>
              </a:rPr>
              <a:t>obot</a:t>
            </a:r>
            <a:endParaRPr sz="1200">
              <a:latin typeface="Times New Roman" panose="02020603050405020304"/>
              <a:cs typeface="Times New Roman" panose="02020603050405020304"/>
            </a:endParaRPr>
          </a:p>
        </p:txBody>
      </p:sp>
      <p:sp>
        <p:nvSpPr>
          <p:cNvPr id="14" name="object 14"/>
          <p:cNvSpPr txBox="1"/>
          <p:nvPr/>
        </p:nvSpPr>
        <p:spPr>
          <a:xfrm>
            <a:off x="1308100" y="4107179"/>
            <a:ext cx="1303020" cy="67563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F</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ll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p:txBody>
      </p:sp>
      <p:sp>
        <p:nvSpPr>
          <p:cNvPr id="13" name="object 13"/>
          <p:cNvSpPr txBox="1"/>
          <p:nvPr/>
        </p:nvSpPr>
        <p:spPr>
          <a:xfrm>
            <a:off x="2611120" y="4107179"/>
            <a:ext cx="1308100" cy="67563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De</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e</a:t>
            </a:r>
            <a:r>
              <a:rPr sz="1200" spc="-9"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9"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St</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h</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sti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12" name="object 12"/>
          <p:cNvSpPr txBox="1"/>
          <p:nvPr/>
        </p:nvSpPr>
        <p:spPr>
          <a:xfrm>
            <a:off x="3919220" y="4107179"/>
            <a:ext cx="1305559" cy="67563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is</a:t>
            </a:r>
            <a:r>
              <a:rPr sz="1200" spc="0" dirty="0" smtClean="0">
                <a:latin typeface="Times New Roman" panose="02020603050405020304"/>
                <a:cs typeface="Times New Roman" panose="02020603050405020304"/>
              </a:rPr>
              <a:t>od</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is</a:t>
            </a:r>
            <a:r>
              <a:rPr sz="1200" spc="0" dirty="0" smtClean="0">
                <a:latin typeface="Times New Roman" panose="02020603050405020304"/>
                <a:cs typeface="Times New Roman" panose="02020603050405020304"/>
              </a:rPr>
              <a:t>od</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11" name="object 11"/>
          <p:cNvSpPr txBox="1"/>
          <p:nvPr/>
        </p:nvSpPr>
        <p:spPr>
          <a:xfrm>
            <a:off x="5224780" y="4107179"/>
            <a:ext cx="1308099" cy="67563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a:t>
            </a:r>
            <a:r>
              <a:rPr sz="1200" spc="-14" dirty="0" smtClean="0">
                <a:latin typeface="Times New Roman" panose="02020603050405020304"/>
                <a:cs typeface="Times New Roman" panose="02020603050405020304"/>
              </a:rPr>
              <a:t>e</a:t>
            </a:r>
            <a:r>
              <a:rPr sz="1200" spc="4" dirty="0" smtClean="0">
                <a:latin typeface="Times New Roman" panose="02020603050405020304"/>
                <a:cs typeface="Times New Roman" panose="02020603050405020304"/>
              </a:rPr>
              <a:t>m</a:t>
            </a:r>
            <a:r>
              <a:rPr sz="1200" spc="0" dirty="0" smtClean="0">
                <a:latin typeface="Times New Roman" panose="02020603050405020304"/>
                <a:cs typeface="Times New Roman" panose="02020603050405020304"/>
              </a:rPr>
              <a:t>i</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D</a:t>
            </a:r>
            <a:r>
              <a:rPr sz="1200" spc="-39" dirty="0" smtClean="0">
                <a:latin typeface="Times New Roman" panose="02020603050405020304"/>
                <a:cs typeface="Times New Roman" panose="02020603050405020304"/>
              </a:rPr>
              <a:t>y</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10" name="object 10"/>
          <p:cNvSpPr txBox="1"/>
          <p:nvPr/>
        </p:nvSpPr>
        <p:spPr>
          <a:xfrm>
            <a:off x="6532879" y="4107179"/>
            <a:ext cx="1303020" cy="675639"/>
          </a:xfrm>
          <a:prstGeom prst="rect">
            <a:avLst/>
          </a:prstGeom>
        </p:spPr>
        <p:txBody>
          <a:bodyPr wrap="square" lIns="0" tIns="0" rIns="0" bIns="0" rtlCol="0">
            <a:noAutofit/>
          </a:bodyPr>
          <a:lstStyle/>
          <a:p>
            <a:pPr marL="90170">
              <a:lnSpc>
                <a:spcPct val="96000"/>
              </a:lnSpc>
              <a:spcBef>
                <a:spcPts val="450"/>
              </a:spcBef>
            </a:pPr>
            <a:r>
              <a:rPr sz="1200" spc="9" dirty="0" smtClean="0">
                <a:latin typeface="Times New Roman" panose="02020603050405020304"/>
                <a:cs typeface="Times New Roman" panose="02020603050405020304"/>
              </a:rPr>
              <a:t>C</a:t>
            </a:r>
            <a:r>
              <a:rPr sz="1200" spc="-9" dirty="0" smtClean="0">
                <a:latin typeface="Times New Roman" panose="02020603050405020304"/>
                <a:cs typeface="Times New Roman" panose="02020603050405020304"/>
              </a:rPr>
              <a:t>o</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nuous</a:t>
            </a:r>
            <a:endParaRPr sz="1200">
              <a:latin typeface="Times New Roman" panose="02020603050405020304"/>
              <a:cs typeface="Times New Roman" panose="02020603050405020304"/>
            </a:endParaRPr>
          </a:p>
          <a:p>
            <a:pPr marL="90170">
              <a:lnSpc>
                <a:spcPct val="96000"/>
              </a:lnSpc>
              <a:spcBef>
                <a:spcPts val="350"/>
              </a:spcBef>
            </a:pPr>
            <a:r>
              <a:rPr sz="1200" spc="9" dirty="0" smtClean="0">
                <a:latin typeface="Times New Roman" panose="02020603050405020304"/>
                <a:cs typeface="Times New Roman" panose="02020603050405020304"/>
              </a:rPr>
              <a:t>C</a:t>
            </a:r>
            <a:r>
              <a:rPr sz="1200" spc="-9" dirty="0" smtClean="0">
                <a:latin typeface="Times New Roman" panose="02020603050405020304"/>
                <a:cs typeface="Times New Roman" panose="02020603050405020304"/>
              </a:rPr>
              <a:t>o</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nuous</a:t>
            </a:r>
            <a:endParaRPr sz="1200">
              <a:latin typeface="Times New Roman" panose="02020603050405020304"/>
              <a:cs typeface="Times New Roman" panose="02020603050405020304"/>
            </a:endParaRPr>
          </a:p>
        </p:txBody>
      </p:sp>
      <p:sp>
        <p:nvSpPr>
          <p:cNvPr id="9" name="object 9"/>
          <p:cNvSpPr txBox="1"/>
          <p:nvPr/>
        </p:nvSpPr>
        <p:spPr>
          <a:xfrm>
            <a:off x="7835900" y="4107179"/>
            <a:ext cx="1301001" cy="675639"/>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Si</a:t>
            </a:r>
            <a:r>
              <a:rPr sz="1200" spc="0" dirty="0" smtClean="0">
                <a:latin typeface="Times New Roman" panose="02020603050405020304"/>
                <a:cs typeface="Times New Roman" panose="02020603050405020304"/>
              </a:rPr>
              <a:t>n</a:t>
            </a:r>
            <a:r>
              <a:rPr sz="1200" spc="-1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a:p>
            <a:pPr marL="90170">
              <a:lnSpc>
                <a:spcPct val="96000"/>
              </a:lnSpc>
              <a:spcBef>
                <a:spcPts val="350"/>
              </a:spcBef>
            </a:pPr>
            <a:r>
              <a:rPr sz="1200" spc="4" dirty="0" smtClean="0">
                <a:latin typeface="Times New Roman" panose="02020603050405020304"/>
                <a:cs typeface="Times New Roman" panose="02020603050405020304"/>
              </a:rPr>
              <a:t>Si</a:t>
            </a:r>
            <a:r>
              <a:rPr sz="1200" spc="0" dirty="0" smtClean="0">
                <a:latin typeface="Times New Roman" panose="02020603050405020304"/>
                <a:cs typeface="Times New Roman" panose="02020603050405020304"/>
              </a:rPr>
              <a:t>n</a:t>
            </a:r>
            <a:r>
              <a:rPr sz="1200" spc="-1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p:txBody>
      </p:sp>
      <p:sp>
        <p:nvSpPr>
          <p:cNvPr id="8" name="object 8"/>
          <p:cNvSpPr txBox="1"/>
          <p:nvPr/>
        </p:nvSpPr>
        <p:spPr>
          <a:xfrm>
            <a:off x="7098" y="4782820"/>
            <a:ext cx="1301001" cy="777240"/>
          </a:xfrm>
          <a:prstGeom prst="rect">
            <a:avLst/>
          </a:prstGeom>
        </p:spPr>
        <p:txBody>
          <a:bodyPr wrap="square" lIns="0" tIns="0" rIns="0" bIns="0" rtlCol="0">
            <a:noAutofit/>
          </a:bodyPr>
          <a:lstStyle/>
          <a:p>
            <a:pPr marL="83185" marR="600075">
              <a:lnSpc>
                <a:spcPct val="99000"/>
              </a:lnSpc>
              <a:spcBef>
                <a:spcPts val="450"/>
              </a:spcBef>
            </a:pPr>
            <a:r>
              <a:rPr sz="1200" spc="9" dirty="0" smtClean="0">
                <a:latin typeface="Times New Roman" panose="02020603050405020304"/>
                <a:cs typeface="Times New Roman" panose="02020603050405020304"/>
              </a:rPr>
              <a:t>R</a:t>
            </a:r>
            <a:r>
              <a:rPr sz="1200" spc="-1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f</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ry </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on</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ro</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r</a:t>
            </a:r>
            <a:endParaRPr sz="1200">
              <a:latin typeface="Times New Roman" panose="02020603050405020304"/>
              <a:cs typeface="Times New Roman" panose="02020603050405020304"/>
            </a:endParaRPr>
          </a:p>
          <a:p>
            <a:pPr marL="83185">
              <a:lnSpc>
                <a:spcPct val="96000"/>
              </a:lnSpc>
              <a:spcBef>
                <a:spcPts val="310"/>
              </a:spcBef>
            </a:pPr>
            <a:r>
              <a:rPr sz="1200" spc="-29"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e</a:t>
            </a:r>
            <a:r>
              <a:rPr sz="1200" spc="-9"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act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ve</a:t>
            </a:r>
            <a:endParaRPr sz="1200">
              <a:latin typeface="Times New Roman" panose="02020603050405020304"/>
              <a:cs typeface="Times New Roman" panose="02020603050405020304"/>
            </a:endParaRPr>
          </a:p>
          <a:p>
            <a:pPr marL="83185">
              <a:lnSpc>
                <a:spcPts val="1070"/>
              </a:lnSpc>
              <a:spcBef>
                <a:spcPts val="105"/>
              </a:spcBef>
            </a:pPr>
            <a:r>
              <a:rPr sz="1800" spc="-4" baseline="-12000" dirty="0" smtClean="0">
                <a:latin typeface="Times New Roman" panose="02020603050405020304"/>
                <a:cs typeface="Times New Roman" panose="02020603050405020304"/>
              </a:rPr>
              <a:t>E</a:t>
            </a:r>
            <a:r>
              <a:rPr sz="1800" spc="0" baseline="-12000" dirty="0" smtClean="0">
                <a:latin typeface="Times New Roman" panose="02020603050405020304"/>
                <a:cs typeface="Times New Roman" panose="02020603050405020304"/>
              </a:rPr>
              <a:t>n</a:t>
            </a:r>
            <a:r>
              <a:rPr sz="1800" spc="-9" baseline="-12000" dirty="0" smtClean="0">
                <a:latin typeface="Times New Roman" panose="02020603050405020304"/>
                <a:cs typeface="Times New Roman" panose="02020603050405020304"/>
              </a:rPr>
              <a:t>g</a:t>
            </a:r>
            <a:r>
              <a:rPr sz="1800" spc="-4" baseline="-12000" dirty="0" smtClean="0">
                <a:latin typeface="Times New Roman" panose="02020603050405020304"/>
                <a:cs typeface="Times New Roman" panose="02020603050405020304"/>
              </a:rPr>
              <a:t>l</a:t>
            </a:r>
            <a:r>
              <a:rPr sz="1800" spc="4" baseline="-12000" dirty="0" smtClean="0">
                <a:latin typeface="Times New Roman" panose="02020603050405020304"/>
                <a:cs typeface="Times New Roman" panose="02020603050405020304"/>
              </a:rPr>
              <a:t>is</a:t>
            </a:r>
            <a:r>
              <a:rPr sz="1800" spc="0" baseline="-12000" dirty="0" smtClean="0">
                <a:latin typeface="Times New Roman" panose="02020603050405020304"/>
                <a:cs typeface="Times New Roman" panose="02020603050405020304"/>
              </a:rPr>
              <a:t>h </a:t>
            </a:r>
            <a:r>
              <a:rPr sz="1800" spc="-4" baseline="-12000" dirty="0" smtClean="0">
                <a:latin typeface="Times New Roman" panose="02020603050405020304"/>
                <a:cs typeface="Times New Roman" panose="02020603050405020304"/>
              </a:rPr>
              <a:t>T</a:t>
            </a:r>
            <a:r>
              <a:rPr sz="1800" spc="0" baseline="-12000" dirty="0" smtClean="0">
                <a:latin typeface="Times New Roman" panose="02020603050405020304"/>
                <a:cs typeface="Times New Roman" panose="02020603050405020304"/>
              </a:rPr>
              <a:t>u</a:t>
            </a:r>
            <a:r>
              <a:rPr sz="1800" spc="-4" baseline="-12000" dirty="0" smtClean="0">
                <a:latin typeface="Times New Roman" panose="02020603050405020304"/>
                <a:cs typeface="Times New Roman" panose="02020603050405020304"/>
              </a:rPr>
              <a:t>t</a:t>
            </a:r>
            <a:r>
              <a:rPr sz="1800" spc="9" baseline="-12000" dirty="0" smtClean="0">
                <a:latin typeface="Times New Roman" panose="02020603050405020304"/>
                <a:cs typeface="Times New Roman" panose="02020603050405020304"/>
              </a:rPr>
              <a:t>o</a:t>
            </a:r>
            <a:r>
              <a:rPr sz="1800" spc="0" baseline="-12000" dirty="0" smtClean="0">
                <a:latin typeface="Times New Roman" panose="02020603050405020304"/>
                <a:cs typeface="Times New Roman" panose="02020603050405020304"/>
              </a:rPr>
              <a:t>r</a:t>
            </a:r>
            <a:endParaRPr sz="1200">
              <a:latin typeface="Times New Roman" panose="02020603050405020304"/>
              <a:cs typeface="Times New Roman" panose="02020603050405020304"/>
            </a:endParaRPr>
          </a:p>
        </p:txBody>
      </p:sp>
      <p:sp>
        <p:nvSpPr>
          <p:cNvPr id="7" name="object 7"/>
          <p:cNvSpPr txBox="1"/>
          <p:nvPr/>
        </p:nvSpPr>
        <p:spPr>
          <a:xfrm>
            <a:off x="1308100" y="4782820"/>
            <a:ext cx="1303020" cy="7772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ll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a:p>
            <a:pPr marL="90170">
              <a:lnSpc>
                <a:spcPct val="96000"/>
              </a:lnSpc>
              <a:spcBef>
                <a:spcPts val="2090"/>
              </a:spcBef>
            </a:pPr>
            <a:r>
              <a:rPr sz="1200" spc="4" dirty="0" smtClean="0">
                <a:latin typeface="Times New Roman" panose="02020603050405020304"/>
                <a:cs typeface="Times New Roman" panose="02020603050405020304"/>
              </a:rPr>
              <a:t>P</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ll</a:t>
            </a:r>
            <a:r>
              <a:rPr sz="1200" spc="0" dirty="0" smtClean="0">
                <a:latin typeface="Times New Roman" panose="02020603050405020304"/>
                <a:cs typeface="Times New Roman" panose="02020603050405020304"/>
              </a:rPr>
              <a:t>y</a:t>
            </a:r>
            <a:endParaRPr sz="1200">
              <a:latin typeface="Times New Roman" panose="02020603050405020304"/>
              <a:cs typeface="Times New Roman" panose="02020603050405020304"/>
            </a:endParaRPr>
          </a:p>
        </p:txBody>
      </p:sp>
      <p:sp>
        <p:nvSpPr>
          <p:cNvPr id="6" name="object 6"/>
          <p:cNvSpPr txBox="1"/>
          <p:nvPr/>
        </p:nvSpPr>
        <p:spPr>
          <a:xfrm>
            <a:off x="2611120" y="4782820"/>
            <a:ext cx="1308100" cy="7772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St</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h</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sti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2090"/>
              </a:spcBef>
            </a:pPr>
            <a:r>
              <a:rPr sz="1200" spc="4" dirty="0" smtClean="0">
                <a:latin typeface="Times New Roman" panose="02020603050405020304"/>
                <a:cs typeface="Times New Roman" panose="02020603050405020304"/>
              </a:rPr>
              <a:t>St</a:t>
            </a:r>
            <a:r>
              <a:rPr sz="1200" spc="0" dirty="0" smtClean="0">
                <a:latin typeface="Times New Roman" panose="02020603050405020304"/>
                <a:cs typeface="Times New Roman" panose="02020603050405020304"/>
              </a:rPr>
              <a:t>o</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h</a:t>
            </a:r>
            <a:r>
              <a:rPr sz="1200" spc="-1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sti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5" name="object 5"/>
          <p:cNvSpPr txBox="1"/>
          <p:nvPr/>
        </p:nvSpPr>
        <p:spPr>
          <a:xfrm>
            <a:off x="3919220" y="4782820"/>
            <a:ext cx="1305559" cy="7772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a:p>
            <a:pPr marL="90170">
              <a:lnSpc>
                <a:spcPct val="96000"/>
              </a:lnSpc>
              <a:spcBef>
                <a:spcPts val="2090"/>
              </a:spcBef>
            </a:pP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qu</a:t>
            </a:r>
            <a:r>
              <a:rPr sz="1200" spc="-4" dirty="0" smtClean="0">
                <a:latin typeface="Times New Roman" panose="02020603050405020304"/>
                <a:cs typeface="Times New Roman" panose="02020603050405020304"/>
              </a:rPr>
              <a:t>e</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4" dirty="0" smtClean="0">
                <a:latin typeface="Times New Roman" panose="02020603050405020304"/>
                <a:cs typeface="Times New Roman" panose="02020603050405020304"/>
              </a:rPr>
              <a:t>a</a:t>
            </a:r>
            <a:r>
              <a:rPr sz="1200" spc="0" dirty="0" smtClean="0">
                <a:latin typeface="Times New Roman" panose="02020603050405020304"/>
                <a:cs typeface="Times New Roman" panose="02020603050405020304"/>
              </a:rPr>
              <a:t>l</a:t>
            </a:r>
            <a:endParaRPr sz="1200">
              <a:latin typeface="Times New Roman" panose="02020603050405020304"/>
              <a:cs typeface="Times New Roman" panose="02020603050405020304"/>
            </a:endParaRPr>
          </a:p>
        </p:txBody>
      </p:sp>
      <p:sp>
        <p:nvSpPr>
          <p:cNvPr id="4" name="object 4"/>
          <p:cNvSpPr txBox="1"/>
          <p:nvPr/>
        </p:nvSpPr>
        <p:spPr>
          <a:xfrm>
            <a:off x="5224780" y="4782820"/>
            <a:ext cx="1308099" cy="7772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D</a:t>
            </a:r>
            <a:r>
              <a:rPr sz="1200" spc="-39" dirty="0" smtClean="0">
                <a:latin typeface="Times New Roman" panose="02020603050405020304"/>
                <a:cs typeface="Times New Roman" panose="02020603050405020304"/>
              </a:rPr>
              <a:t>y</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a:p>
            <a:pPr marL="90170">
              <a:lnSpc>
                <a:spcPct val="96000"/>
              </a:lnSpc>
              <a:spcBef>
                <a:spcPts val="2090"/>
              </a:spcBef>
            </a:pPr>
            <a:r>
              <a:rPr sz="1200" spc="-4" dirty="0" smtClean="0">
                <a:latin typeface="Times New Roman" panose="02020603050405020304"/>
                <a:cs typeface="Times New Roman" panose="02020603050405020304"/>
              </a:rPr>
              <a:t>D</a:t>
            </a:r>
            <a:r>
              <a:rPr sz="1200" spc="-39" dirty="0" smtClean="0">
                <a:latin typeface="Times New Roman" panose="02020603050405020304"/>
                <a:cs typeface="Times New Roman" panose="02020603050405020304"/>
              </a:rPr>
              <a:t>y</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a</a:t>
            </a:r>
            <a:r>
              <a:rPr sz="1200" spc="4" dirty="0" smtClean="0">
                <a:latin typeface="Times New Roman" panose="02020603050405020304"/>
                <a:cs typeface="Times New Roman" panose="02020603050405020304"/>
              </a:rPr>
              <a:t>m</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c</a:t>
            </a:r>
            <a:endParaRPr sz="1200">
              <a:latin typeface="Times New Roman" panose="02020603050405020304"/>
              <a:cs typeface="Times New Roman" panose="02020603050405020304"/>
            </a:endParaRPr>
          </a:p>
        </p:txBody>
      </p:sp>
      <p:sp>
        <p:nvSpPr>
          <p:cNvPr id="3" name="object 3"/>
          <p:cNvSpPr txBox="1"/>
          <p:nvPr/>
        </p:nvSpPr>
        <p:spPr>
          <a:xfrm>
            <a:off x="6532879" y="4782820"/>
            <a:ext cx="1303020" cy="777240"/>
          </a:xfrm>
          <a:prstGeom prst="rect">
            <a:avLst/>
          </a:prstGeom>
        </p:spPr>
        <p:txBody>
          <a:bodyPr wrap="square" lIns="0" tIns="0" rIns="0" bIns="0" rtlCol="0">
            <a:noAutofit/>
          </a:bodyPr>
          <a:lstStyle/>
          <a:p>
            <a:pPr marL="90170">
              <a:lnSpc>
                <a:spcPct val="96000"/>
              </a:lnSpc>
              <a:spcBef>
                <a:spcPts val="450"/>
              </a:spcBef>
            </a:pPr>
            <a:r>
              <a:rPr sz="1200" spc="9" dirty="0" smtClean="0">
                <a:latin typeface="Times New Roman" panose="02020603050405020304"/>
                <a:cs typeface="Times New Roman" panose="02020603050405020304"/>
              </a:rPr>
              <a:t>C</a:t>
            </a:r>
            <a:r>
              <a:rPr sz="1200" spc="-9" dirty="0" smtClean="0">
                <a:latin typeface="Times New Roman" panose="02020603050405020304"/>
                <a:cs typeface="Times New Roman" panose="02020603050405020304"/>
              </a:rPr>
              <a:t>o</a:t>
            </a:r>
            <a:r>
              <a:rPr sz="1200" spc="0" dirty="0" smtClean="0">
                <a:latin typeface="Times New Roman" panose="02020603050405020304"/>
                <a:cs typeface="Times New Roman" panose="02020603050405020304"/>
              </a:rPr>
              <a:t>n</a:t>
            </a:r>
            <a:r>
              <a:rPr sz="1200" spc="4" dirty="0" smtClean="0">
                <a:latin typeface="Times New Roman" panose="02020603050405020304"/>
                <a:cs typeface="Times New Roman" panose="02020603050405020304"/>
              </a:rPr>
              <a:t>t</a:t>
            </a:r>
            <a:r>
              <a:rPr sz="1200" spc="-4" dirty="0" smtClean="0">
                <a:latin typeface="Times New Roman" panose="02020603050405020304"/>
                <a:cs typeface="Times New Roman" panose="02020603050405020304"/>
              </a:rPr>
              <a:t>i</a:t>
            </a:r>
            <a:r>
              <a:rPr sz="1200" spc="0" dirty="0" smtClean="0">
                <a:latin typeface="Times New Roman" panose="02020603050405020304"/>
                <a:cs typeface="Times New Roman" panose="02020603050405020304"/>
              </a:rPr>
              <a:t>nuous</a:t>
            </a:r>
            <a:endParaRPr sz="1200">
              <a:latin typeface="Times New Roman" panose="02020603050405020304"/>
              <a:cs typeface="Times New Roman" panose="02020603050405020304"/>
            </a:endParaRPr>
          </a:p>
          <a:p>
            <a:pPr marL="90170">
              <a:lnSpc>
                <a:spcPct val="96000"/>
              </a:lnSpc>
              <a:spcBef>
                <a:spcPts val="2090"/>
              </a:spcBef>
            </a:pPr>
            <a:r>
              <a:rPr sz="1200" spc="-4" dirty="0" smtClean="0">
                <a:latin typeface="Times New Roman" panose="02020603050405020304"/>
                <a:cs typeface="Times New Roman" panose="02020603050405020304"/>
              </a:rPr>
              <a:t>Di</a:t>
            </a:r>
            <a:r>
              <a:rPr sz="1200" spc="4" dirty="0" smtClean="0">
                <a:latin typeface="Times New Roman" panose="02020603050405020304"/>
                <a:cs typeface="Times New Roman" panose="02020603050405020304"/>
              </a:rPr>
              <a:t>s</a:t>
            </a:r>
            <a:r>
              <a:rPr sz="1200" spc="-4" dirty="0" smtClean="0">
                <a:latin typeface="Times New Roman" panose="02020603050405020304"/>
                <a:cs typeface="Times New Roman" panose="02020603050405020304"/>
              </a:rPr>
              <a:t>c</a:t>
            </a:r>
            <a:r>
              <a:rPr sz="1200" spc="0" dirty="0" smtClean="0">
                <a:latin typeface="Times New Roman" panose="02020603050405020304"/>
                <a:cs typeface="Times New Roman" panose="02020603050405020304"/>
              </a:rPr>
              <a:t>r</a:t>
            </a:r>
            <a:r>
              <a:rPr sz="1200" spc="-4" dirty="0" smtClean="0">
                <a:latin typeface="Times New Roman" panose="02020603050405020304"/>
                <a:cs typeface="Times New Roman" panose="02020603050405020304"/>
              </a:rPr>
              <a:t>et</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p:txBody>
      </p:sp>
      <p:sp>
        <p:nvSpPr>
          <p:cNvPr id="2" name="object 2"/>
          <p:cNvSpPr txBox="1"/>
          <p:nvPr/>
        </p:nvSpPr>
        <p:spPr>
          <a:xfrm>
            <a:off x="7835900" y="4782820"/>
            <a:ext cx="1301001" cy="777240"/>
          </a:xfrm>
          <a:prstGeom prst="rect">
            <a:avLst/>
          </a:prstGeom>
        </p:spPr>
        <p:txBody>
          <a:bodyPr wrap="square" lIns="0" tIns="0" rIns="0" bIns="0" rtlCol="0">
            <a:noAutofit/>
          </a:bodyPr>
          <a:lstStyle/>
          <a:p>
            <a:pPr marL="90170">
              <a:lnSpc>
                <a:spcPct val="96000"/>
              </a:lnSpc>
              <a:spcBef>
                <a:spcPts val="450"/>
              </a:spcBef>
            </a:pPr>
            <a:r>
              <a:rPr sz="1200" spc="4" dirty="0" smtClean="0">
                <a:latin typeface="Times New Roman" panose="02020603050405020304"/>
                <a:cs typeface="Times New Roman" panose="02020603050405020304"/>
              </a:rPr>
              <a:t>Si</a:t>
            </a:r>
            <a:r>
              <a:rPr sz="1200" spc="0" dirty="0" smtClean="0">
                <a:latin typeface="Times New Roman" panose="02020603050405020304"/>
                <a:cs typeface="Times New Roman" panose="02020603050405020304"/>
              </a:rPr>
              <a:t>n</a:t>
            </a:r>
            <a:r>
              <a:rPr sz="1200" spc="-19" dirty="0" smtClean="0">
                <a:latin typeface="Times New Roman" panose="02020603050405020304"/>
                <a:cs typeface="Times New Roman" panose="02020603050405020304"/>
              </a:rPr>
              <a:t>g</a:t>
            </a:r>
            <a:r>
              <a:rPr sz="1200" spc="4" dirty="0" smtClean="0">
                <a:latin typeface="Times New Roman" panose="02020603050405020304"/>
                <a:cs typeface="Times New Roman" panose="02020603050405020304"/>
              </a:rPr>
              <a:t>l</a:t>
            </a:r>
            <a:r>
              <a:rPr sz="1200" spc="0" dirty="0" smtClean="0">
                <a:latin typeface="Times New Roman" panose="02020603050405020304"/>
                <a:cs typeface="Times New Roman" panose="02020603050405020304"/>
              </a:rPr>
              <a:t>e</a:t>
            </a:r>
            <a:endParaRPr sz="1200">
              <a:latin typeface="Times New Roman" panose="02020603050405020304"/>
              <a:cs typeface="Times New Roman" panose="02020603050405020304"/>
            </a:endParaRPr>
          </a:p>
          <a:p>
            <a:pPr marL="90170">
              <a:lnSpc>
                <a:spcPct val="96000"/>
              </a:lnSpc>
              <a:spcBef>
                <a:spcPts val="2090"/>
              </a:spcBef>
            </a:pPr>
            <a:r>
              <a:rPr sz="1200" spc="4" dirty="0" smtClean="0">
                <a:latin typeface="Times New Roman" panose="02020603050405020304"/>
                <a:cs typeface="Times New Roman" panose="02020603050405020304"/>
              </a:rPr>
              <a:t>M</a:t>
            </a:r>
            <a:r>
              <a:rPr sz="1200" spc="0" dirty="0" smtClean="0">
                <a:latin typeface="Times New Roman" panose="02020603050405020304"/>
                <a:cs typeface="Times New Roman" panose="02020603050405020304"/>
              </a:rPr>
              <a:t>u</a:t>
            </a:r>
            <a:r>
              <a:rPr sz="1200" spc="-4" dirty="0" smtClean="0">
                <a:latin typeface="Times New Roman" panose="02020603050405020304"/>
                <a:cs typeface="Times New Roman" panose="02020603050405020304"/>
              </a:rPr>
              <a:t>l</a:t>
            </a:r>
            <a:r>
              <a:rPr sz="1200" spc="4" dirty="0" smtClean="0">
                <a:latin typeface="Times New Roman" panose="02020603050405020304"/>
                <a:cs typeface="Times New Roman" panose="02020603050405020304"/>
              </a:rPr>
              <a:t>t</a:t>
            </a:r>
            <a:r>
              <a:rPr sz="1200" spc="0" dirty="0" smtClean="0">
                <a:latin typeface="Times New Roman" panose="02020603050405020304"/>
                <a:cs typeface="Times New Roman" panose="02020603050405020304"/>
              </a:rPr>
              <a:t>i</a:t>
            </a:r>
            <a:endParaRPr sz="12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6" name="object 16"/>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5" name="object 15"/>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30</a:t>
            </a:r>
            <a:endParaRPr sz="1200">
              <a:solidFill>
                <a:schemeClr val="accent6">
                  <a:lumMod val="50000"/>
                </a:schemeClr>
              </a:solidFill>
              <a:latin typeface="Times New Roman" panose="02020603050405020304"/>
              <a:cs typeface="Times New Roman" panose="02020603050405020304"/>
            </a:endParaRPr>
          </a:p>
        </p:txBody>
      </p:sp>
      <p:sp>
        <p:nvSpPr>
          <p:cNvPr id="14" name="object 14"/>
          <p:cNvSpPr txBox="1"/>
          <p:nvPr/>
        </p:nvSpPr>
        <p:spPr>
          <a:xfrm>
            <a:off x="77470" y="370210"/>
            <a:ext cx="2045374" cy="431800"/>
          </a:xfrm>
          <a:prstGeom prst="rect">
            <a:avLst/>
          </a:prstGeom>
        </p:spPr>
        <p:txBody>
          <a:bodyPr wrap="square" lIns="0" tIns="0" rIns="0" bIns="0" rtlCol="0">
            <a:noAutofit/>
          </a:bodyPr>
          <a:lstStyle/>
          <a:p>
            <a:pPr marL="12700">
              <a:lnSpc>
                <a:spcPts val="3365"/>
              </a:lnSpc>
              <a:spcBef>
                <a:spcPts val="170"/>
              </a:spcBef>
            </a:pPr>
            <a:r>
              <a:rPr sz="3200" spc="9" dirty="0" smtClean="0">
                <a:latin typeface="Times New Roman" panose="02020603050405020304"/>
                <a:cs typeface="Times New Roman" panose="02020603050405020304"/>
              </a:rPr>
              <a:t>A</a:t>
            </a:r>
            <a:r>
              <a:rPr sz="3200" spc="0" dirty="0" smtClean="0">
                <a:latin typeface="Times New Roman" panose="02020603050405020304"/>
                <a:cs typeface="Times New Roman" panose="02020603050405020304"/>
              </a:rPr>
              <a:t>g</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nt</a:t>
            </a:r>
            <a:r>
              <a:rPr sz="3200" spc="9" dirty="0" smtClean="0">
                <a:latin typeface="Times New Roman" panose="02020603050405020304"/>
                <a:cs typeface="Times New Roman" panose="02020603050405020304"/>
              </a:rPr>
              <a:t> </a:t>
            </a:r>
            <a:r>
              <a:rPr sz="3200" spc="0" dirty="0" smtClean="0">
                <a:latin typeface="Times New Roman" panose="02020603050405020304"/>
                <a:cs typeface="Times New Roman" panose="02020603050405020304"/>
              </a:rPr>
              <a:t>ty</a:t>
            </a:r>
            <a:r>
              <a:rPr sz="3200" spc="9" dirty="0" smtClean="0">
                <a:latin typeface="Times New Roman" panose="02020603050405020304"/>
                <a:cs typeface="Times New Roman" panose="02020603050405020304"/>
              </a:rPr>
              <a:t>pe</a:t>
            </a:r>
            <a:r>
              <a:rPr sz="3200" spc="0" dirty="0" smtClean="0">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3" name="object 13"/>
          <p:cNvSpPr txBox="1"/>
          <p:nvPr/>
        </p:nvSpPr>
        <p:spPr>
          <a:xfrm>
            <a:off x="111760" y="130008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2" name="object 12"/>
          <p:cNvSpPr txBox="1"/>
          <p:nvPr/>
        </p:nvSpPr>
        <p:spPr>
          <a:xfrm>
            <a:off x="448309" y="1319138"/>
            <a:ext cx="6942827" cy="765810"/>
          </a:xfrm>
          <a:prstGeom prst="rect">
            <a:avLst/>
          </a:prstGeom>
        </p:spPr>
        <p:txBody>
          <a:bodyPr wrap="square" lIns="0" tIns="0" rIns="0" bIns="0" rtlCol="0">
            <a:noAutofit/>
          </a:bodyPr>
          <a:lstStyle/>
          <a:p>
            <a:pPr marL="12700">
              <a:lnSpc>
                <a:spcPts val="2960"/>
              </a:lnSpc>
              <a:spcBef>
                <a:spcPts val="150"/>
              </a:spcBef>
            </a:pPr>
            <a:r>
              <a:rPr sz="2800" spc="-9" dirty="0" smtClean="0">
                <a:solidFill>
                  <a:schemeClr val="accent6">
                    <a:lumMod val="50000"/>
                  </a:schemeClr>
                </a:solidFill>
                <a:latin typeface="Times New Roman" panose="02020603050405020304"/>
                <a:cs typeface="Times New Roman" panose="02020603050405020304"/>
              </a:rPr>
              <a:t>R</a:t>
            </a:r>
            <a:r>
              <a:rPr sz="2800" spc="-1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t</a:t>
            </a:r>
            <a:r>
              <a:rPr sz="2800" spc="9" dirty="0" smtClean="0">
                <a:solidFill>
                  <a:schemeClr val="accent6">
                    <a:lumMod val="50000"/>
                  </a:schemeClr>
                </a:solidFill>
                <a:latin typeface="Times New Roman" panose="02020603050405020304"/>
                <a:cs typeface="Times New Roman" panose="02020603050405020304"/>
              </a:rPr>
              <a:t>h</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r</a:t>
            </a:r>
            <a:r>
              <a:rPr sz="2800" spc="-9"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t</a:t>
            </a:r>
            <a:r>
              <a:rPr sz="2800" spc="0" dirty="0" smtClean="0">
                <a:solidFill>
                  <a:schemeClr val="accent6">
                    <a:lumMod val="50000"/>
                  </a:schemeClr>
                </a:solidFill>
                <a:latin typeface="Times New Roman" panose="02020603050405020304"/>
                <a:cs typeface="Times New Roman" panose="02020603050405020304"/>
              </a:rPr>
              <a:t>h</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n a</a:t>
            </a:r>
            <a:r>
              <a:rPr sz="2800" spc="-14"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t</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ble</a:t>
            </a:r>
            <a:r>
              <a:rPr sz="2800" spc="-14"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h</a:t>
            </a:r>
            <a:r>
              <a:rPr sz="2800" spc="0" dirty="0" smtClean="0">
                <a:solidFill>
                  <a:schemeClr val="accent6">
                    <a:lumMod val="50000"/>
                  </a:schemeClr>
                </a:solidFill>
                <a:latin typeface="Times New Roman" panose="02020603050405020304"/>
                <a:cs typeface="Times New Roman" panose="02020603050405020304"/>
              </a:rPr>
              <a:t>ow</a:t>
            </a:r>
            <a:r>
              <a:rPr sz="2800" spc="-9"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we</a:t>
            </a:r>
            <a:r>
              <a:rPr sz="2800" spc="-14" dirty="0" smtClean="0">
                <a:solidFill>
                  <a:schemeClr val="accent6">
                    <a:lumMod val="50000"/>
                  </a:schemeClr>
                </a:solidFill>
                <a:latin typeface="Times New Roman" panose="02020603050405020304"/>
                <a:cs typeface="Times New Roman" panose="02020603050405020304"/>
              </a:rPr>
              <a:t> </a:t>
            </a:r>
            <a:r>
              <a:rPr sz="2800" spc="-4" dirty="0" smtClean="0">
                <a:solidFill>
                  <a:schemeClr val="accent6">
                    <a:lumMod val="50000"/>
                  </a:schemeClr>
                </a:solidFill>
                <a:latin typeface="Times New Roman" panose="02020603050405020304"/>
                <a:cs typeface="Times New Roman" panose="02020603050405020304"/>
              </a:rPr>
              <a:t>c</a:t>
            </a:r>
            <a:r>
              <a:rPr sz="2800" spc="-1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n </a:t>
            </a:r>
            <a:r>
              <a:rPr sz="2800" spc="9" dirty="0" smtClean="0">
                <a:solidFill>
                  <a:schemeClr val="accent6">
                    <a:lumMod val="50000"/>
                  </a:schemeClr>
                </a:solidFill>
                <a:latin typeface="Times New Roman" panose="02020603050405020304"/>
                <a:cs typeface="Times New Roman" panose="02020603050405020304"/>
              </a:rPr>
              <a:t>p</a:t>
            </a:r>
            <a:r>
              <a:rPr sz="2800" spc="0" dirty="0" smtClean="0">
                <a:solidFill>
                  <a:schemeClr val="accent6">
                    <a:lumMod val="50000"/>
                  </a:schemeClr>
                </a:solidFill>
                <a:latin typeface="Times New Roman" panose="02020603050405020304"/>
                <a:cs typeface="Times New Roman" panose="02020603050405020304"/>
              </a:rPr>
              <a:t>ro</a:t>
            </a:r>
            <a:r>
              <a:rPr sz="2800" spc="9" dirty="0" smtClean="0">
                <a:solidFill>
                  <a:schemeClr val="accent6">
                    <a:lumMod val="50000"/>
                  </a:schemeClr>
                </a:solidFill>
                <a:latin typeface="Times New Roman" panose="02020603050405020304"/>
                <a:cs typeface="Times New Roman" panose="02020603050405020304"/>
              </a:rPr>
              <a:t>d</a:t>
            </a:r>
            <a:r>
              <a:rPr sz="2800" spc="0" dirty="0" smtClean="0">
                <a:solidFill>
                  <a:schemeClr val="accent6">
                    <a:lumMod val="50000"/>
                  </a:schemeClr>
                </a:solidFill>
                <a:latin typeface="Times New Roman" panose="02020603050405020304"/>
                <a:cs typeface="Times New Roman" panose="02020603050405020304"/>
              </a:rPr>
              <a:t>u</a:t>
            </a:r>
            <a:r>
              <a:rPr sz="2800" spc="-4" dirty="0" smtClean="0">
                <a:solidFill>
                  <a:schemeClr val="accent6">
                    <a:lumMod val="50000"/>
                  </a:schemeClr>
                </a:solidFill>
                <a:latin typeface="Times New Roman" panose="02020603050405020304"/>
                <a:cs typeface="Times New Roman" panose="02020603050405020304"/>
              </a:rPr>
              <a:t>c</a:t>
            </a:r>
            <a:r>
              <a:rPr sz="2800" spc="0" dirty="0" smtClean="0">
                <a:solidFill>
                  <a:schemeClr val="accent6">
                    <a:lumMod val="50000"/>
                  </a:schemeClr>
                </a:solidFill>
                <a:latin typeface="Times New Roman" panose="02020603050405020304"/>
                <a:cs typeface="Times New Roman" panose="02020603050405020304"/>
              </a:rPr>
              <a:t>e</a:t>
            </a:r>
            <a:r>
              <a:rPr sz="2800" spc="-14"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r</a:t>
            </a:r>
            <a:r>
              <a:rPr sz="2800" spc="-1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ti</a:t>
            </a:r>
            <a:r>
              <a:rPr sz="2800" spc="9" dirty="0" smtClean="0">
                <a:solidFill>
                  <a:schemeClr val="accent6">
                    <a:lumMod val="50000"/>
                  </a:schemeClr>
                </a:solidFill>
                <a:latin typeface="Times New Roman" panose="02020603050405020304"/>
                <a:cs typeface="Times New Roman" panose="02020603050405020304"/>
              </a:rPr>
              <a:t>o</a:t>
            </a:r>
            <a:r>
              <a:rPr sz="2800" spc="0" dirty="0" smtClean="0">
                <a:solidFill>
                  <a:schemeClr val="accent6">
                    <a:lumMod val="50000"/>
                  </a:schemeClr>
                </a:solidFill>
                <a:latin typeface="Times New Roman" panose="02020603050405020304"/>
                <a:cs typeface="Times New Roman" panose="02020603050405020304"/>
              </a:rPr>
              <a:t>n</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l</a:t>
            </a:r>
            <a:endParaRPr sz="2800">
              <a:solidFill>
                <a:schemeClr val="accent6">
                  <a:lumMod val="50000"/>
                </a:schemeClr>
              </a:solidFill>
              <a:latin typeface="Times New Roman" panose="02020603050405020304"/>
              <a:cs typeface="Times New Roman" panose="02020603050405020304"/>
            </a:endParaRPr>
          </a:p>
          <a:p>
            <a:pPr marL="12700" marR="53340">
              <a:lnSpc>
                <a:spcPts val="3030"/>
              </a:lnSpc>
              <a:spcBef>
                <a:spcPts val="5"/>
              </a:spcBef>
            </a:pPr>
            <a:r>
              <a:rPr sz="2800" spc="0" dirty="0" smtClean="0">
                <a:solidFill>
                  <a:schemeClr val="accent6">
                    <a:lumMod val="50000"/>
                  </a:schemeClr>
                </a:solidFill>
                <a:latin typeface="Times New Roman" panose="02020603050405020304"/>
                <a:cs typeface="Times New Roman" panose="02020603050405020304"/>
              </a:rPr>
              <a:t>b</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h</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vi</a:t>
            </a:r>
            <a:r>
              <a:rPr sz="2800" spc="9" dirty="0" smtClean="0">
                <a:solidFill>
                  <a:schemeClr val="accent6">
                    <a:lumMod val="50000"/>
                  </a:schemeClr>
                </a:solidFill>
                <a:latin typeface="Times New Roman" panose="02020603050405020304"/>
                <a:cs typeface="Times New Roman" panose="02020603050405020304"/>
              </a:rPr>
              <a:t>o</a:t>
            </a:r>
            <a:r>
              <a:rPr sz="2800" spc="0" dirty="0" smtClean="0">
                <a:solidFill>
                  <a:schemeClr val="accent6">
                    <a:lumMod val="50000"/>
                  </a:schemeClr>
                </a:solidFill>
                <a:latin typeface="Times New Roman" panose="02020603050405020304"/>
                <a:cs typeface="Times New Roman" panose="02020603050405020304"/>
              </a:rPr>
              <a:t>r f</a:t>
            </a:r>
            <a:r>
              <a:rPr sz="2800" spc="9" dirty="0" smtClean="0">
                <a:solidFill>
                  <a:schemeClr val="accent6">
                    <a:lumMod val="50000"/>
                  </a:schemeClr>
                </a:solidFill>
                <a:latin typeface="Times New Roman" panose="02020603050405020304"/>
                <a:cs typeface="Times New Roman" panose="02020603050405020304"/>
              </a:rPr>
              <a:t>ro</a:t>
            </a:r>
            <a:r>
              <a:rPr sz="2800" spc="0" dirty="0" smtClean="0">
                <a:solidFill>
                  <a:schemeClr val="accent6">
                    <a:lumMod val="50000"/>
                  </a:schemeClr>
                </a:solidFill>
                <a:latin typeface="Times New Roman" panose="02020603050405020304"/>
                <a:cs typeface="Times New Roman" panose="02020603050405020304"/>
              </a:rPr>
              <a:t>m</a:t>
            </a:r>
            <a:r>
              <a:rPr sz="2800" spc="-29"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a</a:t>
            </a:r>
            <a:r>
              <a:rPr sz="2800" spc="-14"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s</a:t>
            </a:r>
            <a:r>
              <a:rPr sz="2800" spc="-19" dirty="0" smtClean="0">
                <a:solidFill>
                  <a:schemeClr val="accent6">
                    <a:lumMod val="50000"/>
                  </a:schemeClr>
                </a:solidFill>
                <a:latin typeface="Times New Roman" panose="02020603050405020304"/>
                <a:cs typeface="Times New Roman" panose="02020603050405020304"/>
              </a:rPr>
              <a:t>m</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ll </a:t>
            </a:r>
            <a:r>
              <a:rPr sz="2800" spc="-14" dirty="0" smtClean="0">
                <a:solidFill>
                  <a:schemeClr val="accent6">
                    <a:lumMod val="50000"/>
                  </a:schemeClr>
                </a:solidFill>
                <a:latin typeface="Times New Roman" panose="02020603050405020304"/>
                <a:cs typeface="Times New Roman" panose="02020603050405020304"/>
              </a:rPr>
              <a:t>a</a:t>
            </a:r>
            <a:r>
              <a:rPr sz="2800" spc="-19" dirty="0" smtClean="0">
                <a:solidFill>
                  <a:schemeClr val="accent6">
                    <a:lumMod val="50000"/>
                  </a:schemeClr>
                </a:solidFill>
                <a:latin typeface="Times New Roman" panose="02020603050405020304"/>
                <a:cs typeface="Times New Roman" panose="02020603050405020304"/>
              </a:rPr>
              <a:t>m</a:t>
            </a:r>
            <a:r>
              <a:rPr sz="2800" spc="9" dirty="0" smtClean="0">
                <a:solidFill>
                  <a:schemeClr val="accent6">
                    <a:lumMod val="50000"/>
                  </a:schemeClr>
                </a:solidFill>
                <a:latin typeface="Times New Roman" panose="02020603050405020304"/>
                <a:cs typeface="Times New Roman" panose="02020603050405020304"/>
              </a:rPr>
              <a:t>o</a:t>
            </a:r>
            <a:r>
              <a:rPr sz="2800" spc="0" dirty="0" smtClean="0">
                <a:solidFill>
                  <a:schemeClr val="accent6">
                    <a:lumMod val="50000"/>
                  </a:schemeClr>
                </a:solidFill>
                <a:latin typeface="Times New Roman" panose="02020603050405020304"/>
                <a:cs typeface="Times New Roman" panose="02020603050405020304"/>
              </a:rPr>
              <a:t>unt of</a:t>
            </a:r>
            <a:r>
              <a:rPr sz="2800" spc="9" dirty="0" smtClean="0">
                <a:solidFill>
                  <a:schemeClr val="accent6">
                    <a:lumMod val="50000"/>
                  </a:schemeClr>
                </a:solidFill>
                <a:latin typeface="Times New Roman" panose="02020603050405020304"/>
                <a:cs typeface="Times New Roman" panose="02020603050405020304"/>
              </a:rPr>
              <a:t> </a:t>
            </a:r>
            <a:r>
              <a:rPr sz="2800" spc="-14" dirty="0" smtClean="0">
                <a:solidFill>
                  <a:schemeClr val="accent6">
                    <a:lumMod val="50000"/>
                  </a:schemeClr>
                </a:solidFill>
                <a:latin typeface="Times New Roman" panose="02020603050405020304"/>
                <a:cs typeface="Times New Roman" panose="02020603050405020304"/>
              </a:rPr>
              <a:t>c</a:t>
            </a:r>
            <a:r>
              <a:rPr sz="2800" spc="9" dirty="0" smtClean="0">
                <a:solidFill>
                  <a:schemeClr val="accent6">
                    <a:lumMod val="50000"/>
                  </a:schemeClr>
                </a:solidFill>
                <a:latin typeface="Times New Roman" panose="02020603050405020304"/>
                <a:cs typeface="Times New Roman" panose="02020603050405020304"/>
              </a:rPr>
              <a:t>o</a:t>
            </a:r>
            <a:r>
              <a:rPr sz="2800" spc="0" dirty="0" smtClean="0">
                <a:solidFill>
                  <a:schemeClr val="accent6">
                    <a:lumMod val="50000"/>
                  </a:schemeClr>
                </a:solidFill>
                <a:latin typeface="Times New Roman" panose="02020603050405020304"/>
                <a:cs typeface="Times New Roman" panose="02020603050405020304"/>
              </a:rPr>
              <a:t>de</a:t>
            </a:r>
            <a:endParaRPr sz="28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111760" y="2185278"/>
            <a:ext cx="203234" cy="839469"/>
          </a:xfrm>
          <a:prstGeom prst="rect">
            <a:avLst/>
          </a:prstGeom>
        </p:spPr>
        <p:txBody>
          <a:bodyPr wrap="square" lIns="0" tIns="0" rIns="0" bIns="0" rtlCol="0">
            <a:noAutofit/>
          </a:bodyPr>
          <a:lstStyle/>
          <a:p>
            <a:pPr marL="12700">
              <a:lnSpc>
                <a:spcPts val="2960"/>
              </a:lnSpc>
              <a:spcBef>
                <a:spcPts val="150"/>
              </a:spcBef>
            </a:pPr>
            <a:endParaRPr sz="2800">
              <a:solidFill>
                <a:schemeClr val="accent6">
                  <a:lumMod val="50000"/>
                </a:schemeClr>
              </a:solidFill>
              <a:latin typeface="Times New Roman" panose="02020603050405020304"/>
              <a:cs typeface="Times New Roman" panose="02020603050405020304"/>
            </a:endParaRPr>
          </a:p>
          <a:p>
            <a:pPr marL="12700">
              <a:lnSpc>
                <a:spcPct val="96000"/>
              </a:lnSpc>
              <a:spcBef>
                <a:spcPts val="24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448309" y="2664068"/>
            <a:ext cx="4000807" cy="381000"/>
          </a:xfrm>
          <a:prstGeom prst="rect">
            <a:avLst/>
          </a:prstGeom>
        </p:spPr>
        <p:txBody>
          <a:bodyPr wrap="square" lIns="0" tIns="0" rIns="0" bIns="0" rtlCol="0">
            <a:noAutofit/>
          </a:bodyPr>
          <a:lstStyle/>
          <a:p>
            <a:pPr marL="12700">
              <a:lnSpc>
                <a:spcPts val="2960"/>
              </a:lnSpc>
              <a:spcBef>
                <a:spcPts val="150"/>
              </a:spcBef>
            </a:pPr>
            <a:r>
              <a:rPr sz="2800" spc="4" dirty="0" smtClean="0">
                <a:solidFill>
                  <a:schemeClr val="accent6">
                    <a:lumMod val="50000"/>
                  </a:schemeClr>
                </a:solidFill>
                <a:latin typeface="Times New Roman" panose="02020603050405020304"/>
                <a:cs typeface="Times New Roman" panose="02020603050405020304"/>
              </a:rPr>
              <a:t>F</a:t>
            </a:r>
            <a:r>
              <a:rPr sz="2800" spc="0" dirty="0" smtClean="0">
                <a:solidFill>
                  <a:schemeClr val="accent6">
                    <a:lumMod val="50000"/>
                  </a:schemeClr>
                </a:solidFill>
                <a:latin typeface="Times New Roman" panose="02020603050405020304"/>
                <a:cs typeface="Times New Roman" panose="02020603050405020304"/>
              </a:rPr>
              <a:t>o</a:t>
            </a:r>
            <a:r>
              <a:rPr sz="2800" spc="9" dirty="0" smtClean="0">
                <a:solidFill>
                  <a:schemeClr val="accent6">
                    <a:lumMod val="50000"/>
                  </a:schemeClr>
                </a:solidFill>
                <a:latin typeface="Times New Roman" panose="02020603050405020304"/>
                <a:cs typeface="Times New Roman" panose="02020603050405020304"/>
              </a:rPr>
              <a:t>u</a:t>
            </a:r>
            <a:r>
              <a:rPr sz="2800" spc="0" dirty="0" smtClean="0">
                <a:solidFill>
                  <a:schemeClr val="accent6">
                    <a:lumMod val="50000"/>
                  </a:schemeClr>
                </a:solidFill>
                <a:latin typeface="Times New Roman" panose="02020603050405020304"/>
                <a:cs typeface="Times New Roman" panose="02020603050405020304"/>
              </a:rPr>
              <a:t>r b</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sic</a:t>
            </a:r>
            <a:r>
              <a:rPr sz="2800" spc="-14"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t</a:t>
            </a:r>
            <a:r>
              <a:rPr sz="2800" spc="9" dirty="0" smtClean="0">
                <a:solidFill>
                  <a:schemeClr val="accent6">
                    <a:lumMod val="50000"/>
                  </a:schemeClr>
                </a:solidFill>
                <a:latin typeface="Times New Roman" panose="02020603050405020304"/>
                <a:cs typeface="Times New Roman" panose="02020603050405020304"/>
              </a:rPr>
              <a:t>y</a:t>
            </a:r>
            <a:r>
              <a:rPr sz="2800" spc="0" dirty="0" smtClean="0">
                <a:solidFill>
                  <a:schemeClr val="accent6">
                    <a:lumMod val="50000"/>
                  </a:schemeClr>
                </a:solidFill>
                <a:latin typeface="Times New Roman" panose="02020603050405020304"/>
                <a:cs typeface="Times New Roman" panose="02020603050405020304"/>
              </a:rPr>
              <a:t>p</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s</a:t>
            </a:r>
            <a:r>
              <a:rPr sz="2800" spc="-9"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i</a:t>
            </a:r>
            <a:r>
              <a:rPr sz="2800" spc="0" dirty="0" smtClean="0">
                <a:solidFill>
                  <a:schemeClr val="accent6">
                    <a:lumMod val="50000"/>
                  </a:schemeClr>
                </a:solidFill>
                <a:latin typeface="Times New Roman" panose="02020603050405020304"/>
                <a:cs typeface="Times New Roman" panose="02020603050405020304"/>
              </a:rPr>
              <a:t>n</a:t>
            </a:r>
            <a:r>
              <a:rPr sz="2800" spc="-9"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or</a:t>
            </a:r>
            <a:r>
              <a:rPr sz="2800" spc="0" dirty="0" smtClean="0">
                <a:solidFill>
                  <a:schemeClr val="accent6">
                    <a:lumMod val="50000"/>
                  </a:schemeClr>
                </a:solidFill>
                <a:latin typeface="Times New Roman" panose="02020603050405020304"/>
                <a:cs typeface="Times New Roman" panose="02020603050405020304"/>
              </a:rPr>
              <a:t>d</a:t>
            </a:r>
            <a:r>
              <a:rPr sz="2800" spc="-1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r</a:t>
            </a:r>
            <a:r>
              <a:rPr sz="2800" spc="9"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of</a:t>
            </a:r>
            <a:endParaRPr sz="28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4458970" y="2664068"/>
            <a:ext cx="1540510"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i</a:t>
            </a:r>
            <a:r>
              <a:rPr sz="2800" spc="9" dirty="0" smtClean="0">
                <a:solidFill>
                  <a:schemeClr val="accent6">
                    <a:lumMod val="50000"/>
                  </a:schemeClr>
                </a:solidFill>
                <a:latin typeface="Times New Roman" panose="02020603050405020304"/>
                <a:cs typeface="Times New Roman" panose="02020603050405020304"/>
              </a:rPr>
              <a:t>n</a:t>
            </a:r>
            <a:r>
              <a:rPr sz="2800" spc="-14" dirty="0" smtClean="0">
                <a:solidFill>
                  <a:schemeClr val="accent6">
                    <a:lumMod val="50000"/>
                  </a:schemeClr>
                </a:solidFill>
                <a:latin typeface="Times New Roman" panose="02020603050405020304"/>
                <a:cs typeface="Times New Roman" panose="02020603050405020304"/>
              </a:rPr>
              <a:t>c</a:t>
            </a:r>
            <a:r>
              <a:rPr sz="2800" spc="9" dirty="0" smtClean="0">
                <a:solidFill>
                  <a:schemeClr val="accent6">
                    <a:lumMod val="50000"/>
                  </a:schemeClr>
                </a:solidFill>
                <a:latin typeface="Times New Roman" panose="02020603050405020304"/>
                <a:cs typeface="Times New Roman" panose="02020603050405020304"/>
              </a:rPr>
              <a:t>r</a:t>
            </a:r>
            <a:r>
              <a:rPr sz="2800" spc="-4" dirty="0" smtClean="0">
                <a:solidFill>
                  <a:schemeClr val="accent6">
                    <a:lumMod val="50000"/>
                  </a:schemeClr>
                </a:solidFill>
                <a:latin typeface="Times New Roman" panose="02020603050405020304"/>
                <a:cs typeface="Times New Roman" panose="02020603050405020304"/>
              </a:rPr>
              <a:t>e</a:t>
            </a:r>
            <a:r>
              <a:rPr sz="2800" spc="-1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si</a:t>
            </a:r>
            <a:r>
              <a:rPr sz="2800" spc="9" dirty="0" smtClean="0">
                <a:solidFill>
                  <a:schemeClr val="accent6">
                    <a:lumMod val="50000"/>
                  </a:schemeClr>
                </a:solidFill>
                <a:latin typeface="Times New Roman" panose="02020603050405020304"/>
                <a:cs typeface="Times New Roman" panose="02020603050405020304"/>
              </a:rPr>
              <a:t>n</a:t>
            </a:r>
            <a:r>
              <a:rPr sz="2800" spc="0" dirty="0" smtClean="0">
                <a:solidFill>
                  <a:schemeClr val="accent6">
                    <a:lumMod val="50000"/>
                  </a:schemeClr>
                </a:solidFill>
                <a:latin typeface="Times New Roman" panose="02020603050405020304"/>
                <a:cs typeface="Times New Roman" panose="02020603050405020304"/>
              </a:rPr>
              <a:t>g</a:t>
            </a:r>
            <a:endParaRPr sz="28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6008370" y="2664068"/>
            <a:ext cx="1599937" cy="381000"/>
          </a:xfrm>
          <a:prstGeom prst="rect">
            <a:avLst/>
          </a:prstGeom>
        </p:spPr>
        <p:txBody>
          <a:bodyPr wrap="square" lIns="0" tIns="0" rIns="0" bIns="0" rtlCol="0">
            <a:noAutofit/>
          </a:bodyPr>
          <a:lstStyle/>
          <a:p>
            <a:pPr marL="12700">
              <a:lnSpc>
                <a:spcPts val="2960"/>
              </a:lnSpc>
              <a:spcBef>
                <a:spcPts val="150"/>
              </a:spcBef>
            </a:pPr>
            <a:r>
              <a:rPr sz="2800" spc="9" dirty="0" smtClean="0">
                <a:solidFill>
                  <a:schemeClr val="accent6">
                    <a:lumMod val="50000"/>
                  </a:schemeClr>
                </a:solidFill>
                <a:latin typeface="Times New Roman" panose="02020603050405020304"/>
                <a:cs typeface="Times New Roman" panose="02020603050405020304"/>
              </a:rPr>
              <a:t>g</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n</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r</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lity:</a:t>
            </a:r>
            <a:endParaRPr sz="28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568960" y="3073245"/>
            <a:ext cx="223520" cy="1457959"/>
          </a:xfrm>
          <a:prstGeom prst="rect">
            <a:avLst/>
          </a:prstGeom>
        </p:spPr>
        <p:txBody>
          <a:bodyPr wrap="square" lIns="0" tIns="0" rIns="0" bIns="0" rtlCol="0">
            <a:noAutofit/>
          </a:bodyPr>
          <a:lstStyle/>
          <a:p>
            <a:pPr marL="12700">
              <a:lnSpc>
                <a:spcPts val="2550"/>
              </a:lnSpc>
              <a:spcBef>
                <a:spcPts val="125"/>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marR="0">
              <a:lnSpc>
                <a:spcPct val="96000"/>
              </a:lnSpc>
              <a:spcBef>
                <a:spcPts val="7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20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200"/>
              </a:spcBef>
            </a:pPr>
            <a:r>
              <a:rPr sz="2400" spc="0" dirty="0" smtClean="0">
                <a:solidFill>
                  <a:schemeClr val="accent6">
                    <a:lumMod val="50000"/>
                  </a:schemeClr>
                </a:solidFill>
                <a:latin typeface="Times New Roman" panose="02020603050405020304"/>
                <a:cs typeface="Times New Roman" panose="02020603050405020304"/>
              </a:rPr>
              <a:t>–</a:t>
            </a:r>
            <a:endParaRPr sz="24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848360" y="3091025"/>
            <a:ext cx="3315709" cy="1080770"/>
          </a:xfrm>
          <a:prstGeom prst="rect">
            <a:avLst/>
          </a:prstGeom>
        </p:spPr>
        <p:txBody>
          <a:bodyPr wrap="square" lIns="0" tIns="0" rIns="0" bIns="0" rtlCol="0">
            <a:noAutofit/>
          </a:bodyPr>
          <a:lstStyle/>
          <a:p>
            <a:pPr marL="12700" marR="52705">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S</a:t>
            </a:r>
            <a:r>
              <a:rPr sz="2400" spc="4" dirty="0" smtClean="0">
                <a:solidFill>
                  <a:schemeClr val="accent6">
                    <a:lumMod val="50000"/>
                  </a:schemeClr>
                </a:solidFill>
                <a:latin typeface="Times New Roman" panose="02020603050405020304"/>
                <a:cs typeface="Times New Roman" panose="02020603050405020304"/>
              </a:rPr>
              <a:t>i</a:t>
            </a:r>
            <a:r>
              <a:rPr sz="2400" spc="-1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p</a:t>
            </a:r>
            <a:r>
              <a:rPr sz="2400" spc="4" dirty="0" smtClean="0">
                <a:solidFill>
                  <a:schemeClr val="accent6">
                    <a:lumMod val="50000"/>
                  </a:schemeClr>
                </a:solidFill>
                <a:latin typeface="Times New Roman" panose="02020603050405020304"/>
                <a:cs typeface="Times New Roman" panose="02020603050405020304"/>
              </a:rPr>
              <a:t>l</a:t>
            </a:r>
            <a:r>
              <a:rPr sz="2400" spc="0" dirty="0" smtClean="0">
                <a:solidFill>
                  <a:schemeClr val="accent6">
                    <a:lumMod val="50000"/>
                  </a:schemeClr>
                </a:solidFill>
                <a:latin typeface="Times New Roman" panose="02020603050405020304"/>
                <a:cs typeface="Times New Roman" panose="02020603050405020304"/>
              </a:rPr>
              <a:t>e </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le</a:t>
            </a:r>
            <a:r>
              <a:rPr sz="2400" spc="0" dirty="0" smtClean="0">
                <a:solidFill>
                  <a:schemeClr val="accent6">
                    <a:lumMod val="50000"/>
                  </a:schemeClr>
                </a:solidFill>
                <a:latin typeface="Times New Roman" panose="02020603050405020304"/>
                <a:cs typeface="Times New Roman" panose="02020603050405020304"/>
              </a:rPr>
              <a:t>x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a:p>
            <a:pPr marL="12700">
              <a:lnSpc>
                <a:spcPct val="96000"/>
              </a:lnSpc>
              <a:spcBef>
                <a:spcPts val="60"/>
              </a:spcBef>
            </a:pPr>
            <a:r>
              <a:rPr sz="2400" spc="4" dirty="0" smtClean="0">
                <a:solidFill>
                  <a:schemeClr val="accent6">
                    <a:lumMod val="50000"/>
                  </a:schemeClr>
                </a:solidFill>
                <a:latin typeface="Times New Roman" panose="02020603050405020304"/>
                <a:cs typeface="Times New Roman" panose="02020603050405020304"/>
              </a:rPr>
              <a:t>M</a:t>
            </a:r>
            <a:r>
              <a:rPr sz="2400" spc="0" dirty="0" smtClean="0">
                <a:solidFill>
                  <a:schemeClr val="accent6">
                    <a:lumMod val="50000"/>
                  </a:schemeClr>
                </a:solidFill>
                <a:latin typeface="Times New Roman" panose="02020603050405020304"/>
                <a:cs typeface="Times New Roman" panose="02020603050405020304"/>
              </a:rPr>
              <a:t>od</a:t>
            </a:r>
            <a:r>
              <a:rPr sz="2400" spc="4" dirty="0" smtClean="0">
                <a:solidFill>
                  <a:schemeClr val="accent6">
                    <a:lumMod val="50000"/>
                  </a:schemeClr>
                </a:solidFill>
                <a:latin typeface="Times New Roman" panose="02020603050405020304"/>
                <a:cs typeface="Times New Roman" panose="02020603050405020304"/>
              </a:rPr>
              <a:t>el</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as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a:t>
            </a:r>
            <a:r>
              <a:rPr sz="2400" spc="9" dirty="0" smtClean="0">
                <a:solidFill>
                  <a:schemeClr val="accent6">
                    <a:lumMod val="50000"/>
                  </a:schemeClr>
                </a:solidFill>
                <a:latin typeface="Times New Roman" panose="02020603050405020304"/>
                <a:cs typeface="Times New Roman" panose="02020603050405020304"/>
              </a:rPr>
              <a:t>r</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f</a:t>
            </a:r>
            <a:r>
              <a:rPr sz="2400" spc="4" dirty="0" smtClean="0">
                <a:solidFill>
                  <a:schemeClr val="accent6">
                    <a:lumMod val="50000"/>
                  </a:schemeClr>
                </a:solidFill>
                <a:latin typeface="Times New Roman" panose="02020603050405020304"/>
                <a:cs typeface="Times New Roman" panose="02020603050405020304"/>
              </a:rPr>
              <a:t>le</a:t>
            </a:r>
            <a:r>
              <a:rPr sz="2400" spc="0" dirty="0" smtClean="0">
                <a:solidFill>
                  <a:schemeClr val="accent6">
                    <a:lumMod val="50000"/>
                  </a:schemeClr>
                </a:solidFill>
                <a:latin typeface="Times New Roman" panose="02020603050405020304"/>
                <a:cs typeface="Times New Roman" panose="02020603050405020304"/>
              </a:rPr>
              <a:t>x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a:p>
            <a:pPr marL="12700" marR="52705">
              <a:lnSpc>
                <a:spcPct val="96000"/>
              </a:lnSpc>
              <a:spcBef>
                <a:spcPts val="200"/>
              </a:spcBef>
            </a:pPr>
            <a:r>
              <a:rPr sz="2400" spc="-4" dirty="0" smtClean="0">
                <a:solidFill>
                  <a:schemeClr val="accent6">
                    <a:lumMod val="50000"/>
                  </a:schemeClr>
                </a:solidFill>
                <a:latin typeface="Times New Roman" panose="02020603050405020304"/>
                <a:cs typeface="Times New Roman" panose="02020603050405020304"/>
              </a:rPr>
              <a:t>G</a:t>
            </a:r>
            <a:r>
              <a:rPr sz="2400" spc="0" dirty="0" smtClean="0">
                <a:solidFill>
                  <a:schemeClr val="accent6">
                    <a:lumMod val="50000"/>
                  </a:schemeClr>
                </a:solidFill>
                <a:latin typeface="Times New Roman" panose="02020603050405020304"/>
                <a:cs typeface="Times New Roman" panose="02020603050405020304"/>
              </a:rPr>
              <a:t>o</a:t>
            </a:r>
            <a:r>
              <a:rPr sz="2400" spc="4" dirty="0" smtClean="0">
                <a:solidFill>
                  <a:schemeClr val="accent6">
                    <a:lumMod val="50000"/>
                  </a:schemeClr>
                </a:solidFill>
                <a:latin typeface="Times New Roman" panose="02020603050405020304"/>
                <a:cs typeface="Times New Roman" panose="02020603050405020304"/>
              </a:rPr>
              <a:t>al</a:t>
            </a:r>
            <a:r>
              <a:rPr sz="2400" spc="0" dirty="0" smtClean="0">
                <a:solidFill>
                  <a:schemeClr val="accent6">
                    <a:lumMod val="50000"/>
                  </a:schemeClr>
                </a:solidFill>
                <a:latin typeface="Times New Roman" panose="02020603050405020304"/>
                <a:cs typeface="Times New Roman" panose="02020603050405020304"/>
              </a:rPr>
              <a:t>-b</a:t>
            </a:r>
            <a:r>
              <a:rPr sz="2400" spc="4" dirty="0" smtClean="0">
                <a:solidFill>
                  <a:schemeClr val="accent6">
                    <a:lumMod val="50000"/>
                  </a:schemeClr>
                </a:solidFill>
                <a:latin typeface="Times New Roman" panose="02020603050405020304"/>
                <a:cs typeface="Times New Roman" panose="02020603050405020304"/>
              </a:rPr>
              <a:t>as</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d </a:t>
            </a: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848360" y="4217515"/>
            <a:ext cx="1667509"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U</a:t>
            </a:r>
            <a:r>
              <a:rPr sz="2400" spc="4" dirty="0" smtClean="0">
                <a:solidFill>
                  <a:schemeClr val="accent6">
                    <a:lumMod val="50000"/>
                  </a:schemeClr>
                </a:solidFill>
                <a:latin typeface="Times New Roman" panose="02020603050405020304"/>
                <a:cs typeface="Times New Roman" panose="02020603050405020304"/>
              </a:rPr>
              <a:t>til</a:t>
            </a:r>
            <a:r>
              <a:rPr sz="2400" spc="14" dirty="0" smtClean="0">
                <a:solidFill>
                  <a:schemeClr val="accent6">
                    <a:lumMod val="50000"/>
                  </a:schemeClr>
                </a:solidFill>
                <a:latin typeface="Times New Roman" panose="02020603050405020304"/>
                <a:cs typeface="Times New Roman" panose="02020603050405020304"/>
              </a:rPr>
              <a:t>i</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y-b</a:t>
            </a:r>
            <a:r>
              <a:rPr sz="2400" spc="4" dirty="0" smtClean="0">
                <a:solidFill>
                  <a:schemeClr val="accent6">
                    <a:lumMod val="50000"/>
                  </a:schemeClr>
                </a:solidFill>
                <a:latin typeface="Times New Roman" panose="02020603050405020304"/>
                <a:cs typeface="Times New Roman" panose="02020603050405020304"/>
              </a:rPr>
              <a:t>ase</a:t>
            </a:r>
            <a:r>
              <a:rPr sz="2400" spc="0" dirty="0" smtClean="0">
                <a:solidFill>
                  <a:schemeClr val="accent6">
                    <a:lumMod val="50000"/>
                  </a:schemeClr>
                </a:solidFill>
                <a:latin typeface="Times New Roman" panose="02020603050405020304"/>
                <a:cs typeface="Times New Roman" panose="02020603050405020304"/>
              </a:rPr>
              <a:t>d</a:t>
            </a:r>
            <a:endParaRPr sz="24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2519679" y="4217515"/>
            <a:ext cx="851406" cy="330200"/>
          </a:xfrm>
          <a:prstGeom prst="rect">
            <a:avLst/>
          </a:prstGeom>
        </p:spPr>
        <p:txBody>
          <a:bodyPr wrap="square" lIns="0" tIns="0" rIns="0" bIns="0" rtlCol="0">
            <a:noAutofit/>
          </a:bodyPr>
          <a:lstStyle/>
          <a:p>
            <a:pPr marL="12700">
              <a:lnSpc>
                <a:spcPts val="2550"/>
              </a:lnSpc>
              <a:spcBef>
                <a:spcPts val="125"/>
              </a:spcBef>
            </a:pPr>
            <a:r>
              <a:rPr sz="2400" spc="4" dirty="0" smtClean="0">
                <a:solidFill>
                  <a:schemeClr val="accent6">
                    <a:lumMod val="50000"/>
                  </a:schemeClr>
                </a:solidFill>
                <a:latin typeface="Times New Roman" panose="02020603050405020304"/>
                <a:cs typeface="Times New Roman" panose="02020603050405020304"/>
              </a:rPr>
              <a:t>a</a:t>
            </a:r>
            <a:r>
              <a:rPr sz="2400" spc="0" dirty="0" smtClean="0">
                <a:solidFill>
                  <a:schemeClr val="accent6">
                    <a:lumMod val="50000"/>
                  </a:schemeClr>
                </a:solidFill>
                <a:latin typeface="Times New Roman" panose="02020603050405020304"/>
                <a:cs typeface="Times New Roman" panose="02020603050405020304"/>
              </a:rPr>
              <a:t>g</a:t>
            </a:r>
            <a:r>
              <a:rPr sz="2400" spc="4" dirty="0" smtClean="0">
                <a:solidFill>
                  <a:schemeClr val="accent6">
                    <a:lumMod val="50000"/>
                  </a:schemeClr>
                </a:solidFill>
                <a:latin typeface="Times New Roman" panose="02020603050405020304"/>
                <a:cs typeface="Times New Roman" panose="02020603050405020304"/>
              </a:rPr>
              <a:t>e</a:t>
            </a:r>
            <a:r>
              <a:rPr sz="2400" spc="0" dirty="0" smtClean="0">
                <a:solidFill>
                  <a:schemeClr val="accent6">
                    <a:lumMod val="50000"/>
                  </a:schemeClr>
                </a:solidFill>
                <a:latin typeface="Times New Roman" panose="02020603050405020304"/>
                <a:cs typeface="Times New Roman" panose="02020603050405020304"/>
              </a:rPr>
              <a:t>n</a:t>
            </a:r>
            <a:r>
              <a:rPr sz="2400" spc="4" dirty="0" smtClean="0">
                <a:solidFill>
                  <a:schemeClr val="accent6">
                    <a:lumMod val="50000"/>
                  </a:schemeClr>
                </a:solidFill>
                <a:latin typeface="Times New Roman" panose="02020603050405020304"/>
                <a:cs typeface="Times New Roman" panose="02020603050405020304"/>
              </a:rPr>
              <a:t>t</a:t>
            </a:r>
            <a:r>
              <a:rPr sz="2400" spc="0" dirty="0" smtClean="0">
                <a:solidFill>
                  <a:schemeClr val="accent6">
                    <a:lumMod val="50000"/>
                  </a:schemeClr>
                </a:solidFill>
                <a:latin typeface="Times New Roman" panose="02020603050405020304"/>
                <a:cs typeface="Times New Roman" panose="02020603050405020304"/>
              </a:rPr>
              <a:t>s</a:t>
            </a:r>
            <a:endParaRPr sz="24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4" name="object 14"/>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a:endParaRPr>
              <a:solidFill>
                <a:schemeClr val="accent6">
                  <a:lumMod val="50000"/>
                </a:schemeClr>
              </a:solidFill>
            </a:endParaRPr>
          </a:p>
        </p:txBody>
      </p:sp>
      <p:sp>
        <p:nvSpPr>
          <p:cNvPr id="13" name="object 13"/>
          <p:cNvSpPr/>
          <p:nvPr/>
        </p:nvSpPr>
        <p:spPr>
          <a:xfrm>
            <a:off x="228599" y="3200399"/>
            <a:ext cx="8458200" cy="1143000"/>
          </a:xfrm>
          <a:custGeom>
            <a:avLst/>
            <a:gdLst/>
            <a:ahLst/>
            <a:cxnLst/>
            <a:rect l="l" t="t" r="r" b="b"/>
            <a:pathLst>
              <a:path w="8458200" h="1143000">
                <a:moveTo>
                  <a:pt x="1270" y="0"/>
                </a:moveTo>
                <a:lnTo>
                  <a:pt x="0" y="0"/>
                </a:lnTo>
                <a:lnTo>
                  <a:pt x="0" y="1270"/>
                </a:lnTo>
                <a:lnTo>
                  <a:pt x="0" y="1412"/>
                </a:lnTo>
                <a:lnTo>
                  <a:pt x="0" y="2410"/>
                </a:lnTo>
                <a:lnTo>
                  <a:pt x="0" y="5119"/>
                </a:lnTo>
                <a:lnTo>
                  <a:pt x="0" y="10393"/>
                </a:lnTo>
                <a:lnTo>
                  <a:pt x="0" y="19089"/>
                </a:lnTo>
                <a:lnTo>
                  <a:pt x="0" y="32062"/>
                </a:lnTo>
                <a:lnTo>
                  <a:pt x="0" y="50167"/>
                </a:lnTo>
                <a:lnTo>
                  <a:pt x="0" y="74259"/>
                </a:lnTo>
                <a:lnTo>
                  <a:pt x="0" y="105194"/>
                </a:lnTo>
                <a:lnTo>
                  <a:pt x="0" y="143827"/>
                </a:lnTo>
                <a:lnTo>
                  <a:pt x="0" y="191014"/>
                </a:lnTo>
                <a:lnTo>
                  <a:pt x="0" y="247609"/>
                </a:lnTo>
                <a:lnTo>
                  <a:pt x="0" y="1141730"/>
                </a:lnTo>
                <a:lnTo>
                  <a:pt x="0" y="1143000"/>
                </a:lnTo>
                <a:lnTo>
                  <a:pt x="1270" y="1143000"/>
                </a:lnTo>
                <a:lnTo>
                  <a:pt x="2326" y="1143000"/>
                </a:lnTo>
                <a:lnTo>
                  <a:pt x="9725" y="1143000"/>
                </a:lnTo>
                <a:lnTo>
                  <a:pt x="29807" y="1143000"/>
                </a:lnTo>
                <a:lnTo>
                  <a:pt x="68915" y="1143000"/>
                </a:lnTo>
                <a:lnTo>
                  <a:pt x="133389" y="1143000"/>
                </a:lnTo>
                <a:lnTo>
                  <a:pt x="229572" y="1143000"/>
                </a:lnTo>
                <a:lnTo>
                  <a:pt x="363806" y="1143000"/>
                </a:lnTo>
                <a:lnTo>
                  <a:pt x="542432" y="1143000"/>
                </a:lnTo>
                <a:lnTo>
                  <a:pt x="771792" y="1143000"/>
                </a:lnTo>
                <a:lnTo>
                  <a:pt x="1058227" y="1143000"/>
                </a:lnTo>
                <a:lnTo>
                  <a:pt x="1408080" y="1143000"/>
                </a:lnTo>
                <a:lnTo>
                  <a:pt x="1827692" y="1143000"/>
                </a:lnTo>
                <a:lnTo>
                  <a:pt x="2323405" y="1143000"/>
                </a:lnTo>
                <a:lnTo>
                  <a:pt x="2901561" y="1143000"/>
                </a:lnTo>
                <a:lnTo>
                  <a:pt x="3568501" y="1143000"/>
                </a:lnTo>
                <a:lnTo>
                  <a:pt x="4330567" y="1143000"/>
                </a:lnTo>
                <a:lnTo>
                  <a:pt x="5194102" y="1143000"/>
                </a:lnTo>
                <a:lnTo>
                  <a:pt x="6165446" y="1143000"/>
                </a:lnTo>
                <a:lnTo>
                  <a:pt x="7250941" y="1143000"/>
                </a:lnTo>
                <a:lnTo>
                  <a:pt x="8456930" y="1143000"/>
                </a:lnTo>
                <a:lnTo>
                  <a:pt x="8458200" y="1141730"/>
                </a:lnTo>
                <a:lnTo>
                  <a:pt x="8458200" y="1141587"/>
                </a:lnTo>
                <a:lnTo>
                  <a:pt x="8458200" y="1140589"/>
                </a:lnTo>
                <a:lnTo>
                  <a:pt x="8458200" y="1137880"/>
                </a:lnTo>
                <a:lnTo>
                  <a:pt x="8458200" y="1132606"/>
                </a:lnTo>
                <a:lnTo>
                  <a:pt x="8458200" y="1123910"/>
                </a:lnTo>
                <a:lnTo>
                  <a:pt x="8458199" y="1110937"/>
                </a:lnTo>
                <a:lnTo>
                  <a:pt x="8458200" y="1092832"/>
                </a:lnTo>
                <a:lnTo>
                  <a:pt x="8458200" y="1068740"/>
                </a:lnTo>
                <a:lnTo>
                  <a:pt x="8458200" y="1037805"/>
                </a:lnTo>
                <a:lnTo>
                  <a:pt x="8458199" y="999172"/>
                </a:lnTo>
                <a:lnTo>
                  <a:pt x="8458200" y="951985"/>
                </a:lnTo>
                <a:lnTo>
                  <a:pt x="8458200" y="895390"/>
                </a:lnTo>
                <a:lnTo>
                  <a:pt x="8458200" y="828531"/>
                </a:lnTo>
                <a:lnTo>
                  <a:pt x="8458200" y="750552"/>
                </a:lnTo>
                <a:lnTo>
                  <a:pt x="8458200" y="0"/>
                </a:lnTo>
                <a:lnTo>
                  <a:pt x="8456930" y="0"/>
                </a:lnTo>
                <a:lnTo>
                  <a:pt x="8455873" y="0"/>
                </a:lnTo>
                <a:lnTo>
                  <a:pt x="8448474" y="0"/>
                </a:lnTo>
                <a:lnTo>
                  <a:pt x="8428392" y="0"/>
                </a:lnTo>
                <a:lnTo>
                  <a:pt x="8389284" y="0"/>
                </a:lnTo>
                <a:lnTo>
                  <a:pt x="8324810" y="0"/>
                </a:lnTo>
                <a:lnTo>
                  <a:pt x="8228627" y="0"/>
                </a:lnTo>
                <a:lnTo>
                  <a:pt x="8094393" y="0"/>
                </a:lnTo>
                <a:lnTo>
                  <a:pt x="7915767" y="0"/>
                </a:lnTo>
                <a:lnTo>
                  <a:pt x="7686407" y="0"/>
                </a:lnTo>
                <a:lnTo>
                  <a:pt x="7399972" y="0"/>
                </a:lnTo>
                <a:lnTo>
                  <a:pt x="7050119" y="0"/>
                </a:lnTo>
                <a:lnTo>
                  <a:pt x="6630507" y="0"/>
                </a:lnTo>
                <a:lnTo>
                  <a:pt x="1207258" y="0"/>
                </a:lnTo>
                <a:lnTo>
                  <a:pt x="1270" y="0"/>
                </a:lnTo>
                <a:close/>
              </a:path>
            </a:pathLst>
          </a:custGeom>
          <a:ln w="9344">
            <a:solidFill>
              <a:srgbClr val="000000"/>
            </a:solidFill>
          </a:ln>
        </p:spPr>
        <p:txBody>
          <a:bodyPr wrap="square" lIns="0" tIns="0" rIns="0" bIns="0" rtlCol="0">
            <a:noAutofit/>
          </a:bodyPr>
          <a:lstStyle/>
          <a:p>
            <a:endParaRPr>
              <a:solidFill>
                <a:schemeClr val="accent6">
                  <a:lumMod val="50000"/>
                </a:schemeClr>
              </a:solidFill>
            </a:endParaRPr>
          </a:p>
        </p:txBody>
      </p:sp>
      <p:sp>
        <p:nvSpPr>
          <p:cNvPr id="12" name="object 12"/>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solidFill>
                  <a:schemeClr val="accent6">
                    <a:lumMod val="50000"/>
                  </a:schemeClr>
                </a:solidFill>
                <a:latin typeface="Times New Roman" panose="02020603050405020304"/>
                <a:cs typeface="Times New Roman" panose="02020603050405020304"/>
              </a:rPr>
              <a:t>31</a:t>
            </a:r>
            <a:endParaRPr sz="1200">
              <a:solidFill>
                <a:schemeClr val="accent6">
                  <a:lumMod val="50000"/>
                </a:schemeClr>
              </a:solidFill>
              <a:latin typeface="Times New Roman" panose="02020603050405020304"/>
              <a:cs typeface="Times New Roman" panose="02020603050405020304"/>
            </a:endParaRPr>
          </a:p>
        </p:txBody>
      </p:sp>
      <p:sp>
        <p:nvSpPr>
          <p:cNvPr id="11" name="object 11"/>
          <p:cNvSpPr txBox="1"/>
          <p:nvPr/>
        </p:nvSpPr>
        <p:spPr>
          <a:xfrm>
            <a:off x="77470" y="370210"/>
            <a:ext cx="3437294" cy="1177527"/>
          </a:xfrm>
          <a:prstGeom prst="rect">
            <a:avLst/>
          </a:prstGeom>
        </p:spPr>
        <p:txBody>
          <a:bodyPr wrap="square" lIns="0" tIns="0" rIns="0" bIns="0" rtlCol="0">
            <a:noAutofit/>
          </a:bodyPr>
          <a:lstStyle/>
          <a:p>
            <a:pPr marL="12700">
              <a:lnSpc>
                <a:spcPts val="3365"/>
              </a:lnSpc>
              <a:spcBef>
                <a:spcPts val="170"/>
              </a:spcBef>
            </a:pPr>
            <a:r>
              <a:rPr sz="3200" spc="0" dirty="0" smtClean="0">
                <a:latin typeface="Times New Roman" panose="02020603050405020304"/>
                <a:cs typeface="Times New Roman" panose="02020603050405020304"/>
              </a:rPr>
              <a:t>S</a:t>
            </a:r>
            <a:r>
              <a:rPr sz="3200" spc="-9" dirty="0" smtClean="0">
                <a:latin typeface="Times New Roman" panose="02020603050405020304"/>
                <a:cs typeface="Times New Roman" panose="02020603050405020304"/>
              </a:rPr>
              <a:t>i</a:t>
            </a:r>
            <a:r>
              <a:rPr sz="3200" spc="0" dirty="0" smtClean="0">
                <a:latin typeface="Times New Roman" panose="02020603050405020304"/>
                <a:cs typeface="Times New Roman" panose="02020603050405020304"/>
              </a:rPr>
              <a:t>m</a:t>
            </a:r>
            <a:r>
              <a:rPr sz="3200" spc="19" dirty="0" smtClean="0">
                <a:latin typeface="Times New Roman" panose="02020603050405020304"/>
                <a:cs typeface="Times New Roman" panose="02020603050405020304"/>
              </a:rPr>
              <a:t>p</a:t>
            </a:r>
            <a:r>
              <a:rPr sz="3200" spc="-9" dirty="0" smtClean="0">
                <a:latin typeface="Times New Roman" panose="02020603050405020304"/>
                <a:cs typeface="Times New Roman" panose="02020603050405020304"/>
              </a:rPr>
              <a:t>l</a:t>
            </a:r>
            <a:r>
              <a:rPr sz="3200" spc="0" dirty="0" smtClean="0">
                <a:latin typeface="Times New Roman" panose="02020603050405020304"/>
                <a:cs typeface="Times New Roman" panose="02020603050405020304"/>
              </a:rPr>
              <a:t>e</a:t>
            </a:r>
            <a:r>
              <a:rPr sz="3200" spc="9" dirty="0" smtClean="0">
                <a:latin typeface="Times New Roman" panose="02020603050405020304"/>
                <a:cs typeface="Times New Roman" panose="02020603050405020304"/>
              </a:rPr>
              <a:t> </a:t>
            </a:r>
            <a:r>
              <a:rPr sz="3200" spc="4" dirty="0" smtClean="0">
                <a:latin typeface="Times New Roman" panose="02020603050405020304"/>
                <a:cs typeface="Times New Roman" panose="02020603050405020304"/>
              </a:rPr>
              <a:t>r</a:t>
            </a:r>
            <a:r>
              <a:rPr sz="3200" spc="9" dirty="0" smtClean="0">
                <a:latin typeface="Times New Roman" panose="02020603050405020304"/>
                <a:cs typeface="Times New Roman" panose="02020603050405020304"/>
              </a:rPr>
              <a:t>e</a:t>
            </a:r>
            <a:r>
              <a:rPr sz="3200" spc="4" dirty="0" smtClean="0">
                <a:latin typeface="Times New Roman" panose="02020603050405020304"/>
                <a:cs typeface="Times New Roman" panose="02020603050405020304"/>
              </a:rPr>
              <a:t>f</a:t>
            </a:r>
            <a:r>
              <a:rPr sz="3200" spc="0" dirty="0" smtClean="0">
                <a:latin typeface="Times New Roman" panose="02020603050405020304"/>
                <a:cs typeface="Times New Roman" panose="02020603050405020304"/>
              </a:rPr>
              <a:t>l</a:t>
            </a:r>
            <a:r>
              <a:rPr sz="3200" spc="9" dirty="0" smtClean="0">
                <a:latin typeface="Times New Roman" panose="02020603050405020304"/>
                <a:cs typeface="Times New Roman" panose="02020603050405020304"/>
              </a:rPr>
              <a:t>e</a:t>
            </a:r>
            <a:r>
              <a:rPr sz="3200" spc="0" dirty="0" smtClean="0">
                <a:latin typeface="Times New Roman" panose="02020603050405020304"/>
                <a:cs typeface="Times New Roman" panose="02020603050405020304"/>
              </a:rPr>
              <a:t>x</a:t>
            </a:r>
            <a:r>
              <a:rPr sz="3200" spc="9" dirty="0" smtClean="0">
                <a:latin typeface="Times New Roman" panose="02020603050405020304"/>
                <a:cs typeface="Times New Roman" panose="02020603050405020304"/>
              </a:rPr>
              <a:t> </a:t>
            </a:r>
            <a:r>
              <a:rPr sz="3200" spc="0" dirty="0" smtClean="0">
                <a:latin typeface="Times New Roman" panose="02020603050405020304"/>
                <a:cs typeface="Times New Roman" panose="02020603050405020304"/>
              </a:rPr>
              <a:t>a</a:t>
            </a:r>
            <a:r>
              <a:rPr sz="3200" spc="9" dirty="0" smtClean="0">
                <a:latin typeface="Times New Roman" panose="02020603050405020304"/>
                <a:cs typeface="Times New Roman" panose="02020603050405020304"/>
              </a:rPr>
              <a:t>gen</a:t>
            </a:r>
            <a:r>
              <a:rPr sz="3200" spc="0" dirty="0" smtClean="0">
                <a:latin typeface="Times New Roman" panose="02020603050405020304"/>
                <a:cs typeface="Times New Roman" panose="02020603050405020304"/>
              </a:rPr>
              <a:t>ts</a:t>
            </a:r>
            <a:endParaRPr sz="3200">
              <a:latin typeface="Times New Roman" panose="02020603050405020304"/>
              <a:cs typeface="Times New Roman" panose="02020603050405020304"/>
            </a:endParaRPr>
          </a:p>
          <a:p>
            <a:pPr marL="15240" marR="60960">
              <a:lnSpc>
                <a:spcPct val="96000"/>
              </a:lnSpc>
              <a:spcBef>
                <a:spcPts val="2475"/>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10" name="object 10"/>
          <p:cNvSpPr txBox="1"/>
          <p:nvPr/>
        </p:nvSpPr>
        <p:spPr>
          <a:xfrm>
            <a:off x="416559" y="1187058"/>
            <a:ext cx="7188883" cy="746760"/>
          </a:xfrm>
          <a:prstGeom prst="rect">
            <a:avLst/>
          </a:prstGeom>
        </p:spPr>
        <p:txBody>
          <a:bodyPr wrap="square" lIns="0" tIns="0" rIns="0" bIns="0" rtlCol="0">
            <a:noAutofit/>
          </a:bodyPr>
          <a:lstStyle/>
          <a:p>
            <a:pPr marL="12700">
              <a:lnSpc>
                <a:spcPts val="2960"/>
              </a:lnSpc>
              <a:spcBef>
                <a:spcPts val="150"/>
              </a:spcBef>
            </a:pPr>
            <a:r>
              <a:rPr sz="2800" spc="4" dirty="0" smtClean="0">
                <a:solidFill>
                  <a:schemeClr val="accent6">
                    <a:lumMod val="50000"/>
                  </a:schemeClr>
                </a:solidFill>
                <a:latin typeface="Times New Roman" panose="02020603050405020304"/>
                <a:cs typeface="Times New Roman" panose="02020603050405020304"/>
              </a:rPr>
              <a:t>S</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l</a:t>
            </a:r>
            <a:r>
              <a:rPr sz="2800" spc="-4" dirty="0" smtClean="0">
                <a:solidFill>
                  <a:schemeClr val="accent6">
                    <a:lumMod val="50000"/>
                  </a:schemeClr>
                </a:solidFill>
                <a:latin typeface="Times New Roman" panose="02020603050405020304"/>
                <a:cs typeface="Times New Roman" panose="02020603050405020304"/>
              </a:rPr>
              <a:t>e</a:t>
            </a:r>
            <a:r>
              <a:rPr sz="2800" spc="-14" dirty="0" smtClean="0">
                <a:solidFill>
                  <a:schemeClr val="accent6">
                    <a:lumMod val="50000"/>
                  </a:schemeClr>
                </a:solidFill>
                <a:latin typeface="Times New Roman" panose="02020603050405020304"/>
                <a:cs typeface="Times New Roman" panose="02020603050405020304"/>
              </a:rPr>
              <a:t>c</a:t>
            </a:r>
            <a:r>
              <a:rPr sz="2800" spc="0" dirty="0" smtClean="0">
                <a:solidFill>
                  <a:schemeClr val="accent6">
                    <a:lumMod val="50000"/>
                  </a:schemeClr>
                </a:solidFill>
                <a:latin typeface="Times New Roman" panose="02020603050405020304"/>
                <a:cs typeface="Times New Roman" panose="02020603050405020304"/>
              </a:rPr>
              <a:t>t</a:t>
            </a:r>
            <a:r>
              <a:rPr sz="2800" spc="-9" dirty="0" smtClean="0">
                <a:solidFill>
                  <a:schemeClr val="accent6">
                    <a:lumMod val="50000"/>
                  </a:schemeClr>
                </a:solidFill>
                <a:latin typeface="Times New Roman" panose="02020603050405020304"/>
                <a:cs typeface="Times New Roman" panose="02020603050405020304"/>
              </a:rPr>
              <a:t> </a:t>
            </a:r>
            <a:r>
              <a:rPr sz="2800" spc="-4" dirty="0" smtClean="0">
                <a:solidFill>
                  <a:schemeClr val="accent6">
                    <a:lumMod val="50000"/>
                  </a:schemeClr>
                </a:solidFill>
                <a:latin typeface="Times New Roman" panose="02020603050405020304"/>
                <a:cs typeface="Times New Roman" panose="02020603050405020304"/>
              </a:rPr>
              <a:t>ac</a:t>
            </a:r>
            <a:r>
              <a:rPr sz="2800" spc="0" dirty="0" smtClean="0">
                <a:solidFill>
                  <a:schemeClr val="accent6">
                    <a:lumMod val="50000"/>
                  </a:schemeClr>
                </a:solidFill>
                <a:latin typeface="Times New Roman" panose="02020603050405020304"/>
                <a:cs typeface="Times New Roman" panose="02020603050405020304"/>
              </a:rPr>
              <a:t>tio</a:t>
            </a:r>
            <a:r>
              <a:rPr sz="2800" spc="9" dirty="0" smtClean="0">
                <a:solidFill>
                  <a:schemeClr val="accent6">
                    <a:lumMod val="50000"/>
                  </a:schemeClr>
                </a:solidFill>
                <a:latin typeface="Times New Roman" panose="02020603050405020304"/>
                <a:cs typeface="Times New Roman" panose="02020603050405020304"/>
              </a:rPr>
              <a:t>n</a:t>
            </a:r>
            <a:r>
              <a:rPr sz="2800" spc="0" dirty="0" smtClean="0">
                <a:solidFill>
                  <a:schemeClr val="accent6">
                    <a:lumMod val="50000"/>
                  </a:schemeClr>
                </a:solidFill>
                <a:latin typeface="Times New Roman" panose="02020603050405020304"/>
                <a:cs typeface="Times New Roman" panose="02020603050405020304"/>
              </a:rPr>
              <a:t>s</a:t>
            </a:r>
            <a:r>
              <a:rPr sz="2800" spc="-9"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o</a:t>
            </a:r>
            <a:r>
              <a:rPr sz="2800" spc="0" dirty="0" smtClean="0">
                <a:solidFill>
                  <a:schemeClr val="accent6">
                    <a:lumMod val="50000"/>
                  </a:schemeClr>
                </a:solidFill>
                <a:latin typeface="Times New Roman" panose="02020603050405020304"/>
                <a:cs typeface="Times New Roman" panose="02020603050405020304"/>
              </a:rPr>
              <a:t>n the</a:t>
            </a:r>
            <a:r>
              <a:rPr sz="2800" spc="-14"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b</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sis</a:t>
            </a:r>
            <a:r>
              <a:rPr sz="2800" spc="-9"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o</a:t>
            </a:r>
            <a:r>
              <a:rPr sz="2800" spc="0" dirty="0" smtClean="0">
                <a:solidFill>
                  <a:schemeClr val="accent6">
                    <a:lumMod val="50000"/>
                  </a:schemeClr>
                </a:solidFill>
                <a:latin typeface="Times New Roman" panose="02020603050405020304"/>
                <a:cs typeface="Times New Roman" panose="02020603050405020304"/>
              </a:rPr>
              <a:t>f </a:t>
            </a:r>
            <a:r>
              <a:rPr sz="2800" spc="0" dirty="0" smtClean="0">
                <a:solidFill>
                  <a:srgbClr val="FF0000"/>
                </a:solidFill>
                <a:latin typeface="Times New Roman" panose="02020603050405020304"/>
                <a:cs typeface="Times New Roman" panose="02020603050405020304"/>
              </a:rPr>
              <a:t>the </a:t>
            </a:r>
            <a:r>
              <a:rPr sz="2800" b="1" spc="-4" dirty="0" smtClean="0">
                <a:solidFill>
                  <a:srgbClr val="FF0000"/>
                </a:solidFill>
                <a:latin typeface="Times New Roman" panose="02020603050405020304"/>
                <a:cs typeface="Times New Roman" panose="02020603050405020304"/>
              </a:rPr>
              <a:t>cur</a:t>
            </a:r>
            <a:r>
              <a:rPr sz="2800" b="1" spc="-14" dirty="0" smtClean="0">
                <a:solidFill>
                  <a:srgbClr val="FF0000"/>
                </a:solidFill>
                <a:latin typeface="Times New Roman" panose="02020603050405020304"/>
                <a:cs typeface="Times New Roman" panose="02020603050405020304"/>
              </a:rPr>
              <a:t>r</a:t>
            </a:r>
            <a:r>
              <a:rPr sz="2800" b="1" spc="-4" dirty="0" smtClean="0">
                <a:solidFill>
                  <a:srgbClr val="FF0000"/>
                </a:solidFill>
                <a:latin typeface="Times New Roman" panose="02020603050405020304"/>
                <a:cs typeface="Times New Roman" panose="02020603050405020304"/>
              </a:rPr>
              <a:t>e</a:t>
            </a:r>
            <a:r>
              <a:rPr sz="2800" b="1" spc="4" dirty="0" smtClean="0">
                <a:solidFill>
                  <a:srgbClr val="FF0000"/>
                </a:solidFill>
                <a:latin typeface="Times New Roman" panose="02020603050405020304"/>
                <a:cs typeface="Times New Roman" panose="02020603050405020304"/>
              </a:rPr>
              <a:t>n</a:t>
            </a:r>
            <a:r>
              <a:rPr sz="2800" b="1" spc="0" dirty="0" smtClean="0">
                <a:solidFill>
                  <a:srgbClr val="FF0000"/>
                </a:solidFill>
                <a:latin typeface="Times New Roman" panose="02020603050405020304"/>
                <a:cs typeface="Times New Roman" panose="02020603050405020304"/>
              </a:rPr>
              <a:t>t </a:t>
            </a:r>
            <a:r>
              <a:rPr sz="2800" b="1" spc="4" dirty="0" smtClean="0">
                <a:solidFill>
                  <a:srgbClr val="FF0000"/>
                </a:solidFill>
                <a:latin typeface="Times New Roman" panose="02020603050405020304"/>
                <a:cs typeface="Times New Roman" panose="02020603050405020304"/>
              </a:rPr>
              <a:t>p</a:t>
            </a:r>
            <a:r>
              <a:rPr sz="2800" b="1" spc="-4" dirty="0" smtClean="0">
                <a:solidFill>
                  <a:srgbClr val="FF0000"/>
                </a:solidFill>
                <a:latin typeface="Times New Roman" panose="02020603050405020304"/>
                <a:cs typeface="Times New Roman" panose="02020603050405020304"/>
              </a:rPr>
              <a:t>e</a:t>
            </a:r>
            <a:r>
              <a:rPr sz="2800" b="1" spc="-14" dirty="0" smtClean="0">
                <a:solidFill>
                  <a:srgbClr val="FF0000"/>
                </a:solidFill>
                <a:latin typeface="Times New Roman" panose="02020603050405020304"/>
                <a:cs typeface="Times New Roman" panose="02020603050405020304"/>
              </a:rPr>
              <a:t>r</a:t>
            </a:r>
            <a:r>
              <a:rPr sz="2800" b="1" spc="-4" dirty="0" smtClean="0">
                <a:solidFill>
                  <a:srgbClr val="FF0000"/>
                </a:solidFill>
                <a:latin typeface="Times New Roman" panose="02020603050405020304"/>
                <a:cs typeface="Times New Roman" panose="02020603050405020304"/>
              </a:rPr>
              <a:t>ce</a:t>
            </a:r>
            <a:r>
              <a:rPr sz="2800" b="1" spc="4" dirty="0" smtClean="0">
                <a:solidFill>
                  <a:srgbClr val="FF0000"/>
                </a:solidFill>
                <a:latin typeface="Times New Roman" panose="02020603050405020304"/>
                <a:cs typeface="Times New Roman" panose="02020603050405020304"/>
              </a:rPr>
              <a:t>p</a:t>
            </a:r>
            <a:r>
              <a:rPr sz="2800" b="1" spc="0" dirty="0" smtClean="0">
                <a:solidFill>
                  <a:srgbClr val="FF0000"/>
                </a:solidFill>
                <a:latin typeface="Times New Roman" panose="02020603050405020304"/>
                <a:cs typeface="Times New Roman" panose="02020603050405020304"/>
              </a:rPr>
              <a:t>t</a:t>
            </a:r>
            <a:endParaRPr sz="2800">
              <a:solidFill>
                <a:srgbClr val="FF0000"/>
              </a:solidFill>
              <a:latin typeface="Times New Roman" panose="02020603050405020304"/>
              <a:cs typeface="Times New Roman" panose="02020603050405020304"/>
            </a:endParaRPr>
          </a:p>
          <a:p>
            <a:pPr marL="12700" marR="61595">
              <a:lnSpc>
                <a:spcPts val="2880"/>
              </a:lnSpc>
            </a:pPr>
            <a:r>
              <a:rPr sz="4200" spc="0" baseline="1000" dirty="0" smtClean="0">
                <a:solidFill>
                  <a:schemeClr val="accent6">
                    <a:lumMod val="50000"/>
                  </a:schemeClr>
                </a:solidFill>
                <a:latin typeface="Times New Roman" panose="02020603050405020304"/>
                <a:cs typeface="Times New Roman" panose="02020603050405020304"/>
              </a:rPr>
              <a:t>ig</a:t>
            </a:r>
            <a:r>
              <a:rPr sz="4200" spc="9" baseline="1000" dirty="0" smtClean="0">
                <a:solidFill>
                  <a:schemeClr val="accent6">
                    <a:lumMod val="50000"/>
                  </a:schemeClr>
                </a:solidFill>
                <a:latin typeface="Times New Roman" panose="02020603050405020304"/>
                <a:cs typeface="Times New Roman" panose="02020603050405020304"/>
              </a:rPr>
              <a:t>n</a:t>
            </a:r>
            <a:r>
              <a:rPr sz="4200" spc="0" baseline="1000" dirty="0" smtClean="0">
                <a:solidFill>
                  <a:schemeClr val="accent6">
                    <a:lumMod val="50000"/>
                  </a:schemeClr>
                </a:solidFill>
                <a:latin typeface="Times New Roman" panose="02020603050405020304"/>
                <a:cs typeface="Times New Roman" panose="02020603050405020304"/>
              </a:rPr>
              <a:t>o</a:t>
            </a:r>
            <a:r>
              <a:rPr sz="4200" spc="9" baseline="1000" dirty="0" smtClean="0">
                <a:solidFill>
                  <a:schemeClr val="accent6">
                    <a:lumMod val="50000"/>
                  </a:schemeClr>
                </a:solidFill>
                <a:latin typeface="Times New Roman" panose="02020603050405020304"/>
                <a:cs typeface="Times New Roman" panose="02020603050405020304"/>
              </a:rPr>
              <a:t>r</a:t>
            </a:r>
            <a:r>
              <a:rPr sz="4200" spc="0" baseline="1000" dirty="0" smtClean="0">
                <a:solidFill>
                  <a:schemeClr val="accent6">
                    <a:lumMod val="50000"/>
                  </a:schemeClr>
                </a:solidFill>
                <a:latin typeface="Times New Roman" panose="02020603050405020304"/>
                <a:cs typeface="Times New Roman" panose="02020603050405020304"/>
              </a:rPr>
              <a:t>ing </a:t>
            </a:r>
            <a:r>
              <a:rPr sz="4200" spc="9" baseline="1000" dirty="0" smtClean="0">
                <a:solidFill>
                  <a:schemeClr val="accent6">
                    <a:lumMod val="50000"/>
                  </a:schemeClr>
                </a:solidFill>
                <a:latin typeface="Times New Roman" panose="02020603050405020304"/>
                <a:cs typeface="Times New Roman" panose="02020603050405020304"/>
              </a:rPr>
              <a:t>t</a:t>
            </a:r>
            <a:r>
              <a:rPr sz="4200" spc="0" baseline="1000" dirty="0" smtClean="0">
                <a:solidFill>
                  <a:schemeClr val="accent6">
                    <a:lumMod val="50000"/>
                  </a:schemeClr>
                </a:solidFill>
                <a:latin typeface="Times New Roman" panose="02020603050405020304"/>
                <a:cs typeface="Times New Roman" panose="02020603050405020304"/>
              </a:rPr>
              <a:t>he</a:t>
            </a:r>
            <a:r>
              <a:rPr sz="4200" spc="-14" baseline="1000" dirty="0" smtClean="0">
                <a:solidFill>
                  <a:schemeClr val="accent6">
                    <a:lumMod val="50000"/>
                  </a:schemeClr>
                </a:solidFill>
                <a:latin typeface="Times New Roman" panose="02020603050405020304"/>
                <a:cs typeface="Times New Roman" panose="02020603050405020304"/>
              </a:rPr>
              <a:t> </a:t>
            </a:r>
            <a:r>
              <a:rPr sz="4200" spc="9" baseline="1000" dirty="0" smtClean="0">
                <a:solidFill>
                  <a:schemeClr val="accent6">
                    <a:lumMod val="50000"/>
                  </a:schemeClr>
                </a:solidFill>
                <a:latin typeface="Times New Roman" panose="02020603050405020304"/>
                <a:cs typeface="Times New Roman" panose="02020603050405020304"/>
              </a:rPr>
              <a:t>r</a:t>
            </a:r>
            <a:r>
              <a:rPr sz="4200" spc="-14" baseline="1000" dirty="0" smtClean="0">
                <a:solidFill>
                  <a:schemeClr val="accent6">
                    <a:lumMod val="50000"/>
                  </a:schemeClr>
                </a:solidFill>
                <a:latin typeface="Times New Roman" panose="02020603050405020304"/>
                <a:cs typeface="Times New Roman" panose="02020603050405020304"/>
              </a:rPr>
              <a:t>e</a:t>
            </a:r>
            <a:r>
              <a:rPr sz="4200" spc="0" baseline="1000" dirty="0" smtClean="0">
                <a:solidFill>
                  <a:schemeClr val="accent6">
                    <a:lumMod val="50000"/>
                  </a:schemeClr>
                </a:solidFill>
                <a:latin typeface="Times New Roman" panose="02020603050405020304"/>
                <a:cs typeface="Times New Roman" panose="02020603050405020304"/>
              </a:rPr>
              <a:t>st of</a:t>
            </a:r>
            <a:r>
              <a:rPr sz="4200" spc="9" baseline="1000" dirty="0" smtClean="0">
                <a:solidFill>
                  <a:schemeClr val="accent6">
                    <a:lumMod val="50000"/>
                  </a:schemeClr>
                </a:solidFill>
                <a:latin typeface="Times New Roman" panose="02020603050405020304"/>
                <a:cs typeface="Times New Roman" panose="02020603050405020304"/>
              </a:rPr>
              <a:t> </a:t>
            </a:r>
            <a:r>
              <a:rPr sz="4200" spc="0" baseline="1000" dirty="0" smtClean="0">
                <a:solidFill>
                  <a:schemeClr val="accent6">
                    <a:lumMod val="50000"/>
                  </a:schemeClr>
                </a:solidFill>
                <a:latin typeface="Times New Roman" panose="02020603050405020304"/>
                <a:cs typeface="Times New Roman" panose="02020603050405020304"/>
              </a:rPr>
              <a:t>the</a:t>
            </a:r>
            <a:r>
              <a:rPr sz="4200" spc="-14" baseline="1000" dirty="0" smtClean="0">
                <a:solidFill>
                  <a:schemeClr val="accent6">
                    <a:lumMod val="50000"/>
                  </a:schemeClr>
                </a:solidFill>
                <a:latin typeface="Times New Roman" panose="02020603050405020304"/>
                <a:cs typeface="Times New Roman" panose="02020603050405020304"/>
              </a:rPr>
              <a:t> </a:t>
            </a:r>
            <a:r>
              <a:rPr sz="4200" spc="9" baseline="1000" dirty="0" smtClean="0">
                <a:solidFill>
                  <a:schemeClr val="accent6">
                    <a:lumMod val="50000"/>
                  </a:schemeClr>
                </a:solidFill>
                <a:latin typeface="Times New Roman" panose="02020603050405020304"/>
                <a:cs typeface="Times New Roman" panose="02020603050405020304"/>
              </a:rPr>
              <a:t>p</a:t>
            </a:r>
            <a:r>
              <a:rPr sz="4200" spc="-14" baseline="1000" dirty="0" smtClean="0">
                <a:solidFill>
                  <a:schemeClr val="accent6">
                    <a:lumMod val="50000"/>
                  </a:schemeClr>
                </a:solidFill>
                <a:latin typeface="Times New Roman" panose="02020603050405020304"/>
                <a:cs typeface="Times New Roman" panose="02020603050405020304"/>
              </a:rPr>
              <a:t>e</a:t>
            </a:r>
            <a:r>
              <a:rPr sz="4200" spc="9" baseline="1000" dirty="0" smtClean="0">
                <a:solidFill>
                  <a:schemeClr val="accent6">
                    <a:lumMod val="50000"/>
                  </a:schemeClr>
                </a:solidFill>
                <a:latin typeface="Times New Roman" panose="02020603050405020304"/>
                <a:cs typeface="Times New Roman" panose="02020603050405020304"/>
              </a:rPr>
              <a:t>r</a:t>
            </a:r>
            <a:r>
              <a:rPr sz="4200" spc="-14" baseline="1000" dirty="0" smtClean="0">
                <a:solidFill>
                  <a:schemeClr val="accent6">
                    <a:lumMod val="50000"/>
                  </a:schemeClr>
                </a:solidFill>
                <a:latin typeface="Times New Roman" panose="02020603050405020304"/>
                <a:cs typeface="Times New Roman" panose="02020603050405020304"/>
              </a:rPr>
              <a:t>c</a:t>
            </a:r>
            <a:r>
              <a:rPr sz="4200" spc="-4" baseline="1000" dirty="0" smtClean="0">
                <a:solidFill>
                  <a:schemeClr val="accent6">
                    <a:lumMod val="50000"/>
                  </a:schemeClr>
                </a:solidFill>
                <a:latin typeface="Times New Roman" panose="02020603050405020304"/>
                <a:cs typeface="Times New Roman" panose="02020603050405020304"/>
              </a:rPr>
              <a:t>e</a:t>
            </a:r>
            <a:r>
              <a:rPr sz="4200" spc="0" baseline="1000" dirty="0" smtClean="0">
                <a:solidFill>
                  <a:schemeClr val="accent6">
                    <a:lumMod val="50000"/>
                  </a:schemeClr>
                </a:solidFill>
                <a:latin typeface="Times New Roman" panose="02020603050405020304"/>
                <a:cs typeface="Times New Roman" panose="02020603050405020304"/>
              </a:rPr>
              <a:t>pt h</a:t>
            </a:r>
            <a:r>
              <a:rPr sz="4200" spc="9" baseline="1000" dirty="0" smtClean="0">
                <a:solidFill>
                  <a:schemeClr val="accent6">
                    <a:lumMod val="50000"/>
                  </a:schemeClr>
                </a:solidFill>
                <a:latin typeface="Times New Roman" panose="02020603050405020304"/>
                <a:cs typeface="Times New Roman" panose="02020603050405020304"/>
              </a:rPr>
              <a:t>i</a:t>
            </a:r>
            <a:r>
              <a:rPr sz="4200" spc="0" baseline="1000" dirty="0" smtClean="0">
                <a:solidFill>
                  <a:schemeClr val="accent6">
                    <a:lumMod val="50000"/>
                  </a:schemeClr>
                </a:solidFill>
                <a:latin typeface="Times New Roman" panose="02020603050405020304"/>
                <a:cs typeface="Times New Roman" panose="02020603050405020304"/>
              </a:rPr>
              <a:t>s</a:t>
            </a:r>
            <a:r>
              <a:rPr sz="4200" spc="-9" baseline="1000" dirty="0" smtClean="0">
                <a:solidFill>
                  <a:schemeClr val="accent6">
                    <a:lumMod val="50000"/>
                  </a:schemeClr>
                </a:solidFill>
                <a:latin typeface="Times New Roman" panose="02020603050405020304"/>
                <a:cs typeface="Times New Roman" panose="02020603050405020304"/>
              </a:rPr>
              <a:t>t</a:t>
            </a:r>
            <a:r>
              <a:rPr sz="4200" spc="9" baseline="1000" dirty="0" smtClean="0">
                <a:solidFill>
                  <a:schemeClr val="accent6">
                    <a:lumMod val="50000"/>
                  </a:schemeClr>
                </a:solidFill>
                <a:latin typeface="Times New Roman" panose="02020603050405020304"/>
                <a:cs typeface="Times New Roman" panose="02020603050405020304"/>
              </a:rPr>
              <a:t>or</a:t>
            </a:r>
            <a:r>
              <a:rPr sz="4200" spc="0" baseline="1000" dirty="0" smtClean="0">
                <a:solidFill>
                  <a:schemeClr val="accent6">
                    <a:lumMod val="50000"/>
                  </a:schemeClr>
                </a:solidFill>
                <a:latin typeface="Times New Roman" panose="02020603050405020304"/>
                <a:cs typeface="Times New Roman" panose="02020603050405020304"/>
              </a:rPr>
              <a:t>y</a:t>
            </a:r>
            <a:endParaRPr sz="2800">
              <a:solidFill>
                <a:schemeClr val="accent6">
                  <a:lumMod val="50000"/>
                </a:schemeClr>
              </a:solidFill>
              <a:latin typeface="Times New Roman" panose="02020603050405020304"/>
              <a:cs typeface="Times New Roman" panose="02020603050405020304"/>
            </a:endParaRPr>
          </a:p>
        </p:txBody>
      </p:sp>
      <p:sp>
        <p:nvSpPr>
          <p:cNvPr id="9" name="object 9"/>
          <p:cNvSpPr txBox="1"/>
          <p:nvPr/>
        </p:nvSpPr>
        <p:spPr>
          <a:xfrm>
            <a:off x="80010" y="244435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8" name="object 8"/>
          <p:cNvSpPr txBox="1"/>
          <p:nvPr/>
        </p:nvSpPr>
        <p:spPr>
          <a:xfrm>
            <a:off x="416559" y="2464678"/>
            <a:ext cx="6571987" cy="381000"/>
          </a:xfrm>
          <a:prstGeom prst="rect">
            <a:avLst/>
          </a:prstGeom>
        </p:spPr>
        <p:txBody>
          <a:bodyPr wrap="square" lIns="0" tIns="0" rIns="0" bIns="0" rtlCol="0">
            <a:noAutofit/>
          </a:bodyPr>
          <a:lstStyle/>
          <a:p>
            <a:pPr marL="12700">
              <a:lnSpc>
                <a:spcPts val="2960"/>
              </a:lnSpc>
              <a:spcBef>
                <a:spcPts val="150"/>
              </a:spcBef>
            </a:pPr>
            <a:r>
              <a:rPr sz="2800" spc="-9" dirty="0" smtClean="0">
                <a:solidFill>
                  <a:srgbClr val="FF0000"/>
                </a:solidFill>
                <a:latin typeface="Times New Roman" panose="02020603050405020304"/>
                <a:cs typeface="Times New Roman" panose="02020603050405020304"/>
              </a:rPr>
              <a:t>E</a:t>
            </a:r>
            <a:r>
              <a:rPr sz="2800" spc="9" dirty="0" smtClean="0">
                <a:solidFill>
                  <a:srgbClr val="FF0000"/>
                </a:solidFill>
                <a:latin typeface="Times New Roman" panose="02020603050405020304"/>
                <a:cs typeface="Times New Roman" panose="02020603050405020304"/>
              </a:rPr>
              <a:t>x</a:t>
            </a:r>
            <a:r>
              <a:rPr sz="2800" spc="-14" dirty="0" smtClean="0">
                <a:solidFill>
                  <a:srgbClr val="FF0000"/>
                </a:solidFill>
                <a:latin typeface="Times New Roman" panose="02020603050405020304"/>
                <a:cs typeface="Times New Roman" panose="02020603050405020304"/>
              </a:rPr>
              <a:t>a</a:t>
            </a:r>
            <a:r>
              <a:rPr sz="2800" spc="-9" dirty="0" smtClean="0">
                <a:solidFill>
                  <a:srgbClr val="FF0000"/>
                </a:solidFill>
                <a:latin typeface="Times New Roman" panose="02020603050405020304"/>
                <a:cs typeface="Times New Roman" panose="02020603050405020304"/>
              </a:rPr>
              <a:t>m</a:t>
            </a:r>
            <a:r>
              <a:rPr sz="2800" spc="0" dirty="0" smtClean="0">
                <a:solidFill>
                  <a:srgbClr val="FF0000"/>
                </a:solidFill>
                <a:latin typeface="Times New Roman" panose="02020603050405020304"/>
                <a:cs typeface="Times New Roman" panose="02020603050405020304"/>
              </a:rPr>
              <a:t>pl</a:t>
            </a:r>
            <a:r>
              <a:rPr sz="2800" spc="-4" dirty="0" smtClean="0">
                <a:solidFill>
                  <a:srgbClr val="FF0000"/>
                </a:solidFill>
                <a:latin typeface="Times New Roman" panose="02020603050405020304"/>
                <a:cs typeface="Times New Roman" panose="02020603050405020304"/>
              </a:rPr>
              <a:t>e</a:t>
            </a:r>
            <a:r>
              <a:rPr sz="2800" spc="0" dirty="0" smtClean="0">
                <a:solidFill>
                  <a:srgbClr val="FF0000"/>
                </a:solidFill>
                <a:latin typeface="Times New Roman" panose="02020603050405020304"/>
                <a:cs typeface="Times New Roman" panose="02020603050405020304"/>
              </a:rPr>
              <a:t>:</a:t>
            </a:r>
            <a:r>
              <a:rPr sz="2800" spc="-9" dirty="0" smtClean="0">
                <a:solidFill>
                  <a:schemeClr val="accent6">
                    <a:lumMod val="50000"/>
                  </a:schemeClr>
                </a:solidFill>
                <a:latin typeface="Times New Roman" panose="02020603050405020304"/>
                <a:cs typeface="Times New Roman" panose="02020603050405020304"/>
              </a:rPr>
              <a:t> </a:t>
            </a:r>
            <a:r>
              <a:rPr sz="2800" spc="0" dirty="0" smtClean="0">
                <a:solidFill>
                  <a:schemeClr val="accent6">
                    <a:lumMod val="50000"/>
                  </a:schemeClr>
                </a:solidFill>
                <a:latin typeface="Times New Roman" panose="02020603050405020304"/>
                <a:cs typeface="Times New Roman" panose="02020603050405020304"/>
              </a:rPr>
              <a:t>si</a:t>
            </a:r>
            <a:r>
              <a:rPr sz="2800" spc="-19" dirty="0" smtClean="0">
                <a:solidFill>
                  <a:schemeClr val="accent6">
                    <a:lumMod val="50000"/>
                  </a:schemeClr>
                </a:solidFill>
                <a:latin typeface="Times New Roman" panose="02020603050405020304"/>
                <a:cs typeface="Times New Roman" panose="02020603050405020304"/>
              </a:rPr>
              <a:t>m</a:t>
            </a:r>
            <a:r>
              <a:rPr sz="2800" spc="9" dirty="0" smtClean="0">
                <a:solidFill>
                  <a:schemeClr val="accent6">
                    <a:lumMod val="50000"/>
                  </a:schemeClr>
                </a:solidFill>
                <a:latin typeface="Times New Roman" panose="02020603050405020304"/>
                <a:cs typeface="Times New Roman" panose="02020603050405020304"/>
              </a:rPr>
              <a:t>p</a:t>
            </a:r>
            <a:r>
              <a:rPr sz="2800" spc="0" dirty="0" smtClean="0">
                <a:solidFill>
                  <a:schemeClr val="accent6">
                    <a:lumMod val="50000"/>
                  </a:schemeClr>
                </a:solidFill>
                <a:latin typeface="Times New Roman" panose="02020603050405020304"/>
                <a:cs typeface="Times New Roman" panose="02020603050405020304"/>
              </a:rPr>
              <a:t>le</a:t>
            </a:r>
            <a:r>
              <a:rPr sz="2800" spc="-14" dirty="0" smtClean="0">
                <a:solidFill>
                  <a:schemeClr val="accent6">
                    <a:lumMod val="50000"/>
                  </a:schemeClr>
                </a:solidFill>
                <a:latin typeface="Times New Roman" panose="02020603050405020304"/>
                <a:cs typeface="Times New Roman" panose="02020603050405020304"/>
              </a:rPr>
              <a:t> </a:t>
            </a:r>
            <a:r>
              <a:rPr sz="2800" spc="9" dirty="0" smtClean="0">
                <a:solidFill>
                  <a:schemeClr val="accent6">
                    <a:lumMod val="50000"/>
                  </a:schemeClr>
                </a:solidFill>
                <a:latin typeface="Times New Roman" panose="02020603050405020304"/>
                <a:cs typeface="Times New Roman" panose="02020603050405020304"/>
              </a:rPr>
              <a:t>r</a:t>
            </a:r>
            <a:r>
              <a:rPr sz="2800" spc="-14" dirty="0" smtClean="0">
                <a:solidFill>
                  <a:schemeClr val="accent6">
                    <a:lumMod val="50000"/>
                  </a:schemeClr>
                </a:solidFill>
                <a:latin typeface="Times New Roman" panose="02020603050405020304"/>
                <a:cs typeface="Times New Roman" panose="02020603050405020304"/>
              </a:rPr>
              <a:t>e</a:t>
            </a:r>
            <a:r>
              <a:rPr sz="2800" spc="9" dirty="0" smtClean="0">
                <a:solidFill>
                  <a:schemeClr val="accent6">
                    <a:lumMod val="50000"/>
                  </a:schemeClr>
                </a:solidFill>
                <a:latin typeface="Times New Roman" panose="02020603050405020304"/>
                <a:cs typeface="Times New Roman" panose="02020603050405020304"/>
              </a:rPr>
              <a:t>f</a:t>
            </a:r>
            <a:r>
              <a:rPr sz="2800" spc="0" dirty="0" smtClean="0">
                <a:solidFill>
                  <a:schemeClr val="accent6">
                    <a:lumMod val="50000"/>
                  </a:schemeClr>
                </a:solidFill>
                <a:latin typeface="Times New Roman" panose="02020603050405020304"/>
                <a:cs typeface="Times New Roman" panose="02020603050405020304"/>
              </a:rPr>
              <a:t>l</a:t>
            </a:r>
            <a:r>
              <a:rPr sz="2800" spc="-1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x </a:t>
            </a:r>
            <a:r>
              <a:rPr sz="2800" spc="9" dirty="0" smtClean="0">
                <a:solidFill>
                  <a:schemeClr val="accent6">
                    <a:lumMod val="50000"/>
                  </a:schemeClr>
                </a:solidFill>
                <a:latin typeface="Times New Roman" panose="02020603050405020304"/>
                <a:cs typeface="Times New Roman" panose="02020603050405020304"/>
              </a:rPr>
              <a:t>v</a:t>
            </a:r>
            <a:r>
              <a:rPr sz="2800" spc="-14" dirty="0" smtClean="0">
                <a:solidFill>
                  <a:schemeClr val="accent6">
                    <a:lumMod val="50000"/>
                  </a:schemeClr>
                </a:solidFill>
                <a:latin typeface="Times New Roman" panose="02020603050405020304"/>
                <a:cs typeface="Times New Roman" panose="02020603050405020304"/>
              </a:rPr>
              <a:t>a</a:t>
            </a:r>
            <a:r>
              <a:rPr sz="2800" spc="-4" dirty="0" smtClean="0">
                <a:solidFill>
                  <a:schemeClr val="accent6">
                    <a:lumMod val="50000"/>
                  </a:schemeClr>
                </a:solidFill>
                <a:latin typeface="Times New Roman" panose="02020603050405020304"/>
                <a:cs typeface="Times New Roman" panose="02020603050405020304"/>
              </a:rPr>
              <a:t>c</a:t>
            </a:r>
            <a:r>
              <a:rPr sz="2800" spc="0" dirty="0" smtClean="0">
                <a:solidFill>
                  <a:schemeClr val="accent6">
                    <a:lumMod val="50000"/>
                  </a:schemeClr>
                </a:solidFill>
                <a:latin typeface="Times New Roman" panose="02020603050405020304"/>
                <a:cs typeface="Times New Roman" panose="02020603050405020304"/>
              </a:rPr>
              <a:t>u</a:t>
            </a:r>
            <a:r>
              <a:rPr sz="2800" spc="9" dirty="0" smtClean="0">
                <a:solidFill>
                  <a:schemeClr val="accent6">
                    <a:lumMod val="50000"/>
                  </a:schemeClr>
                </a:solidFill>
                <a:latin typeface="Times New Roman" panose="02020603050405020304"/>
                <a:cs typeface="Times New Roman" panose="02020603050405020304"/>
              </a:rPr>
              <a:t>u</a:t>
            </a:r>
            <a:r>
              <a:rPr sz="2800" spc="0" dirty="0" smtClean="0">
                <a:solidFill>
                  <a:schemeClr val="accent6">
                    <a:lumMod val="50000"/>
                  </a:schemeClr>
                </a:solidFill>
                <a:latin typeface="Times New Roman" panose="02020603050405020304"/>
                <a:cs typeface="Times New Roman" panose="02020603050405020304"/>
              </a:rPr>
              <a:t>m</a:t>
            </a:r>
            <a:r>
              <a:rPr sz="2800" spc="-29" dirty="0" smtClean="0">
                <a:solidFill>
                  <a:schemeClr val="accent6">
                    <a:lumMod val="50000"/>
                  </a:schemeClr>
                </a:solidFill>
                <a:latin typeface="Times New Roman" panose="02020603050405020304"/>
                <a:cs typeface="Times New Roman" panose="02020603050405020304"/>
              </a:rPr>
              <a:t> </a:t>
            </a:r>
            <a:r>
              <a:rPr sz="2800" spc="-4" dirty="0" smtClean="0">
                <a:solidFill>
                  <a:schemeClr val="accent6">
                    <a:lumMod val="50000"/>
                  </a:schemeClr>
                </a:solidFill>
                <a:latin typeface="Times New Roman" panose="02020603050405020304"/>
                <a:cs typeface="Times New Roman" panose="02020603050405020304"/>
              </a:rPr>
              <a:t>c</a:t>
            </a:r>
            <a:r>
              <a:rPr sz="2800" spc="0" dirty="0" smtClean="0">
                <a:solidFill>
                  <a:schemeClr val="accent6">
                    <a:lumMod val="50000"/>
                  </a:schemeClr>
                </a:solidFill>
                <a:latin typeface="Times New Roman" panose="02020603050405020304"/>
                <a:cs typeface="Times New Roman" panose="02020603050405020304"/>
              </a:rPr>
              <a:t>l</a:t>
            </a:r>
            <a:r>
              <a:rPr sz="2800" spc="-4" dirty="0" smtClean="0">
                <a:solidFill>
                  <a:schemeClr val="accent6">
                    <a:lumMod val="50000"/>
                  </a:schemeClr>
                </a:solidFill>
                <a:latin typeface="Times New Roman" panose="02020603050405020304"/>
                <a:cs typeface="Times New Roman" panose="02020603050405020304"/>
              </a:rPr>
              <a:t>e</a:t>
            </a:r>
            <a:r>
              <a:rPr sz="2800" spc="-14" dirty="0" smtClean="0">
                <a:solidFill>
                  <a:schemeClr val="accent6">
                    <a:lumMod val="50000"/>
                  </a:schemeClr>
                </a:solidFill>
                <a:latin typeface="Times New Roman" panose="02020603050405020304"/>
                <a:cs typeface="Times New Roman" panose="02020603050405020304"/>
              </a:rPr>
              <a:t>a</a:t>
            </a:r>
            <a:r>
              <a:rPr sz="2800" spc="9" dirty="0" smtClean="0">
                <a:solidFill>
                  <a:schemeClr val="accent6">
                    <a:lumMod val="50000"/>
                  </a:schemeClr>
                </a:solidFill>
                <a:latin typeface="Times New Roman" panose="02020603050405020304"/>
                <a:cs typeface="Times New Roman" panose="02020603050405020304"/>
              </a:rPr>
              <a:t>n</a:t>
            </a:r>
            <a:r>
              <a:rPr sz="2800" spc="-1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r </a:t>
            </a:r>
            <a:r>
              <a:rPr sz="2800" spc="-4" dirty="0" smtClean="0">
                <a:solidFill>
                  <a:schemeClr val="accent6">
                    <a:lumMod val="50000"/>
                  </a:schemeClr>
                </a:solidFill>
                <a:latin typeface="Times New Roman" panose="02020603050405020304"/>
                <a:cs typeface="Times New Roman" panose="02020603050405020304"/>
              </a:rPr>
              <a:t>a</a:t>
            </a:r>
            <a:r>
              <a:rPr sz="2800" spc="0" dirty="0" smtClean="0">
                <a:solidFill>
                  <a:schemeClr val="accent6">
                    <a:lumMod val="50000"/>
                  </a:schemeClr>
                </a:solidFill>
                <a:latin typeface="Times New Roman" panose="02020603050405020304"/>
                <a:cs typeface="Times New Roman" panose="02020603050405020304"/>
              </a:rPr>
              <a:t>g</a:t>
            </a:r>
            <a:r>
              <a:rPr sz="2800" spc="-4" dirty="0" smtClean="0">
                <a:solidFill>
                  <a:schemeClr val="accent6">
                    <a:lumMod val="50000"/>
                  </a:schemeClr>
                </a:solidFill>
                <a:latin typeface="Times New Roman" panose="02020603050405020304"/>
                <a:cs typeface="Times New Roman" panose="02020603050405020304"/>
              </a:rPr>
              <a:t>e</a:t>
            </a:r>
            <a:r>
              <a:rPr sz="2800" spc="0" dirty="0" smtClean="0">
                <a:solidFill>
                  <a:schemeClr val="accent6">
                    <a:lumMod val="50000"/>
                  </a:schemeClr>
                </a:solidFill>
                <a:latin typeface="Times New Roman" panose="02020603050405020304"/>
                <a:cs typeface="Times New Roman" panose="02020603050405020304"/>
              </a:rPr>
              <a:t>nt</a:t>
            </a:r>
            <a:endParaRPr sz="2800">
              <a:solidFill>
                <a:schemeClr val="accent6">
                  <a:lumMod val="50000"/>
                </a:schemeClr>
              </a:solidFill>
              <a:latin typeface="Times New Roman" panose="02020603050405020304"/>
              <a:cs typeface="Times New Roman" panose="02020603050405020304"/>
            </a:endParaRPr>
          </a:p>
        </p:txBody>
      </p:sp>
      <p:sp>
        <p:nvSpPr>
          <p:cNvPr id="7" name="object 7"/>
          <p:cNvSpPr txBox="1"/>
          <p:nvPr/>
        </p:nvSpPr>
        <p:spPr>
          <a:xfrm>
            <a:off x="240029" y="3236161"/>
            <a:ext cx="7059990" cy="928369"/>
          </a:xfrm>
          <a:prstGeom prst="rect">
            <a:avLst/>
          </a:prstGeom>
        </p:spPr>
        <p:txBody>
          <a:bodyPr wrap="square" lIns="0" tIns="0" rIns="0" bIns="0" rtlCol="0">
            <a:noAutofit/>
          </a:bodyPr>
          <a:lstStyle/>
          <a:p>
            <a:pPr marL="12700">
              <a:lnSpc>
                <a:spcPts val="1905"/>
              </a:lnSpc>
              <a:spcBef>
                <a:spcPts val="95"/>
              </a:spcBef>
            </a:pPr>
            <a:r>
              <a:rPr sz="2700" b="1" spc="0" baseline="-2000" dirty="0" smtClean="0">
                <a:solidFill>
                  <a:schemeClr val="accent6">
                    <a:lumMod val="50000"/>
                  </a:schemeClr>
                </a:solidFill>
                <a:latin typeface="Times New Roman" panose="02020603050405020304"/>
                <a:cs typeface="Times New Roman" panose="02020603050405020304"/>
              </a:rPr>
              <a:t>fu</a:t>
            </a:r>
            <a:r>
              <a:rPr sz="2700" b="1" spc="-9" baseline="-2000" dirty="0" smtClean="0">
                <a:solidFill>
                  <a:schemeClr val="accent6">
                    <a:lumMod val="50000"/>
                  </a:schemeClr>
                </a:solidFill>
                <a:latin typeface="Times New Roman" panose="02020603050405020304"/>
                <a:cs typeface="Times New Roman" panose="02020603050405020304"/>
              </a:rPr>
              <a:t>n</a:t>
            </a:r>
            <a:r>
              <a:rPr sz="2700" b="1" spc="9" baseline="-2000" dirty="0" smtClean="0">
                <a:solidFill>
                  <a:schemeClr val="accent6">
                    <a:lumMod val="50000"/>
                  </a:schemeClr>
                </a:solidFill>
                <a:latin typeface="Times New Roman" panose="02020603050405020304"/>
                <a:cs typeface="Times New Roman" panose="02020603050405020304"/>
              </a:rPr>
              <a:t>c</a:t>
            </a:r>
            <a:r>
              <a:rPr sz="2700" b="1" spc="0" baseline="-2000" dirty="0" smtClean="0">
                <a:solidFill>
                  <a:schemeClr val="accent6">
                    <a:lumMod val="50000"/>
                  </a:schemeClr>
                </a:solidFill>
                <a:latin typeface="Times New Roman" panose="02020603050405020304"/>
                <a:cs typeface="Times New Roman" panose="02020603050405020304"/>
              </a:rPr>
              <a:t>tion</a:t>
            </a:r>
            <a:r>
              <a:rPr sz="2700" b="1" spc="9" baseline="-2000" dirty="0" smtClean="0">
                <a:solidFill>
                  <a:schemeClr val="accent6">
                    <a:lumMod val="50000"/>
                  </a:schemeClr>
                </a:solidFill>
                <a:latin typeface="Times New Roman" panose="02020603050405020304"/>
                <a:cs typeface="Times New Roman" panose="02020603050405020304"/>
              </a:rPr>
              <a:t> </a:t>
            </a:r>
            <a:r>
              <a:rPr sz="2700" spc="-9" baseline="-2000" dirty="0" smtClean="0">
                <a:solidFill>
                  <a:schemeClr val="accent6">
                    <a:lumMod val="50000"/>
                  </a:schemeClr>
                </a:solidFill>
                <a:latin typeface="Times New Roman" panose="02020603050405020304"/>
                <a:cs typeface="Times New Roman" panose="02020603050405020304"/>
              </a:rPr>
              <a:t>R</a:t>
            </a:r>
            <a:r>
              <a:rPr sz="2700" spc="9" baseline="-2000" dirty="0" smtClean="0">
                <a:solidFill>
                  <a:schemeClr val="accent6">
                    <a:lumMod val="50000"/>
                  </a:schemeClr>
                </a:solidFill>
                <a:latin typeface="Times New Roman" panose="02020603050405020304"/>
                <a:cs typeface="Times New Roman" panose="02020603050405020304"/>
              </a:rPr>
              <a:t>E</a:t>
            </a:r>
            <a:r>
              <a:rPr sz="2700" spc="-9" baseline="-2000" dirty="0" smtClean="0">
                <a:solidFill>
                  <a:schemeClr val="accent6">
                    <a:lumMod val="50000"/>
                  </a:schemeClr>
                </a:solidFill>
                <a:latin typeface="Times New Roman" panose="02020603050405020304"/>
                <a:cs typeface="Times New Roman" panose="02020603050405020304"/>
              </a:rPr>
              <a:t>F</a:t>
            </a:r>
            <a:r>
              <a:rPr sz="2700" spc="9" baseline="-2000" dirty="0" smtClean="0">
                <a:solidFill>
                  <a:schemeClr val="accent6">
                    <a:lumMod val="50000"/>
                  </a:schemeClr>
                </a:solidFill>
                <a:latin typeface="Times New Roman" panose="02020603050405020304"/>
                <a:cs typeface="Times New Roman" panose="02020603050405020304"/>
              </a:rPr>
              <a:t>L</a:t>
            </a:r>
            <a:r>
              <a:rPr sz="2700" spc="0" baseline="-2000" dirty="0" smtClean="0">
                <a:solidFill>
                  <a:schemeClr val="accent6">
                    <a:lumMod val="50000"/>
                  </a:schemeClr>
                </a:solidFill>
                <a:latin typeface="Times New Roman" panose="02020603050405020304"/>
                <a:cs typeface="Times New Roman" panose="02020603050405020304"/>
              </a:rPr>
              <a:t>EX-</a:t>
            </a:r>
            <a:r>
              <a:rPr sz="2700" spc="-9" baseline="-2000" dirty="0" smtClean="0">
                <a:solidFill>
                  <a:schemeClr val="accent6">
                    <a:lumMod val="50000"/>
                  </a:schemeClr>
                </a:solidFill>
                <a:latin typeface="Times New Roman" panose="02020603050405020304"/>
                <a:cs typeface="Times New Roman" panose="02020603050405020304"/>
              </a:rPr>
              <a:t>V</a:t>
            </a:r>
            <a:r>
              <a:rPr sz="2700" spc="0" baseline="-2000" dirty="0" smtClean="0">
                <a:solidFill>
                  <a:schemeClr val="accent6">
                    <a:lumMod val="50000"/>
                  </a:schemeClr>
                </a:solidFill>
                <a:latin typeface="Times New Roman" panose="02020603050405020304"/>
                <a:cs typeface="Times New Roman" panose="02020603050405020304"/>
              </a:rPr>
              <a:t>ACU</a:t>
            </a:r>
            <a:r>
              <a:rPr sz="2700" spc="-9" baseline="-2000" dirty="0" smtClean="0">
                <a:solidFill>
                  <a:schemeClr val="accent6">
                    <a:lumMod val="50000"/>
                  </a:schemeClr>
                </a:solidFill>
                <a:latin typeface="Times New Roman" panose="02020603050405020304"/>
                <a:cs typeface="Times New Roman" panose="02020603050405020304"/>
              </a:rPr>
              <a:t>U</a:t>
            </a:r>
            <a:r>
              <a:rPr sz="2700" spc="0" baseline="-2000" dirty="0" smtClean="0">
                <a:solidFill>
                  <a:schemeClr val="accent6">
                    <a:lumMod val="50000"/>
                  </a:schemeClr>
                </a:solidFill>
                <a:latin typeface="Times New Roman" panose="02020603050405020304"/>
                <a:cs typeface="Times New Roman" panose="02020603050405020304"/>
              </a:rPr>
              <a:t>M-A</a:t>
            </a:r>
            <a:r>
              <a:rPr sz="2700" spc="-9" baseline="-2000" dirty="0" smtClean="0">
                <a:solidFill>
                  <a:schemeClr val="accent6">
                    <a:lumMod val="50000"/>
                  </a:schemeClr>
                </a:solidFill>
                <a:latin typeface="Times New Roman" panose="02020603050405020304"/>
                <a:cs typeface="Times New Roman" panose="02020603050405020304"/>
              </a:rPr>
              <a:t>G</a:t>
            </a:r>
            <a:r>
              <a:rPr sz="2700" spc="9" baseline="-2000" dirty="0" smtClean="0">
                <a:solidFill>
                  <a:schemeClr val="accent6">
                    <a:lumMod val="50000"/>
                  </a:schemeClr>
                </a:solidFill>
                <a:latin typeface="Times New Roman" panose="02020603050405020304"/>
                <a:cs typeface="Times New Roman" panose="02020603050405020304"/>
              </a:rPr>
              <a:t>E</a:t>
            </a:r>
            <a:r>
              <a:rPr sz="2700" spc="-9" baseline="-2000" dirty="0" smtClean="0">
                <a:solidFill>
                  <a:schemeClr val="accent6">
                    <a:lumMod val="50000"/>
                  </a:schemeClr>
                </a:solidFill>
                <a:latin typeface="Times New Roman" panose="02020603050405020304"/>
                <a:cs typeface="Times New Roman" panose="02020603050405020304"/>
              </a:rPr>
              <a:t>N</a:t>
            </a:r>
            <a:r>
              <a:rPr sz="2700" spc="0" baseline="-2000" dirty="0" smtClean="0">
                <a:solidFill>
                  <a:schemeClr val="accent6">
                    <a:lumMod val="50000"/>
                  </a:schemeClr>
                </a:solidFill>
                <a:latin typeface="Times New Roman" panose="02020603050405020304"/>
                <a:cs typeface="Times New Roman" panose="02020603050405020304"/>
              </a:rPr>
              <a:t>T(</a:t>
            </a:r>
            <a:r>
              <a:rPr sz="2700" spc="9" baseline="-2000" dirty="0" smtClean="0">
                <a:solidFill>
                  <a:schemeClr val="accent6">
                    <a:lumMod val="50000"/>
                  </a:schemeClr>
                </a:solidFill>
                <a:latin typeface="Times New Roman" panose="02020603050405020304"/>
                <a:cs typeface="Times New Roman" panose="02020603050405020304"/>
              </a:rPr>
              <a:t>[</a:t>
            </a:r>
            <a:r>
              <a:rPr sz="2700" i="1" spc="0" baseline="-2000" dirty="0" smtClean="0">
                <a:solidFill>
                  <a:schemeClr val="accent6">
                    <a:lumMod val="50000"/>
                  </a:schemeClr>
                </a:solidFill>
                <a:latin typeface="Times New Roman" panose="02020603050405020304"/>
                <a:cs typeface="Times New Roman" panose="02020603050405020304"/>
              </a:rPr>
              <a:t>loca</a:t>
            </a:r>
            <a:r>
              <a:rPr sz="2700" i="1" spc="9" baseline="-2000" dirty="0" smtClean="0">
                <a:solidFill>
                  <a:schemeClr val="accent6">
                    <a:lumMod val="50000"/>
                  </a:schemeClr>
                </a:solidFill>
                <a:latin typeface="Times New Roman" panose="02020603050405020304"/>
                <a:cs typeface="Times New Roman" panose="02020603050405020304"/>
              </a:rPr>
              <a:t>t</a:t>
            </a:r>
            <a:r>
              <a:rPr sz="2700" i="1" spc="0" baseline="-2000" dirty="0" smtClean="0">
                <a:solidFill>
                  <a:schemeClr val="accent6">
                    <a:lumMod val="50000"/>
                  </a:schemeClr>
                </a:solidFill>
                <a:latin typeface="Times New Roman" panose="02020603050405020304"/>
                <a:cs typeface="Times New Roman" panose="02020603050405020304"/>
              </a:rPr>
              <a:t>ion</a:t>
            </a:r>
            <a:r>
              <a:rPr sz="2700" i="1" spc="9" baseline="-2000" dirty="0" smtClean="0">
                <a:solidFill>
                  <a:schemeClr val="accent6">
                    <a:lumMod val="50000"/>
                  </a:schemeClr>
                </a:solidFill>
                <a:latin typeface="Times New Roman" panose="02020603050405020304"/>
                <a:cs typeface="Times New Roman" panose="02020603050405020304"/>
              </a:rPr>
              <a:t>,</a:t>
            </a:r>
            <a:r>
              <a:rPr sz="2700" i="1" spc="-9" baseline="-2000" dirty="0" smtClean="0">
                <a:solidFill>
                  <a:schemeClr val="accent6">
                    <a:lumMod val="50000"/>
                  </a:schemeClr>
                </a:solidFill>
                <a:latin typeface="Times New Roman" panose="02020603050405020304"/>
                <a:cs typeface="Times New Roman" panose="02020603050405020304"/>
              </a:rPr>
              <a:t>s</a:t>
            </a:r>
            <a:r>
              <a:rPr sz="2700" i="1" spc="9" baseline="-2000" dirty="0" smtClean="0">
                <a:solidFill>
                  <a:schemeClr val="accent6">
                    <a:lumMod val="50000"/>
                  </a:schemeClr>
                </a:solidFill>
                <a:latin typeface="Times New Roman" panose="02020603050405020304"/>
                <a:cs typeface="Times New Roman" panose="02020603050405020304"/>
              </a:rPr>
              <a:t>t</a:t>
            </a:r>
            <a:r>
              <a:rPr sz="2700" i="1" spc="0" baseline="-2000" dirty="0" smtClean="0">
                <a:solidFill>
                  <a:schemeClr val="accent6">
                    <a:lumMod val="50000"/>
                  </a:schemeClr>
                </a:solidFill>
                <a:latin typeface="Times New Roman" panose="02020603050405020304"/>
                <a:cs typeface="Times New Roman" panose="02020603050405020304"/>
              </a:rPr>
              <a:t>atus</a:t>
            </a:r>
            <a:r>
              <a:rPr sz="2700" spc="-9" baseline="-2000" dirty="0" smtClean="0">
                <a:solidFill>
                  <a:schemeClr val="accent6">
                    <a:lumMod val="50000"/>
                  </a:schemeClr>
                </a:solidFill>
                <a:latin typeface="Times New Roman" panose="02020603050405020304"/>
                <a:cs typeface="Times New Roman" panose="02020603050405020304"/>
              </a:rPr>
              <a:t>]</a:t>
            </a:r>
            <a:r>
              <a:rPr sz="2700" spc="0" baseline="-2000" dirty="0" smtClean="0">
                <a:solidFill>
                  <a:schemeClr val="accent6">
                    <a:lumMod val="50000"/>
                  </a:schemeClr>
                </a:solidFill>
                <a:latin typeface="Times New Roman" panose="02020603050405020304"/>
                <a:cs typeface="Times New Roman" panose="02020603050405020304"/>
              </a:rPr>
              <a:t>) </a:t>
            </a:r>
            <a:r>
              <a:rPr sz="2700" b="1" spc="9" baseline="-2000" dirty="0" smtClean="0">
                <a:solidFill>
                  <a:schemeClr val="accent6">
                    <a:lumMod val="50000"/>
                  </a:schemeClr>
                </a:solidFill>
                <a:latin typeface="Times New Roman" panose="02020603050405020304"/>
                <a:cs typeface="Times New Roman" panose="02020603050405020304"/>
              </a:rPr>
              <a:t>r</a:t>
            </a:r>
            <a:r>
              <a:rPr sz="2700" b="1" spc="0" baseline="-2000" dirty="0" smtClean="0">
                <a:solidFill>
                  <a:schemeClr val="accent6">
                    <a:lumMod val="50000"/>
                  </a:schemeClr>
                </a:solidFill>
                <a:latin typeface="Times New Roman" panose="02020603050405020304"/>
                <a:cs typeface="Times New Roman" panose="02020603050405020304"/>
              </a:rPr>
              <a:t>et</a:t>
            </a:r>
            <a:r>
              <a:rPr sz="2700" b="1" spc="-9" baseline="-2000" dirty="0" smtClean="0">
                <a:solidFill>
                  <a:schemeClr val="accent6">
                    <a:lumMod val="50000"/>
                  </a:schemeClr>
                </a:solidFill>
                <a:latin typeface="Times New Roman" panose="02020603050405020304"/>
                <a:cs typeface="Times New Roman" panose="02020603050405020304"/>
              </a:rPr>
              <a:t>u</a:t>
            </a:r>
            <a:r>
              <a:rPr sz="2700" b="1" spc="9" baseline="-2000" dirty="0" smtClean="0">
                <a:solidFill>
                  <a:schemeClr val="accent6">
                    <a:lumMod val="50000"/>
                  </a:schemeClr>
                </a:solidFill>
                <a:latin typeface="Times New Roman" panose="02020603050405020304"/>
                <a:cs typeface="Times New Roman" panose="02020603050405020304"/>
              </a:rPr>
              <a:t>r</a:t>
            </a:r>
            <a:r>
              <a:rPr sz="2700" b="1" spc="-9" baseline="-2000" dirty="0" smtClean="0">
                <a:solidFill>
                  <a:schemeClr val="accent6">
                    <a:lumMod val="50000"/>
                  </a:schemeClr>
                </a:solidFill>
                <a:latin typeface="Times New Roman" panose="02020603050405020304"/>
                <a:cs typeface="Times New Roman" panose="02020603050405020304"/>
              </a:rPr>
              <a:t>n</a:t>
            </a:r>
            <a:r>
              <a:rPr sz="2700" b="1" spc="0" baseline="-2000" dirty="0" smtClean="0">
                <a:solidFill>
                  <a:schemeClr val="accent6">
                    <a:lumMod val="50000"/>
                  </a:schemeClr>
                </a:solidFill>
                <a:latin typeface="Times New Roman" panose="02020603050405020304"/>
                <a:cs typeface="Times New Roman" panose="02020603050405020304"/>
              </a:rPr>
              <a:t>s</a:t>
            </a:r>
            <a:r>
              <a:rPr sz="2700" b="1" spc="9" baseline="-2000" dirty="0" smtClean="0">
                <a:solidFill>
                  <a:schemeClr val="accent6">
                    <a:lumMod val="50000"/>
                  </a:schemeClr>
                </a:solidFill>
                <a:latin typeface="Times New Roman" panose="02020603050405020304"/>
                <a:cs typeface="Times New Roman" panose="02020603050405020304"/>
              </a:rPr>
              <a:t> </a:t>
            </a:r>
            <a:r>
              <a:rPr sz="2700" spc="9" baseline="-2000" dirty="0" smtClean="0">
                <a:solidFill>
                  <a:schemeClr val="accent6">
                    <a:lumMod val="50000"/>
                  </a:schemeClr>
                </a:solidFill>
                <a:latin typeface="Times New Roman" panose="02020603050405020304"/>
                <a:cs typeface="Times New Roman" panose="02020603050405020304"/>
              </a:rPr>
              <a:t>a</a:t>
            </a:r>
            <a:r>
              <a:rPr sz="2700" spc="0" baseline="-2000" dirty="0" smtClean="0">
                <a:solidFill>
                  <a:schemeClr val="accent6">
                    <a:lumMod val="50000"/>
                  </a:schemeClr>
                </a:solidFill>
                <a:latin typeface="Times New Roman" panose="02020603050405020304"/>
                <a:cs typeface="Times New Roman" panose="02020603050405020304"/>
              </a:rPr>
              <a:t>n </a:t>
            </a:r>
            <a:r>
              <a:rPr sz="2700" spc="9" baseline="-2000" dirty="0" smtClean="0">
                <a:solidFill>
                  <a:schemeClr val="accent6">
                    <a:lumMod val="50000"/>
                  </a:schemeClr>
                </a:solidFill>
                <a:latin typeface="Times New Roman" panose="02020603050405020304"/>
                <a:cs typeface="Times New Roman" panose="02020603050405020304"/>
              </a:rPr>
              <a:t>a</a:t>
            </a:r>
            <a:r>
              <a:rPr sz="2700" spc="0" baseline="-2000" dirty="0" smtClean="0">
                <a:solidFill>
                  <a:schemeClr val="accent6">
                    <a:lumMod val="50000"/>
                  </a:schemeClr>
                </a:solidFill>
                <a:latin typeface="Times New Roman" panose="02020603050405020304"/>
                <a:cs typeface="Times New Roman" panose="02020603050405020304"/>
              </a:rPr>
              <a:t>ction</a:t>
            </a:r>
            <a:endParaRPr sz="1800">
              <a:solidFill>
                <a:schemeClr val="accent6">
                  <a:lumMod val="50000"/>
                </a:schemeClr>
              </a:solidFill>
              <a:latin typeface="Times New Roman" panose="02020603050405020304"/>
              <a:cs typeface="Times New Roman" panose="02020603050405020304"/>
            </a:endParaRPr>
          </a:p>
          <a:p>
            <a:pPr marL="469900" marR="39370">
              <a:lnSpc>
                <a:spcPts val="1770"/>
              </a:lnSpc>
            </a:pPr>
            <a:r>
              <a:rPr sz="1800" b="1" spc="0" dirty="0" smtClean="0">
                <a:solidFill>
                  <a:schemeClr val="accent6">
                    <a:lumMod val="50000"/>
                  </a:schemeClr>
                </a:solidFill>
                <a:latin typeface="Times New Roman" panose="02020603050405020304"/>
                <a:cs typeface="Times New Roman" panose="02020603050405020304"/>
              </a:rPr>
              <a:t>if</a:t>
            </a:r>
            <a:r>
              <a:rPr sz="1800" b="1" spc="9" dirty="0" smtClean="0">
                <a:solidFill>
                  <a:schemeClr val="accent6">
                    <a:lumMod val="50000"/>
                  </a:schemeClr>
                </a:solidFill>
                <a:latin typeface="Times New Roman" panose="02020603050405020304"/>
                <a:cs typeface="Times New Roman" panose="02020603050405020304"/>
              </a:rPr>
              <a:t> </a:t>
            </a:r>
            <a:r>
              <a:rPr sz="1800" i="1" spc="0" dirty="0" smtClean="0">
                <a:solidFill>
                  <a:schemeClr val="accent6">
                    <a:lumMod val="50000"/>
                  </a:schemeClr>
                </a:solidFill>
                <a:latin typeface="Times New Roman" panose="02020603050405020304"/>
                <a:cs typeface="Times New Roman" panose="02020603050405020304"/>
              </a:rPr>
              <a:t>sta</a:t>
            </a:r>
            <a:r>
              <a:rPr sz="1800" i="1" spc="9" dirty="0" smtClean="0">
                <a:solidFill>
                  <a:schemeClr val="accent6">
                    <a:lumMod val="50000"/>
                  </a:schemeClr>
                </a:solidFill>
                <a:latin typeface="Times New Roman" panose="02020603050405020304"/>
                <a:cs typeface="Times New Roman" panose="02020603050405020304"/>
              </a:rPr>
              <a:t>t</a:t>
            </a:r>
            <a:r>
              <a:rPr sz="1800" i="1" spc="0" dirty="0" smtClean="0">
                <a:solidFill>
                  <a:schemeClr val="accent6">
                    <a:lumMod val="50000"/>
                  </a:schemeClr>
                </a:solidFill>
                <a:latin typeface="Times New Roman" panose="02020603050405020304"/>
                <a:cs typeface="Times New Roman" panose="02020603050405020304"/>
              </a:rPr>
              <a:t>us =</a:t>
            </a:r>
            <a:r>
              <a:rPr sz="1800" i="1" spc="4" dirty="0" smtClean="0">
                <a:solidFill>
                  <a:schemeClr val="accent6">
                    <a:lumMod val="50000"/>
                  </a:schemeClr>
                </a:solidFill>
                <a:latin typeface="Times New Roman" panose="02020603050405020304"/>
                <a:cs typeface="Times New Roman" panose="02020603050405020304"/>
              </a:rPr>
              <a:t> </a:t>
            </a:r>
            <a:r>
              <a:rPr sz="1800" i="1" spc="-9" dirty="0" smtClean="0">
                <a:solidFill>
                  <a:schemeClr val="accent6">
                    <a:lumMod val="50000"/>
                  </a:schemeClr>
                </a:solidFill>
                <a:latin typeface="Times New Roman" panose="02020603050405020304"/>
                <a:cs typeface="Times New Roman" panose="02020603050405020304"/>
              </a:rPr>
              <a:t>D</a:t>
            </a:r>
            <a:r>
              <a:rPr sz="1800" i="1" spc="0" dirty="0" smtClean="0">
                <a:solidFill>
                  <a:schemeClr val="accent6">
                    <a:lumMod val="50000"/>
                  </a:schemeClr>
                </a:solidFill>
                <a:latin typeface="Times New Roman" panose="02020603050405020304"/>
                <a:cs typeface="Times New Roman" panose="02020603050405020304"/>
              </a:rPr>
              <a:t>irty</a:t>
            </a:r>
            <a:r>
              <a:rPr sz="1800" i="1" spc="19" dirty="0" smtClean="0">
                <a:solidFill>
                  <a:schemeClr val="accent6">
                    <a:lumMod val="50000"/>
                  </a:schemeClr>
                </a:solidFill>
                <a:latin typeface="Times New Roman" panose="02020603050405020304"/>
                <a:cs typeface="Times New Roman" panose="02020603050405020304"/>
              </a:rPr>
              <a:t> </a:t>
            </a:r>
            <a:r>
              <a:rPr sz="1800" spc="0" dirty="0" smtClean="0">
                <a:solidFill>
                  <a:schemeClr val="accent6">
                    <a:lumMod val="50000"/>
                  </a:schemeClr>
                </a:solidFill>
                <a:latin typeface="Times New Roman" panose="02020603050405020304"/>
                <a:cs typeface="Times New Roman" panose="02020603050405020304"/>
              </a:rPr>
              <a:t>th</a:t>
            </a:r>
            <a:r>
              <a:rPr sz="1800" spc="9" dirty="0" smtClean="0">
                <a:solidFill>
                  <a:schemeClr val="accent6">
                    <a:lumMod val="50000"/>
                  </a:schemeClr>
                </a:solidFill>
                <a:latin typeface="Times New Roman" panose="02020603050405020304"/>
                <a:cs typeface="Times New Roman" panose="02020603050405020304"/>
              </a:rPr>
              <a:t>e</a:t>
            </a:r>
            <a:r>
              <a:rPr sz="1800" spc="0" dirty="0" smtClean="0">
                <a:solidFill>
                  <a:schemeClr val="accent6">
                    <a:lumMod val="50000"/>
                  </a:schemeClr>
                </a:solidFill>
                <a:latin typeface="Times New Roman" panose="02020603050405020304"/>
                <a:cs typeface="Times New Roman" panose="02020603050405020304"/>
              </a:rPr>
              <a:t>n re</a:t>
            </a:r>
            <a:r>
              <a:rPr sz="1800" spc="9" dirty="0" smtClean="0">
                <a:solidFill>
                  <a:schemeClr val="accent6">
                    <a:lumMod val="50000"/>
                  </a:schemeClr>
                </a:solidFill>
                <a:latin typeface="Times New Roman" panose="02020603050405020304"/>
                <a:cs typeface="Times New Roman" panose="02020603050405020304"/>
              </a:rPr>
              <a:t>t</a:t>
            </a:r>
            <a:r>
              <a:rPr sz="1800" spc="0" dirty="0" smtClean="0">
                <a:solidFill>
                  <a:schemeClr val="accent6">
                    <a:lumMod val="50000"/>
                  </a:schemeClr>
                </a:solidFill>
                <a:latin typeface="Times New Roman" panose="02020603050405020304"/>
                <a:cs typeface="Times New Roman" panose="02020603050405020304"/>
              </a:rPr>
              <a:t>urn Suck</a:t>
            </a:r>
            <a:endParaRPr sz="1800">
              <a:solidFill>
                <a:schemeClr val="accent6">
                  <a:lumMod val="50000"/>
                </a:schemeClr>
              </a:solidFill>
              <a:latin typeface="Times New Roman" panose="02020603050405020304"/>
              <a:cs typeface="Times New Roman" panose="02020603050405020304"/>
            </a:endParaRPr>
          </a:p>
          <a:p>
            <a:pPr marL="469900" marR="39370">
              <a:lnSpc>
                <a:spcPts val="1770"/>
              </a:lnSpc>
            </a:pPr>
            <a:r>
              <a:rPr sz="1800" b="1" spc="9" dirty="0" smtClean="0">
                <a:solidFill>
                  <a:schemeClr val="accent6">
                    <a:lumMod val="50000"/>
                  </a:schemeClr>
                </a:solidFill>
                <a:latin typeface="Times New Roman" panose="02020603050405020304"/>
                <a:cs typeface="Times New Roman" panose="02020603050405020304"/>
              </a:rPr>
              <a:t>e</a:t>
            </a:r>
            <a:r>
              <a:rPr sz="1800" b="1" spc="0" dirty="0" smtClean="0">
                <a:solidFill>
                  <a:schemeClr val="accent6">
                    <a:lumMod val="50000"/>
                  </a:schemeClr>
                </a:solidFill>
                <a:latin typeface="Times New Roman" panose="02020603050405020304"/>
                <a:cs typeface="Times New Roman" panose="02020603050405020304"/>
              </a:rPr>
              <a:t>lse</a:t>
            </a:r>
            <a:r>
              <a:rPr sz="1800" b="1" spc="9" dirty="0" smtClean="0">
                <a:solidFill>
                  <a:schemeClr val="accent6">
                    <a:lumMod val="50000"/>
                  </a:schemeClr>
                </a:solidFill>
                <a:latin typeface="Times New Roman" panose="02020603050405020304"/>
                <a:cs typeface="Times New Roman" panose="02020603050405020304"/>
              </a:rPr>
              <a:t> </a:t>
            </a:r>
            <a:r>
              <a:rPr sz="1800" b="1" spc="0" dirty="0" smtClean="0">
                <a:solidFill>
                  <a:schemeClr val="accent6">
                    <a:lumMod val="50000"/>
                  </a:schemeClr>
                </a:solidFill>
                <a:latin typeface="Times New Roman" panose="02020603050405020304"/>
                <a:cs typeface="Times New Roman" panose="02020603050405020304"/>
              </a:rPr>
              <a:t>if</a:t>
            </a:r>
            <a:r>
              <a:rPr sz="1800" b="1" spc="9" dirty="0" smtClean="0">
                <a:solidFill>
                  <a:schemeClr val="accent6">
                    <a:lumMod val="50000"/>
                  </a:schemeClr>
                </a:solidFill>
                <a:latin typeface="Times New Roman" panose="02020603050405020304"/>
                <a:cs typeface="Times New Roman" panose="02020603050405020304"/>
              </a:rPr>
              <a:t> </a:t>
            </a:r>
            <a:r>
              <a:rPr sz="1800" i="1" spc="0" dirty="0" smtClean="0">
                <a:solidFill>
                  <a:schemeClr val="accent6">
                    <a:lumMod val="50000"/>
                  </a:schemeClr>
                </a:solidFill>
                <a:latin typeface="Times New Roman" panose="02020603050405020304"/>
                <a:cs typeface="Times New Roman" panose="02020603050405020304"/>
              </a:rPr>
              <a:t>lo</a:t>
            </a:r>
            <a:r>
              <a:rPr sz="1800" i="1" spc="9" dirty="0" smtClean="0">
                <a:solidFill>
                  <a:schemeClr val="accent6">
                    <a:lumMod val="50000"/>
                  </a:schemeClr>
                </a:solidFill>
                <a:latin typeface="Times New Roman" panose="02020603050405020304"/>
                <a:cs typeface="Times New Roman" panose="02020603050405020304"/>
              </a:rPr>
              <a:t>c</a:t>
            </a:r>
            <a:r>
              <a:rPr sz="1800" i="1" spc="-9" dirty="0" smtClean="0">
                <a:solidFill>
                  <a:schemeClr val="accent6">
                    <a:lumMod val="50000"/>
                  </a:schemeClr>
                </a:solidFill>
                <a:latin typeface="Times New Roman" panose="02020603050405020304"/>
                <a:cs typeface="Times New Roman" panose="02020603050405020304"/>
              </a:rPr>
              <a:t>a</a:t>
            </a:r>
            <a:r>
              <a:rPr sz="1800" i="1" spc="9" dirty="0" smtClean="0">
                <a:solidFill>
                  <a:schemeClr val="accent6">
                    <a:lumMod val="50000"/>
                  </a:schemeClr>
                </a:solidFill>
                <a:latin typeface="Times New Roman" panose="02020603050405020304"/>
                <a:cs typeface="Times New Roman" panose="02020603050405020304"/>
              </a:rPr>
              <a:t>t</a:t>
            </a:r>
            <a:r>
              <a:rPr sz="1800" i="1" spc="0" dirty="0" smtClean="0">
                <a:solidFill>
                  <a:schemeClr val="accent6">
                    <a:lumMod val="50000"/>
                  </a:schemeClr>
                </a:solidFill>
                <a:latin typeface="Times New Roman" panose="02020603050405020304"/>
                <a:cs typeface="Times New Roman" panose="02020603050405020304"/>
              </a:rPr>
              <a:t>ion</a:t>
            </a:r>
            <a:r>
              <a:rPr sz="1800" i="1" spc="9" dirty="0" smtClean="0">
                <a:solidFill>
                  <a:schemeClr val="accent6">
                    <a:lumMod val="50000"/>
                  </a:schemeClr>
                </a:solidFill>
                <a:latin typeface="Times New Roman" panose="02020603050405020304"/>
                <a:cs typeface="Times New Roman" panose="02020603050405020304"/>
              </a:rPr>
              <a:t> </a:t>
            </a:r>
            <a:r>
              <a:rPr sz="1800" i="1" spc="0" dirty="0" smtClean="0">
                <a:solidFill>
                  <a:schemeClr val="accent6">
                    <a:lumMod val="50000"/>
                  </a:schemeClr>
                </a:solidFill>
                <a:latin typeface="Times New Roman" panose="02020603050405020304"/>
                <a:cs typeface="Times New Roman" panose="02020603050405020304"/>
              </a:rPr>
              <a:t>=</a:t>
            </a:r>
            <a:r>
              <a:rPr sz="1800" i="1" spc="4" dirty="0" smtClean="0">
                <a:solidFill>
                  <a:schemeClr val="accent6">
                    <a:lumMod val="50000"/>
                  </a:schemeClr>
                </a:solidFill>
                <a:latin typeface="Times New Roman" panose="02020603050405020304"/>
                <a:cs typeface="Times New Roman" panose="02020603050405020304"/>
              </a:rPr>
              <a:t> </a:t>
            </a:r>
            <a:r>
              <a:rPr sz="1800" i="1" spc="0" dirty="0" smtClean="0">
                <a:solidFill>
                  <a:schemeClr val="accent6">
                    <a:lumMod val="50000"/>
                  </a:schemeClr>
                </a:solidFill>
                <a:latin typeface="Times New Roman" panose="02020603050405020304"/>
                <a:cs typeface="Times New Roman" panose="02020603050405020304"/>
              </a:rPr>
              <a:t>A</a:t>
            </a:r>
            <a:r>
              <a:rPr sz="1800" i="1" spc="9" dirty="0" smtClean="0">
                <a:solidFill>
                  <a:schemeClr val="accent6">
                    <a:lumMod val="50000"/>
                  </a:schemeClr>
                </a:solidFill>
                <a:latin typeface="Times New Roman" panose="02020603050405020304"/>
                <a:cs typeface="Times New Roman" panose="02020603050405020304"/>
              </a:rPr>
              <a:t> </a:t>
            </a:r>
            <a:r>
              <a:rPr sz="1800" b="1" spc="0" dirty="0" smtClean="0">
                <a:solidFill>
                  <a:schemeClr val="accent6">
                    <a:lumMod val="50000"/>
                  </a:schemeClr>
                </a:solidFill>
                <a:latin typeface="Times New Roman" panose="02020603050405020304"/>
                <a:cs typeface="Times New Roman" panose="02020603050405020304"/>
              </a:rPr>
              <a:t>t</a:t>
            </a:r>
            <a:r>
              <a:rPr sz="1800" b="1" spc="-9" dirty="0" smtClean="0">
                <a:solidFill>
                  <a:schemeClr val="accent6">
                    <a:lumMod val="50000"/>
                  </a:schemeClr>
                </a:solidFill>
                <a:latin typeface="Times New Roman" panose="02020603050405020304"/>
                <a:cs typeface="Times New Roman" panose="02020603050405020304"/>
              </a:rPr>
              <a:t>h</a:t>
            </a:r>
            <a:r>
              <a:rPr sz="1800" b="1" spc="9" dirty="0" smtClean="0">
                <a:solidFill>
                  <a:schemeClr val="accent6">
                    <a:lumMod val="50000"/>
                  </a:schemeClr>
                </a:solidFill>
                <a:latin typeface="Times New Roman" panose="02020603050405020304"/>
                <a:cs typeface="Times New Roman" panose="02020603050405020304"/>
              </a:rPr>
              <a:t>e</a:t>
            </a:r>
            <a:r>
              <a:rPr sz="1800" b="1" spc="0" dirty="0" smtClean="0">
                <a:solidFill>
                  <a:schemeClr val="accent6">
                    <a:lumMod val="50000"/>
                  </a:schemeClr>
                </a:solidFill>
                <a:latin typeface="Times New Roman" panose="02020603050405020304"/>
                <a:cs typeface="Times New Roman" panose="02020603050405020304"/>
              </a:rPr>
              <a:t>n </a:t>
            </a:r>
            <a:r>
              <a:rPr sz="1800" b="1" spc="9" dirty="0" smtClean="0">
                <a:solidFill>
                  <a:schemeClr val="accent6">
                    <a:lumMod val="50000"/>
                  </a:schemeClr>
                </a:solidFill>
                <a:latin typeface="Times New Roman" panose="02020603050405020304"/>
                <a:cs typeface="Times New Roman" panose="02020603050405020304"/>
              </a:rPr>
              <a:t>r</a:t>
            </a:r>
            <a:r>
              <a:rPr sz="1800" b="1" spc="0" dirty="0" smtClean="0">
                <a:solidFill>
                  <a:schemeClr val="accent6">
                    <a:lumMod val="50000"/>
                  </a:schemeClr>
                </a:solidFill>
                <a:latin typeface="Times New Roman" panose="02020603050405020304"/>
                <a:cs typeface="Times New Roman" panose="02020603050405020304"/>
              </a:rPr>
              <a:t>et</a:t>
            </a:r>
            <a:r>
              <a:rPr sz="1800" b="1" spc="-9" dirty="0" smtClean="0">
                <a:solidFill>
                  <a:schemeClr val="accent6">
                    <a:lumMod val="50000"/>
                  </a:schemeClr>
                </a:solidFill>
                <a:latin typeface="Times New Roman" panose="02020603050405020304"/>
                <a:cs typeface="Times New Roman" panose="02020603050405020304"/>
              </a:rPr>
              <a:t>u</a:t>
            </a:r>
            <a:r>
              <a:rPr sz="1800" b="1" spc="9" dirty="0" smtClean="0">
                <a:solidFill>
                  <a:schemeClr val="accent6">
                    <a:lumMod val="50000"/>
                  </a:schemeClr>
                </a:solidFill>
                <a:latin typeface="Times New Roman" panose="02020603050405020304"/>
                <a:cs typeface="Times New Roman" panose="02020603050405020304"/>
              </a:rPr>
              <a:t>r</a:t>
            </a:r>
            <a:r>
              <a:rPr sz="1800" b="1" spc="0" dirty="0" smtClean="0">
                <a:solidFill>
                  <a:schemeClr val="accent6">
                    <a:lumMod val="50000"/>
                  </a:schemeClr>
                </a:solidFill>
                <a:latin typeface="Times New Roman" panose="02020603050405020304"/>
                <a:cs typeface="Times New Roman" panose="02020603050405020304"/>
              </a:rPr>
              <a:t>n </a:t>
            </a:r>
            <a:r>
              <a:rPr sz="1800" i="1" spc="0" dirty="0" smtClean="0">
                <a:solidFill>
                  <a:schemeClr val="accent6">
                    <a:lumMod val="50000"/>
                  </a:schemeClr>
                </a:solidFill>
                <a:latin typeface="Times New Roman" panose="02020603050405020304"/>
                <a:cs typeface="Times New Roman" panose="02020603050405020304"/>
              </a:rPr>
              <a:t>R</a:t>
            </a:r>
            <a:r>
              <a:rPr sz="1800" i="1" spc="9" dirty="0" smtClean="0">
                <a:solidFill>
                  <a:schemeClr val="accent6">
                    <a:lumMod val="50000"/>
                  </a:schemeClr>
                </a:solidFill>
                <a:latin typeface="Times New Roman" panose="02020603050405020304"/>
                <a:cs typeface="Times New Roman" panose="02020603050405020304"/>
              </a:rPr>
              <a:t>i</a:t>
            </a:r>
            <a:r>
              <a:rPr sz="1800" i="1" spc="0" dirty="0" smtClean="0">
                <a:solidFill>
                  <a:schemeClr val="accent6">
                    <a:lumMod val="50000"/>
                  </a:schemeClr>
                </a:solidFill>
                <a:latin typeface="Times New Roman" panose="02020603050405020304"/>
                <a:cs typeface="Times New Roman" panose="02020603050405020304"/>
              </a:rPr>
              <a:t>ght</a:t>
            </a:r>
            <a:endParaRPr sz="1800">
              <a:solidFill>
                <a:schemeClr val="accent6">
                  <a:lumMod val="50000"/>
                </a:schemeClr>
              </a:solidFill>
              <a:latin typeface="Times New Roman" panose="02020603050405020304"/>
              <a:cs typeface="Times New Roman" panose="02020603050405020304"/>
            </a:endParaRPr>
          </a:p>
          <a:p>
            <a:pPr marL="469900" marR="39370">
              <a:lnSpc>
                <a:spcPts val="1805"/>
              </a:lnSpc>
              <a:spcBef>
                <a:spcPts val="0"/>
              </a:spcBef>
            </a:pPr>
            <a:r>
              <a:rPr sz="2700" b="1" spc="9" baseline="2000" dirty="0" smtClean="0">
                <a:solidFill>
                  <a:schemeClr val="accent6">
                    <a:lumMod val="50000"/>
                  </a:schemeClr>
                </a:solidFill>
                <a:latin typeface="Times New Roman" panose="02020603050405020304"/>
                <a:cs typeface="Times New Roman" panose="02020603050405020304"/>
              </a:rPr>
              <a:t>e</a:t>
            </a:r>
            <a:r>
              <a:rPr sz="2700" b="1" spc="0" baseline="2000" dirty="0" smtClean="0">
                <a:solidFill>
                  <a:schemeClr val="accent6">
                    <a:lumMod val="50000"/>
                  </a:schemeClr>
                </a:solidFill>
                <a:latin typeface="Times New Roman" panose="02020603050405020304"/>
                <a:cs typeface="Times New Roman" panose="02020603050405020304"/>
              </a:rPr>
              <a:t>lse</a:t>
            </a:r>
            <a:r>
              <a:rPr sz="2700" b="1" spc="9" baseline="2000" dirty="0" smtClean="0">
                <a:solidFill>
                  <a:schemeClr val="accent6">
                    <a:lumMod val="50000"/>
                  </a:schemeClr>
                </a:solidFill>
                <a:latin typeface="Times New Roman" panose="02020603050405020304"/>
                <a:cs typeface="Times New Roman" panose="02020603050405020304"/>
              </a:rPr>
              <a:t> </a:t>
            </a:r>
            <a:r>
              <a:rPr sz="2700" b="1" spc="0" baseline="2000" dirty="0" smtClean="0">
                <a:solidFill>
                  <a:schemeClr val="accent6">
                    <a:lumMod val="50000"/>
                  </a:schemeClr>
                </a:solidFill>
                <a:latin typeface="Times New Roman" panose="02020603050405020304"/>
                <a:cs typeface="Times New Roman" panose="02020603050405020304"/>
              </a:rPr>
              <a:t>if</a:t>
            </a:r>
            <a:r>
              <a:rPr sz="2700" b="1" spc="9" baseline="2000" dirty="0" smtClean="0">
                <a:solidFill>
                  <a:schemeClr val="accent6">
                    <a:lumMod val="50000"/>
                  </a:schemeClr>
                </a:solidFill>
                <a:latin typeface="Times New Roman" panose="02020603050405020304"/>
                <a:cs typeface="Times New Roman" panose="02020603050405020304"/>
              </a:rPr>
              <a:t> </a:t>
            </a:r>
            <a:r>
              <a:rPr sz="2700" i="1" spc="0" baseline="2000" dirty="0" smtClean="0">
                <a:solidFill>
                  <a:schemeClr val="accent6">
                    <a:lumMod val="50000"/>
                  </a:schemeClr>
                </a:solidFill>
                <a:latin typeface="Times New Roman" panose="02020603050405020304"/>
                <a:cs typeface="Times New Roman" panose="02020603050405020304"/>
              </a:rPr>
              <a:t>lo</a:t>
            </a:r>
            <a:r>
              <a:rPr sz="2700" i="1" spc="9" baseline="2000" dirty="0" smtClean="0">
                <a:solidFill>
                  <a:schemeClr val="accent6">
                    <a:lumMod val="50000"/>
                  </a:schemeClr>
                </a:solidFill>
                <a:latin typeface="Times New Roman" panose="02020603050405020304"/>
                <a:cs typeface="Times New Roman" panose="02020603050405020304"/>
              </a:rPr>
              <a:t>c</a:t>
            </a:r>
            <a:r>
              <a:rPr sz="2700" i="1" spc="-9" baseline="2000" dirty="0" smtClean="0">
                <a:solidFill>
                  <a:schemeClr val="accent6">
                    <a:lumMod val="50000"/>
                  </a:schemeClr>
                </a:solidFill>
                <a:latin typeface="Times New Roman" panose="02020603050405020304"/>
                <a:cs typeface="Times New Roman" panose="02020603050405020304"/>
              </a:rPr>
              <a:t>a</a:t>
            </a:r>
            <a:r>
              <a:rPr sz="2700" i="1" spc="9" baseline="2000" dirty="0" smtClean="0">
                <a:solidFill>
                  <a:schemeClr val="accent6">
                    <a:lumMod val="50000"/>
                  </a:schemeClr>
                </a:solidFill>
                <a:latin typeface="Times New Roman" panose="02020603050405020304"/>
                <a:cs typeface="Times New Roman" panose="02020603050405020304"/>
              </a:rPr>
              <a:t>t</a:t>
            </a:r>
            <a:r>
              <a:rPr sz="2700" i="1" spc="0" baseline="2000" dirty="0" smtClean="0">
                <a:solidFill>
                  <a:schemeClr val="accent6">
                    <a:lumMod val="50000"/>
                  </a:schemeClr>
                </a:solidFill>
                <a:latin typeface="Times New Roman" panose="02020603050405020304"/>
                <a:cs typeface="Times New Roman" panose="02020603050405020304"/>
              </a:rPr>
              <a:t>ion</a:t>
            </a:r>
            <a:r>
              <a:rPr sz="2700" i="1" spc="9" baseline="2000" dirty="0" smtClean="0">
                <a:solidFill>
                  <a:schemeClr val="accent6">
                    <a:lumMod val="50000"/>
                  </a:schemeClr>
                </a:solidFill>
                <a:latin typeface="Times New Roman" panose="02020603050405020304"/>
                <a:cs typeface="Times New Roman" panose="02020603050405020304"/>
              </a:rPr>
              <a:t> </a:t>
            </a:r>
            <a:r>
              <a:rPr sz="2700" i="1" spc="0" baseline="2000" dirty="0" smtClean="0">
                <a:solidFill>
                  <a:schemeClr val="accent6">
                    <a:lumMod val="50000"/>
                  </a:schemeClr>
                </a:solidFill>
                <a:latin typeface="Times New Roman" panose="02020603050405020304"/>
                <a:cs typeface="Times New Roman" panose="02020603050405020304"/>
              </a:rPr>
              <a:t>=</a:t>
            </a:r>
            <a:r>
              <a:rPr sz="2700" i="1" spc="4" baseline="2000" dirty="0" smtClean="0">
                <a:solidFill>
                  <a:schemeClr val="accent6">
                    <a:lumMod val="50000"/>
                  </a:schemeClr>
                </a:solidFill>
                <a:latin typeface="Times New Roman" panose="02020603050405020304"/>
                <a:cs typeface="Times New Roman" panose="02020603050405020304"/>
              </a:rPr>
              <a:t> </a:t>
            </a:r>
            <a:r>
              <a:rPr sz="2700" i="1" spc="0" baseline="2000" dirty="0" smtClean="0">
                <a:solidFill>
                  <a:schemeClr val="accent6">
                    <a:lumMod val="50000"/>
                  </a:schemeClr>
                </a:solidFill>
                <a:latin typeface="Times New Roman" panose="02020603050405020304"/>
                <a:cs typeface="Times New Roman" panose="02020603050405020304"/>
              </a:rPr>
              <a:t>B</a:t>
            </a:r>
            <a:r>
              <a:rPr sz="2700" i="1" spc="9" baseline="2000" dirty="0" smtClean="0">
                <a:solidFill>
                  <a:schemeClr val="accent6">
                    <a:lumMod val="50000"/>
                  </a:schemeClr>
                </a:solidFill>
                <a:latin typeface="Times New Roman" panose="02020603050405020304"/>
                <a:cs typeface="Times New Roman" panose="02020603050405020304"/>
              </a:rPr>
              <a:t> </a:t>
            </a:r>
            <a:r>
              <a:rPr sz="2700" b="1" spc="0" baseline="2000" dirty="0" smtClean="0">
                <a:solidFill>
                  <a:schemeClr val="accent6">
                    <a:lumMod val="50000"/>
                  </a:schemeClr>
                </a:solidFill>
                <a:latin typeface="Times New Roman" panose="02020603050405020304"/>
                <a:cs typeface="Times New Roman" panose="02020603050405020304"/>
              </a:rPr>
              <a:t>t</a:t>
            </a:r>
            <a:r>
              <a:rPr sz="2700" b="1" spc="-9" baseline="2000" dirty="0" smtClean="0">
                <a:solidFill>
                  <a:schemeClr val="accent6">
                    <a:lumMod val="50000"/>
                  </a:schemeClr>
                </a:solidFill>
                <a:latin typeface="Times New Roman" panose="02020603050405020304"/>
                <a:cs typeface="Times New Roman" panose="02020603050405020304"/>
              </a:rPr>
              <a:t>h</a:t>
            </a:r>
            <a:r>
              <a:rPr sz="2700" b="1" spc="9" baseline="2000" dirty="0" smtClean="0">
                <a:solidFill>
                  <a:schemeClr val="accent6">
                    <a:lumMod val="50000"/>
                  </a:schemeClr>
                </a:solidFill>
                <a:latin typeface="Times New Roman" panose="02020603050405020304"/>
                <a:cs typeface="Times New Roman" panose="02020603050405020304"/>
              </a:rPr>
              <a:t>e</a:t>
            </a:r>
            <a:r>
              <a:rPr sz="2700" b="1" spc="0" baseline="2000" dirty="0" smtClean="0">
                <a:solidFill>
                  <a:schemeClr val="accent6">
                    <a:lumMod val="50000"/>
                  </a:schemeClr>
                </a:solidFill>
                <a:latin typeface="Times New Roman" panose="02020603050405020304"/>
                <a:cs typeface="Times New Roman" panose="02020603050405020304"/>
              </a:rPr>
              <a:t>n </a:t>
            </a:r>
            <a:r>
              <a:rPr sz="2700" b="1" spc="9" baseline="2000" dirty="0" smtClean="0">
                <a:solidFill>
                  <a:schemeClr val="accent6">
                    <a:lumMod val="50000"/>
                  </a:schemeClr>
                </a:solidFill>
                <a:latin typeface="Times New Roman" panose="02020603050405020304"/>
                <a:cs typeface="Times New Roman" panose="02020603050405020304"/>
              </a:rPr>
              <a:t>r</a:t>
            </a:r>
            <a:r>
              <a:rPr sz="2700" b="1" spc="0" baseline="2000" dirty="0" smtClean="0">
                <a:solidFill>
                  <a:schemeClr val="accent6">
                    <a:lumMod val="50000"/>
                  </a:schemeClr>
                </a:solidFill>
                <a:latin typeface="Times New Roman" panose="02020603050405020304"/>
                <a:cs typeface="Times New Roman" panose="02020603050405020304"/>
              </a:rPr>
              <a:t>et</a:t>
            </a:r>
            <a:r>
              <a:rPr sz="2700" b="1" spc="-9" baseline="2000" dirty="0" smtClean="0">
                <a:solidFill>
                  <a:schemeClr val="accent6">
                    <a:lumMod val="50000"/>
                  </a:schemeClr>
                </a:solidFill>
                <a:latin typeface="Times New Roman" panose="02020603050405020304"/>
                <a:cs typeface="Times New Roman" panose="02020603050405020304"/>
              </a:rPr>
              <a:t>u</a:t>
            </a:r>
            <a:r>
              <a:rPr sz="2700" b="1" spc="9" baseline="2000" dirty="0" smtClean="0">
                <a:solidFill>
                  <a:schemeClr val="accent6">
                    <a:lumMod val="50000"/>
                  </a:schemeClr>
                </a:solidFill>
                <a:latin typeface="Times New Roman" panose="02020603050405020304"/>
                <a:cs typeface="Times New Roman" panose="02020603050405020304"/>
              </a:rPr>
              <a:t>r</a:t>
            </a:r>
            <a:r>
              <a:rPr sz="2700" b="1" spc="0" baseline="2000" dirty="0" smtClean="0">
                <a:solidFill>
                  <a:schemeClr val="accent6">
                    <a:lumMod val="50000"/>
                  </a:schemeClr>
                </a:solidFill>
                <a:latin typeface="Times New Roman" panose="02020603050405020304"/>
                <a:cs typeface="Times New Roman" panose="02020603050405020304"/>
              </a:rPr>
              <a:t>n </a:t>
            </a:r>
            <a:r>
              <a:rPr sz="2700" spc="0" baseline="2000" dirty="0" smtClean="0">
                <a:solidFill>
                  <a:schemeClr val="accent6">
                    <a:lumMod val="50000"/>
                  </a:schemeClr>
                </a:solidFill>
                <a:latin typeface="Times New Roman" panose="02020603050405020304"/>
                <a:cs typeface="Times New Roman" panose="02020603050405020304"/>
              </a:rPr>
              <a:t>L</a:t>
            </a:r>
            <a:r>
              <a:rPr sz="2700" spc="9" baseline="2000" dirty="0" smtClean="0">
                <a:solidFill>
                  <a:schemeClr val="accent6">
                    <a:lumMod val="50000"/>
                  </a:schemeClr>
                </a:solidFill>
                <a:latin typeface="Times New Roman" panose="02020603050405020304"/>
                <a:cs typeface="Times New Roman" panose="02020603050405020304"/>
              </a:rPr>
              <a:t>e</a:t>
            </a:r>
            <a:r>
              <a:rPr sz="2700" spc="0" baseline="2000" dirty="0" smtClean="0">
                <a:solidFill>
                  <a:schemeClr val="accent6">
                    <a:lumMod val="50000"/>
                  </a:schemeClr>
                </a:solidFill>
                <a:latin typeface="Times New Roman" panose="02020603050405020304"/>
                <a:cs typeface="Times New Roman" panose="02020603050405020304"/>
              </a:rPr>
              <a:t>ft</a:t>
            </a:r>
            <a:endParaRPr sz="1800">
              <a:solidFill>
                <a:schemeClr val="accent6">
                  <a:lumMod val="50000"/>
                </a:schemeClr>
              </a:solidFill>
              <a:latin typeface="Times New Roman" panose="02020603050405020304"/>
              <a:cs typeface="Times New Roman" panose="02020603050405020304"/>
            </a:endParaRPr>
          </a:p>
        </p:txBody>
      </p:sp>
      <p:sp>
        <p:nvSpPr>
          <p:cNvPr id="6" name="object 6"/>
          <p:cNvSpPr txBox="1"/>
          <p:nvPr/>
        </p:nvSpPr>
        <p:spPr>
          <a:xfrm>
            <a:off x="80010" y="4721468"/>
            <a:ext cx="203234" cy="835659"/>
          </a:xfrm>
          <a:prstGeom prst="rect">
            <a:avLst/>
          </a:prstGeom>
        </p:spPr>
        <p:txBody>
          <a:bodyPr wrap="square" lIns="0" tIns="0" rIns="0" bIns="0" rtlCol="0">
            <a:noAutofit/>
          </a:bodyPr>
          <a:lstStyle/>
          <a:p>
            <a:pPr marL="12700">
              <a:lnSpc>
                <a:spcPts val="2960"/>
              </a:lnSpc>
              <a:spcBef>
                <a:spcPts val="15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a:p>
            <a:pPr marL="12700">
              <a:lnSpc>
                <a:spcPct val="96000"/>
              </a:lnSpc>
              <a:spcBef>
                <a:spcPts val="210"/>
              </a:spcBef>
            </a:pPr>
            <a:r>
              <a:rPr sz="2800"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
        <p:nvSpPr>
          <p:cNvPr id="5" name="object 5"/>
          <p:cNvSpPr txBox="1"/>
          <p:nvPr/>
        </p:nvSpPr>
        <p:spPr>
          <a:xfrm>
            <a:off x="416559" y="4741788"/>
            <a:ext cx="5250555" cy="1202689"/>
          </a:xfrm>
          <a:prstGeom prst="rect">
            <a:avLst/>
          </a:prstGeom>
        </p:spPr>
        <p:txBody>
          <a:bodyPr wrap="square" lIns="0" tIns="0" rIns="0" bIns="0" rtlCol="0">
            <a:noAutofit/>
          </a:bodyPr>
          <a:lstStyle/>
          <a:p>
            <a:pPr marL="12700" marR="48895">
              <a:lnSpc>
                <a:spcPts val="2960"/>
              </a:lnSpc>
              <a:spcBef>
                <a:spcPts val="150"/>
              </a:spcBef>
            </a:pPr>
            <a:r>
              <a:rPr sz="2800" b="1" spc="0" dirty="0" smtClean="0">
                <a:solidFill>
                  <a:srgbClr val="FF0000"/>
                </a:solidFill>
                <a:latin typeface="Times New Roman" panose="02020603050405020304"/>
                <a:cs typeface="Times New Roman" panose="02020603050405020304"/>
              </a:rPr>
              <a:t>Co</a:t>
            </a:r>
            <a:r>
              <a:rPr sz="2800" b="1" spc="4" dirty="0" smtClean="0">
                <a:solidFill>
                  <a:srgbClr val="FF0000"/>
                </a:solidFill>
                <a:latin typeface="Times New Roman" panose="02020603050405020304"/>
                <a:cs typeface="Times New Roman" panose="02020603050405020304"/>
              </a:rPr>
              <a:t>nd</a:t>
            </a:r>
            <a:r>
              <a:rPr sz="2800" b="1" spc="0" dirty="0" smtClean="0">
                <a:solidFill>
                  <a:srgbClr val="FF0000"/>
                </a:solidFill>
                <a:latin typeface="Times New Roman" panose="02020603050405020304"/>
                <a:cs typeface="Times New Roman" panose="02020603050405020304"/>
              </a:rPr>
              <a:t>i</a:t>
            </a:r>
            <a:r>
              <a:rPr sz="2800" b="1" spc="9" dirty="0" smtClean="0">
                <a:solidFill>
                  <a:srgbClr val="FF0000"/>
                </a:solidFill>
                <a:latin typeface="Times New Roman" panose="02020603050405020304"/>
                <a:cs typeface="Times New Roman" panose="02020603050405020304"/>
              </a:rPr>
              <a:t>t</a:t>
            </a:r>
            <a:r>
              <a:rPr sz="2800" b="1" spc="0" dirty="0" smtClean="0">
                <a:solidFill>
                  <a:srgbClr val="FF0000"/>
                </a:solidFill>
                <a:latin typeface="Times New Roman" panose="02020603050405020304"/>
                <a:cs typeface="Times New Roman" panose="02020603050405020304"/>
              </a:rPr>
              <a:t>io</a:t>
            </a:r>
            <a:r>
              <a:rPr sz="2800" b="1" spc="4" dirty="0" smtClean="0">
                <a:solidFill>
                  <a:srgbClr val="FF0000"/>
                </a:solidFill>
                <a:latin typeface="Times New Roman" panose="02020603050405020304"/>
                <a:cs typeface="Times New Roman" panose="02020603050405020304"/>
              </a:rPr>
              <a:t>n</a:t>
            </a:r>
            <a:r>
              <a:rPr sz="2800" b="1" spc="9" dirty="0" smtClean="0">
                <a:solidFill>
                  <a:srgbClr val="FF0000"/>
                </a:solidFill>
                <a:latin typeface="Times New Roman" panose="02020603050405020304"/>
                <a:cs typeface="Times New Roman" panose="02020603050405020304"/>
              </a:rPr>
              <a:t>-</a:t>
            </a:r>
            <a:r>
              <a:rPr sz="2800" b="1" spc="0" dirty="0" smtClean="0">
                <a:solidFill>
                  <a:srgbClr val="FF0000"/>
                </a:solidFill>
                <a:latin typeface="Times New Roman" panose="02020603050405020304"/>
                <a:cs typeface="Times New Roman" panose="02020603050405020304"/>
              </a:rPr>
              <a:t>a</a:t>
            </a:r>
            <a:r>
              <a:rPr sz="2800" b="1" spc="-4" dirty="0" smtClean="0">
                <a:solidFill>
                  <a:srgbClr val="FF0000"/>
                </a:solidFill>
                <a:latin typeface="Times New Roman" panose="02020603050405020304"/>
                <a:cs typeface="Times New Roman" panose="02020603050405020304"/>
              </a:rPr>
              <a:t>c</a:t>
            </a:r>
            <a:r>
              <a:rPr sz="2800" b="1" spc="0" dirty="0" smtClean="0">
                <a:solidFill>
                  <a:srgbClr val="FF0000"/>
                </a:solidFill>
                <a:latin typeface="Times New Roman" panose="02020603050405020304"/>
                <a:cs typeface="Times New Roman" panose="02020603050405020304"/>
              </a:rPr>
              <a:t>ti</a:t>
            </a:r>
            <a:r>
              <a:rPr sz="2800" b="1" spc="9" dirty="0" smtClean="0">
                <a:solidFill>
                  <a:srgbClr val="FF0000"/>
                </a:solidFill>
                <a:latin typeface="Times New Roman" panose="02020603050405020304"/>
                <a:cs typeface="Times New Roman" panose="02020603050405020304"/>
              </a:rPr>
              <a:t>o</a:t>
            </a:r>
            <a:r>
              <a:rPr sz="2800" b="1" spc="4" dirty="0" smtClean="0">
                <a:solidFill>
                  <a:srgbClr val="FF0000"/>
                </a:solidFill>
                <a:latin typeface="Times New Roman" panose="02020603050405020304"/>
                <a:cs typeface="Times New Roman" panose="02020603050405020304"/>
              </a:rPr>
              <a:t>n</a:t>
            </a:r>
            <a:r>
              <a:rPr sz="2800" b="1" spc="0" dirty="0" smtClean="0">
                <a:solidFill>
                  <a:srgbClr val="FF0000"/>
                </a:solidFill>
                <a:latin typeface="Times New Roman" panose="02020603050405020304"/>
                <a:cs typeface="Times New Roman" panose="02020603050405020304"/>
              </a:rPr>
              <a:t>-</a:t>
            </a:r>
            <a:r>
              <a:rPr sz="2800" b="1" spc="-4" dirty="0" smtClean="0">
                <a:solidFill>
                  <a:srgbClr val="FF0000"/>
                </a:solidFill>
                <a:latin typeface="Times New Roman" panose="02020603050405020304"/>
                <a:cs typeface="Times New Roman" panose="02020603050405020304"/>
              </a:rPr>
              <a:t>r</a:t>
            </a:r>
            <a:r>
              <a:rPr sz="2800" b="1" spc="4" dirty="0" smtClean="0">
                <a:solidFill>
                  <a:srgbClr val="FF0000"/>
                </a:solidFill>
                <a:latin typeface="Times New Roman" panose="02020603050405020304"/>
                <a:cs typeface="Times New Roman" panose="02020603050405020304"/>
              </a:rPr>
              <a:t>u</a:t>
            </a:r>
            <a:r>
              <a:rPr sz="2800" b="1" spc="0" dirty="0" smtClean="0">
                <a:solidFill>
                  <a:srgbClr val="FF0000"/>
                </a:solidFill>
                <a:latin typeface="Times New Roman" panose="02020603050405020304"/>
                <a:cs typeface="Times New Roman" panose="02020603050405020304"/>
              </a:rPr>
              <a:t>le</a:t>
            </a:r>
            <a:endParaRPr sz="2800">
              <a:solidFill>
                <a:srgbClr val="FF0000"/>
              </a:solidFill>
              <a:latin typeface="Times New Roman" panose="02020603050405020304"/>
              <a:cs typeface="Times New Roman" panose="02020603050405020304"/>
            </a:endParaRPr>
          </a:p>
          <a:p>
            <a:pPr marL="12700">
              <a:lnSpc>
                <a:spcPts val="2890"/>
              </a:lnSpc>
              <a:spcBef>
                <a:spcPts val="660"/>
              </a:spcBef>
            </a:pPr>
            <a:r>
              <a:rPr sz="2800" spc="-9" dirty="0" smtClean="0">
                <a:solidFill>
                  <a:srgbClr val="FF0000"/>
                </a:solidFill>
                <a:latin typeface="Times New Roman" panose="02020603050405020304"/>
                <a:cs typeface="Times New Roman" panose="02020603050405020304"/>
              </a:rPr>
              <a:t>E</a:t>
            </a:r>
            <a:r>
              <a:rPr sz="2800" spc="9" dirty="0" smtClean="0">
                <a:solidFill>
                  <a:srgbClr val="FF0000"/>
                </a:solidFill>
                <a:latin typeface="Times New Roman" panose="02020603050405020304"/>
                <a:cs typeface="Times New Roman" panose="02020603050405020304"/>
              </a:rPr>
              <a:t>x</a:t>
            </a:r>
            <a:r>
              <a:rPr sz="2800" spc="-14" dirty="0" smtClean="0">
                <a:solidFill>
                  <a:srgbClr val="FF0000"/>
                </a:solidFill>
                <a:latin typeface="Times New Roman" panose="02020603050405020304"/>
                <a:cs typeface="Times New Roman" panose="02020603050405020304"/>
              </a:rPr>
              <a:t>a</a:t>
            </a:r>
            <a:r>
              <a:rPr sz="2800" spc="-9" dirty="0" smtClean="0">
                <a:solidFill>
                  <a:srgbClr val="FF0000"/>
                </a:solidFill>
                <a:latin typeface="Times New Roman" panose="02020603050405020304"/>
                <a:cs typeface="Times New Roman" panose="02020603050405020304"/>
              </a:rPr>
              <a:t>m</a:t>
            </a:r>
            <a:r>
              <a:rPr sz="2800" spc="0" dirty="0" smtClean="0">
                <a:solidFill>
                  <a:srgbClr val="FF0000"/>
                </a:solidFill>
                <a:latin typeface="Times New Roman" panose="02020603050405020304"/>
                <a:cs typeface="Times New Roman" panose="02020603050405020304"/>
              </a:rPr>
              <a:t>pl</a:t>
            </a:r>
            <a:r>
              <a:rPr sz="2800" spc="-4" dirty="0" smtClean="0">
                <a:solidFill>
                  <a:srgbClr val="FF0000"/>
                </a:solidFill>
                <a:latin typeface="Times New Roman" panose="02020603050405020304"/>
                <a:cs typeface="Times New Roman" panose="02020603050405020304"/>
              </a:rPr>
              <a:t>e</a:t>
            </a:r>
            <a:r>
              <a:rPr sz="2800" spc="0" dirty="0" smtClean="0">
                <a:solidFill>
                  <a:srgbClr val="FF0000"/>
                </a:solidFill>
                <a:latin typeface="Times New Roman" panose="02020603050405020304"/>
                <a:cs typeface="Times New Roman" panose="02020603050405020304"/>
              </a:rPr>
              <a:t>:</a:t>
            </a:r>
            <a:r>
              <a:rPr sz="2800" spc="-9" dirty="0" smtClean="0">
                <a:solidFill>
                  <a:srgbClr val="FF0000"/>
                </a:solidFill>
                <a:latin typeface="Times New Roman" panose="02020603050405020304"/>
                <a:cs typeface="Times New Roman" panose="02020603050405020304"/>
              </a:rPr>
              <a:t> </a:t>
            </a:r>
            <a:r>
              <a:rPr sz="2800" b="1" spc="0" dirty="0" smtClean="0">
                <a:solidFill>
                  <a:schemeClr val="accent6">
                    <a:lumMod val="50000"/>
                  </a:schemeClr>
                </a:solidFill>
                <a:latin typeface="Times New Roman" panose="02020603050405020304"/>
                <a:cs typeface="Times New Roman" panose="02020603050405020304"/>
              </a:rPr>
              <a:t>if </a:t>
            </a:r>
            <a:r>
              <a:rPr sz="2800" i="1" spc="-4" dirty="0" smtClean="0">
                <a:solidFill>
                  <a:schemeClr val="accent6">
                    <a:lumMod val="50000"/>
                  </a:schemeClr>
                </a:solidFill>
                <a:latin typeface="Times New Roman" panose="02020603050405020304"/>
                <a:cs typeface="Times New Roman" panose="02020603050405020304"/>
              </a:rPr>
              <a:t>c</a:t>
            </a:r>
            <a:r>
              <a:rPr sz="2800" i="1" spc="0" dirty="0" smtClean="0">
                <a:solidFill>
                  <a:schemeClr val="accent6">
                    <a:lumMod val="50000"/>
                  </a:schemeClr>
                </a:solidFill>
                <a:latin typeface="Times New Roman" panose="02020603050405020304"/>
                <a:cs typeface="Times New Roman" panose="02020603050405020304"/>
              </a:rPr>
              <a:t>a</a:t>
            </a:r>
            <a:r>
              <a:rPr sz="2800" i="1" spc="9" dirty="0" smtClean="0">
                <a:solidFill>
                  <a:schemeClr val="accent6">
                    <a:lumMod val="50000"/>
                  </a:schemeClr>
                </a:solidFill>
                <a:latin typeface="Times New Roman" panose="02020603050405020304"/>
                <a:cs typeface="Times New Roman" panose="02020603050405020304"/>
              </a:rPr>
              <a:t>r</a:t>
            </a:r>
            <a:r>
              <a:rPr sz="2800" i="1" spc="0" dirty="0" smtClean="0">
                <a:solidFill>
                  <a:schemeClr val="accent6">
                    <a:lumMod val="50000"/>
                  </a:schemeClr>
                </a:solidFill>
                <a:latin typeface="Times New Roman" panose="02020603050405020304"/>
                <a:cs typeface="Times New Roman" panose="02020603050405020304"/>
              </a:rPr>
              <a:t>-i</a:t>
            </a:r>
            <a:r>
              <a:rPr sz="2800" i="1" spc="9" dirty="0" smtClean="0">
                <a:solidFill>
                  <a:schemeClr val="accent6">
                    <a:lumMod val="50000"/>
                  </a:schemeClr>
                </a:solidFill>
                <a:latin typeface="Times New Roman" panose="02020603050405020304"/>
                <a:cs typeface="Times New Roman" panose="02020603050405020304"/>
              </a:rPr>
              <a:t>n</a:t>
            </a:r>
            <a:r>
              <a:rPr sz="2800" i="1" spc="0" dirty="0" smtClean="0">
                <a:solidFill>
                  <a:schemeClr val="accent6">
                    <a:lumMod val="50000"/>
                  </a:schemeClr>
                </a:solidFill>
                <a:latin typeface="Times New Roman" panose="02020603050405020304"/>
                <a:cs typeface="Times New Roman" panose="02020603050405020304"/>
              </a:rPr>
              <a:t>-</a:t>
            </a:r>
            <a:r>
              <a:rPr sz="2800" i="1" spc="9" dirty="0" smtClean="0">
                <a:solidFill>
                  <a:schemeClr val="accent6">
                    <a:lumMod val="50000"/>
                  </a:schemeClr>
                </a:solidFill>
                <a:latin typeface="Times New Roman" panose="02020603050405020304"/>
                <a:cs typeface="Times New Roman" panose="02020603050405020304"/>
              </a:rPr>
              <a:t>f</a:t>
            </a:r>
            <a:r>
              <a:rPr sz="2800" i="1" spc="0" dirty="0" smtClean="0">
                <a:solidFill>
                  <a:schemeClr val="accent6">
                    <a:lumMod val="50000"/>
                  </a:schemeClr>
                </a:solidFill>
                <a:latin typeface="Times New Roman" panose="02020603050405020304"/>
                <a:cs typeface="Times New Roman" panose="02020603050405020304"/>
              </a:rPr>
              <a:t>ron</a:t>
            </a:r>
            <a:r>
              <a:rPr sz="2800" i="1" spc="9" dirty="0" smtClean="0">
                <a:solidFill>
                  <a:schemeClr val="accent6">
                    <a:lumMod val="50000"/>
                  </a:schemeClr>
                </a:solidFill>
                <a:latin typeface="Times New Roman" panose="02020603050405020304"/>
                <a:cs typeface="Times New Roman" panose="02020603050405020304"/>
              </a:rPr>
              <a:t>t</a:t>
            </a:r>
            <a:r>
              <a:rPr sz="2800" i="1" spc="0" dirty="0" smtClean="0">
                <a:solidFill>
                  <a:schemeClr val="accent6">
                    <a:lumMod val="50000"/>
                  </a:schemeClr>
                </a:solidFill>
                <a:latin typeface="Times New Roman" panose="02020603050405020304"/>
                <a:cs typeface="Times New Roman" panose="02020603050405020304"/>
              </a:rPr>
              <a:t>-is</a:t>
            </a:r>
            <a:r>
              <a:rPr sz="2800" i="1" spc="9" dirty="0" smtClean="0">
                <a:solidFill>
                  <a:schemeClr val="accent6">
                    <a:lumMod val="50000"/>
                  </a:schemeClr>
                </a:solidFill>
                <a:latin typeface="Times New Roman" panose="02020603050405020304"/>
                <a:cs typeface="Times New Roman" panose="02020603050405020304"/>
              </a:rPr>
              <a:t>-</a:t>
            </a:r>
            <a:r>
              <a:rPr sz="2800" i="1" spc="0" dirty="0" smtClean="0">
                <a:solidFill>
                  <a:schemeClr val="accent6">
                    <a:lumMod val="50000"/>
                  </a:schemeClr>
                </a:solidFill>
                <a:latin typeface="Times New Roman" panose="02020603050405020304"/>
                <a:cs typeface="Times New Roman" panose="02020603050405020304"/>
              </a:rPr>
              <a:t>br</a:t>
            </a:r>
            <a:r>
              <a:rPr sz="2800" i="1" spc="-4" dirty="0" smtClean="0">
                <a:solidFill>
                  <a:schemeClr val="accent6">
                    <a:lumMod val="50000"/>
                  </a:schemeClr>
                </a:solidFill>
                <a:latin typeface="Times New Roman" panose="02020603050405020304"/>
                <a:cs typeface="Times New Roman" panose="02020603050405020304"/>
              </a:rPr>
              <a:t>e</a:t>
            </a:r>
            <a:r>
              <a:rPr sz="2800" i="1" spc="0" dirty="0" smtClean="0">
                <a:solidFill>
                  <a:schemeClr val="accent6">
                    <a:lumMod val="50000"/>
                  </a:schemeClr>
                </a:solidFill>
                <a:latin typeface="Times New Roman" panose="02020603050405020304"/>
                <a:cs typeface="Times New Roman" panose="02020603050405020304"/>
              </a:rPr>
              <a:t>a</a:t>
            </a:r>
            <a:r>
              <a:rPr sz="2800" i="1" spc="-4" dirty="0" smtClean="0">
                <a:solidFill>
                  <a:schemeClr val="accent6">
                    <a:lumMod val="50000"/>
                  </a:schemeClr>
                </a:solidFill>
                <a:latin typeface="Times New Roman" panose="02020603050405020304"/>
                <a:cs typeface="Times New Roman" panose="02020603050405020304"/>
              </a:rPr>
              <a:t>k</a:t>
            </a:r>
            <a:r>
              <a:rPr sz="2800" i="1" spc="0" dirty="0" smtClean="0">
                <a:solidFill>
                  <a:schemeClr val="accent6">
                    <a:lumMod val="50000"/>
                  </a:schemeClr>
                </a:solidFill>
                <a:latin typeface="Times New Roman" panose="02020603050405020304"/>
                <a:cs typeface="Times New Roman" panose="02020603050405020304"/>
              </a:rPr>
              <a:t>ing b</a:t>
            </a:r>
            <a:r>
              <a:rPr sz="2800" i="1" spc="9" dirty="0" smtClean="0">
                <a:solidFill>
                  <a:schemeClr val="accent6">
                    <a:lumMod val="50000"/>
                  </a:schemeClr>
                </a:solidFill>
                <a:latin typeface="Times New Roman" panose="02020603050405020304"/>
                <a:cs typeface="Times New Roman" panose="02020603050405020304"/>
              </a:rPr>
              <a:t>r</a:t>
            </a:r>
            <a:r>
              <a:rPr sz="2800" i="1" spc="-4" dirty="0" smtClean="0">
                <a:solidFill>
                  <a:schemeClr val="accent6">
                    <a:lumMod val="50000"/>
                  </a:schemeClr>
                </a:solidFill>
                <a:latin typeface="Times New Roman" panose="02020603050405020304"/>
                <a:cs typeface="Times New Roman" panose="02020603050405020304"/>
              </a:rPr>
              <a:t>e</a:t>
            </a:r>
            <a:r>
              <a:rPr sz="2800" i="1" spc="0" dirty="0" smtClean="0">
                <a:solidFill>
                  <a:schemeClr val="accent6">
                    <a:lumMod val="50000"/>
                  </a:schemeClr>
                </a:solidFill>
                <a:latin typeface="Times New Roman" panose="02020603050405020304"/>
                <a:cs typeface="Times New Roman" panose="02020603050405020304"/>
              </a:rPr>
              <a:t>a</a:t>
            </a:r>
            <a:r>
              <a:rPr sz="2800" i="1" spc="-14" dirty="0" smtClean="0">
                <a:solidFill>
                  <a:schemeClr val="accent6">
                    <a:lumMod val="50000"/>
                  </a:schemeClr>
                </a:solidFill>
                <a:latin typeface="Times New Roman" panose="02020603050405020304"/>
                <a:cs typeface="Times New Roman" panose="02020603050405020304"/>
              </a:rPr>
              <a:t>k</a:t>
            </a:r>
            <a:r>
              <a:rPr sz="2800" i="1" spc="0" dirty="0" smtClean="0">
                <a:solidFill>
                  <a:schemeClr val="accent6">
                    <a:lumMod val="50000"/>
                  </a:schemeClr>
                </a:solidFill>
                <a:latin typeface="Times New Roman" panose="02020603050405020304"/>
                <a:cs typeface="Times New Roman" panose="02020603050405020304"/>
              </a:rPr>
              <a:t>i</a:t>
            </a:r>
            <a:r>
              <a:rPr sz="2800" i="1" spc="9" dirty="0" smtClean="0">
                <a:solidFill>
                  <a:schemeClr val="accent6">
                    <a:lumMod val="50000"/>
                  </a:schemeClr>
                </a:solidFill>
                <a:latin typeface="Times New Roman" panose="02020603050405020304"/>
                <a:cs typeface="Times New Roman" panose="02020603050405020304"/>
              </a:rPr>
              <a:t>n</a:t>
            </a:r>
            <a:r>
              <a:rPr sz="2800" i="1" spc="0" dirty="0" smtClean="0">
                <a:solidFill>
                  <a:schemeClr val="accent6">
                    <a:lumMod val="50000"/>
                  </a:schemeClr>
                </a:solidFill>
                <a:latin typeface="Times New Roman" panose="02020603050405020304"/>
                <a:cs typeface="Times New Roman" panose="02020603050405020304"/>
              </a:rPr>
              <a:t>g</a:t>
            </a:r>
            <a:endParaRPr sz="2800">
              <a:solidFill>
                <a:schemeClr val="accent6">
                  <a:lumMod val="50000"/>
                </a:schemeClr>
              </a:solidFill>
              <a:latin typeface="Times New Roman" panose="02020603050405020304"/>
              <a:cs typeface="Times New Roman" panose="02020603050405020304"/>
            </a:endParaRPr>
          </a:p>
        </p:txBody>
      </p:sp>
      <p:sp>
        <p:nvSpPr>
          <p:cNvPr id="4" name="object 4"/>
          <p:cNvSpPr txBox="1"/>
          <p:nvPr/>
        </p:nvSpPr>
        <p:spPr>
          <a:xfrm>
            <a:off x="5681980" y="5196448"/>
            <a:ext cx="1967537" cy="381000"/>
          </a:xfrm>
          <a:prstGeom prst="rect">
            <a:avLst/>
          </a:prstGeom>
        </p:spPr>
        <p:txBody>
          <a:bodyPr wrap="square" lIns="0" tIns="0" rIns="0" bIns="0" rtlCol="0">
            <a:noAutofit/>
          </a:bodyPr>
          <a:lstStyle/>
          <a:p>
            <a:pPr marL="12700">
              <a:lnSpc>
                <a:spcPts val="2960"/>
              </a:lnSpc>
              <a:spcBef>
                <a:spcPts val="150"/>
              </a:spcBef>
            </a:pPr>
            <a:r>
              <a:rPr sz="2800" b="1" spc="9" dirty="0" smtClean="0">
                <a:solidFill>
                  <a:schemeClr val="accent6">
                    <a:lumMod val="50000"/>
                  </a:schemeClr>
                </a:solidFill>
                <a:latin typeface="Times New Roman" panose="02020603050405020304"/>
                <a:cs typeface="Times New Roman" panose="02020603050405020304"/>
              </a:rPr>
              <a:t>t</a:t>
            </a:r>
            <a:r>
              <a:rPr sz="2800" b="1" spc="4" dirty="0" smtClean="0">
                <a:solidFill>
                  <a:schemeClr val="accent6">
                    <a:lumMod val="50000"/>
                  </a:schemeClr>
                </a:solidFill>
                <a:latin typeface="Times New Roman" panose="02020603050405020304"/>
                <a:cs typeface="Times New Roman" panose="02020603050405020304"/>
              </a:rPr>
              <a:t>h</a:t>
            </a:r>
            <a:r>
              <a:rPr sz="2800" b="1" spc="-4" dirty="0" smtClean="0">
                <a:solidFill>
                  <a:schemeClr val="accent6">
                    <a:lumMod val="50000"/>
                  </a:schemeClr>
                </a:solidFill>
                <a:latin typeface="Times New Roman" panose="02020603050405020304"/>
                <a:cs typeface="Times New Roman" panose="02020603050405020304"/>
              </a:rPr>
              <a:t>e</a:t>
            </a:r>
            <a:r>
              <a:rPr sz="2800" b="1" spc="0" dirty="0" smtClean="0">
                <a:solidFill>
                  <a:schemeClr val="accent6">
                    <a:lumMod val="50000"/>
                  </a:schemeClr>
                </a:solidFill>
                <a:latin typeface="Times New Roman" panose="02020603050405020304"/>
                <a:cs typeface="Times New Roman" panose="02020603050405020304"/>
              </a:rPr>
              <a:t>n</a:t>
            </a:r>
            <a:r>
              <a:rPr sz="2800" b="1" spc="-4" dirty="0" smtClean="0">
                <a:solidFill>
                  <a:schemeClr val="accent6">
                    <a:lumMod val="50000"/>
                  </a:schemeClr>
                </a:solidFill>
                <a:latin typeface="Times New Roman" panose="02020603050405020304"/>
                <a:cs typeface="Times New Roman" panose="02020603050405020304"/>
              </a:rPr>
              <a:t> </a:t>
            </a:r>
            <a:r>
              <a:rPr sz="2800" i="1" spc="0" dirty="0" smtClean="0">
                <a:solidFill>
                  <a:schemeClr val="accent6">
                    <a:lumMod val="50000"/>
                  </a:schemeClr>
                </a:solidFill>
                <a:latin typeface="Times New Roman" panose="02020603050405020304"/>
                <a:cs typeface="Times New Roman" panose="02020603050405020304"/>
              </a:rPr>
              <a:t>i</a:t>
            </a:r>
            <a:r>
              <a:rPr sz="2800" i="1" spc="9" dirty="0" smtClean="0">
                <a:solidFill>
                  <a:schemeClr val="accent6">
                    <a:lumMod val="50000"/>
                  </a:schemeClr>
                </a:solidFill>
                <a:latin typeface="Times New Roman" panose="02020603050405020304"/>
                <a:cs typeface="Times New Roman" panose="02020603050405020304"/>
              </a:rPr>
              <a:t>n</a:t>
            </a:r>
            <a:r>
              <a:rPr sz="2800" i="1" spc="0" dirty="0" smtClean="0">
                <a:solidFill>
                  <a:schemeClr val="accent6">
                    <a:lumMod val="50000"/>
                  </a:schemeClr>
                </a:solidFill>
                <a:latin typeface="Times New Roman" panose="02020603050405020304"/>
                <a:cs typeface="Times New Roman" panose="02020603050405020304"/>
              </a:rPr>
              <a:t>itiat</a:t>
            </a:r>
            <a:r>
              <a:rPr sz="2800" i="1" spc="-4" dirty="0" smtClean="0">
                <a:solidFill>
                  <a:schemeClr val="accent6">
                    <a:lumMod val="50000"/>
                  </a:schemeClr>
                </a:solidFill>
                <a:latin typeface="Times New Roman" panose="02020603050405020304"/>
                <a:cs typeface="Times New Roman" panose="02020603050405020304"/>
              </a:rPr>
              <a:t>e</a:t>
            </a:r>
            <a:r>
              <a:rPr sz="2800" i="1" spc="0" dirty="0" smtClean="0">
                <a:solidFill>
                  <a:schemeClr val="accent6">
                    <a:lumMod val="50000"/>
                  </a:schemeClr>
                </a:solidFill>
                <a:latin typeface="Times New Roman" panose="02020603050405020304"/>
                <a:cs typeface="Times New Roman" panose="02020603050405020304"/>
              </a:rPr>
              <a:t>-</a:t>
            </a:r>
            <a:endParaRPr sz="2800">
              <a:solidFill>
                <a:schemeClr val="accent6">
                  <a:lumMod val="50000"/>
                </a:schemeClr>
              </a:solidFill>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8" name="object 8"/>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9" name="object 9"/>
          <p:cNvSpPr/>
          <p:nvPr/>
        </p:nvSpPr>
        <p:spPr>
          <a:xfrm>
            <a:off x="457200" y="1371600"/>
            <a:ext cx="8153400" cy="5191760"/>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32</a:t>
            </a:r>
            <a:endParaRPr sz="1200">
              <a:latin typeface="Times New Roman" panose="02020603050405020304"/>
              <a:cs typeface="Times New Roman" panose="02020603050405020304"/>
            </a:endParaRPr>
          </a:p>
        </p:txBody>
      </p:sp>
      <p:sp>
        <p:nvSpPr>
          <p:cNvPr id="6" name="object 6"/>
          <p:cNvSpPr txBox="1"/>
          <p:nvPr/>
        </p:nvSpPr>
        <p:spPr>
          <a:xfrm>
            <a:off x="77470" y="370210"/>
            <a:ext cx="1238289" cy="431800"/>
          </a:xfrm>
          <a:prstGeom prst="rect">
            <a:avLst/>
          </a:prstGeom>
        </p:spPr>
        <p:txBody>
          <a:bodyPr wrap="square" lIns="0" tIns="0" rIns="0" bIns="0" rtlCol="0">
            <a:noAutofit/>
          </a:bodyPr>
          <a:lstStyle/>
          <a:p>
            <a:pPr marL="12700">
              <a:lnSpc>
                <a:spcPts val="3365"/>
              </a:lnSpc>
              <a:spcBef>
                <a:spcPts val="170"/>
              </a:spcBef>
            </a:pPr>
            <a:r>
              <a:rPr sz="3200" spc="0"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i</a:t>
            </a:r>
            <a:r>
              <a:rPr sz="3200" spc="0" dirty="0" smtClean="0">
                <a:solidFill>
                  <a:srgbClr val="660033"/>
                </a:solidFill>
                <a:latin typeface="Times New Roman" panose="02020603050405020304"/>
                <a:cs typeface="Times New Roman" panose="02020603050405020304"/>
              </a:rPr>
              <a:t>m</a:t>
            </a:r>
            <a:r>
              <a:rPr sz="3200" spc="19" dirty="0" smtClean="0">
                <a:solidFill>
                  <a:srgbClr val="660033"/>
                </a:solidFill>
                <a:latin typeface="Times New Roman" panose="02020603050405020304"/>
                <a:cs typeface="Times New Roman" panose="02020603050405020304"/>
              </a:rPr>
              <a:t>p</a:t>
            </a:r>
            <a:r>
              <a:rPr sz="3200" spc="-9" dirty="0" smtClean="0">
                <a:solidFill>
                  <a:srgbClr val="660033"/>
                </a:solidFill>
                <a:latin typeface="Times New Roman" panose="02020603050405020304"/>
                <a:cs typeface="Times New Roman" panose="02020603050405020304"/>
              </a:rPr>
              <a:t>l</a:t>
            </a:r>
            <a:r>
              <a:rPr sz="3200" spc="0" dirty="0" smtClean="0">
                <a:solidFill>
                  <a:srgbClr val="660033"/>
                </a:solidFill>
                <a:latin typeface="Times New Roman" panose="02020603050405020304"/>
                <a:cs typeface="Times New Roman" panose="02020603050405020304"/>
              </a:rPr>
              <a:t>e</a:t>
            </a:r>
            <a:endParaRPr sz="3200">
              <a:latin typeface="Times New Roman" panose="02020603050405020304"/>
              <a:cs typeface="Times New Roman" panose="02020603050405020304"/>
            </a:endParaRPr>
          </a:p>
        </p:txBody>
      </p:sp>
      <p:sp>
        <p:nvSpPr>
          <p:cNvPr id="5" name="object 5"/>
          <p:cNvSpPr txBox="1"/>
          <p:nvPr/>
        </p:nvSpPr>
        <p:spPr>
          <a:xfrm>
            <a:off x="1332230" y="370210"/>
            <a:ext cx="1037590" cy="431800"/>
          </a:xfrm>
          <a:prstGeom prst="rect">
            <a:avLst/>
          </a:prstGeom>
        </p:spPr>
        <p:txBody>
          <a:bodyPr wrap="square" lIns="0" tIns="0" rIns="0" bIns="0" rtlCol="0">
            <a:noAutofit/>
          </a:bodyPr>
          <a:lstStyle/>
          <a:p>
            <a:pPr marL="12700">
              <a:lnSpc>
                <a:spcPts val="3365"/>
              </a:lnSpc>
              <a:spcBef>
                <a:spcPts val="170"/>
              </a:spcBef>
            </a:pPr>
            <a:r>
              <a:rPr sz="3200" spc="4" dirty="0" smtClean="0">
                <a:solidFill>
                  <a:srgbClr val="660033"/>
                </a:solidFill>
                <a:latin typeface="Times New Roman" panose="02020603050405020304"/>
                <a:cs typeface="Times New Roman" panose="02020603050405020304"/>
              </a:rPr>
              <a:t>r</a:t>
            </a:r>
            <a:r>
              <a:rPr sz="3200" spc="9" dirty="0" smtClean="0">
                <a:solidFill>
                  <a:srgbClr val="660033"/>
                </a:solidFill>
                <a:latin typeface="Times New Roman" panose="02020603050405020304"/>
                <a:cs typeface="Times New Roman" panose="02020603050405020304"/>
              </a:rPr>
              <a:t>e</a:t>
            </a:r>
            <a:r>
              <a:rPr sz="3200" spc="4" dirty="0" smtClean="0">
                <a:solidFill>
                  <a:srgbClr val="660033"/>
                </a:solidFill>
                <a:latin typeface="Times New Roman" panose="02020603050405020304"/>
                <a:cs typeface="Times New Roman" panose="02020603050405020304"/>
              </a:rPr>
              <a:t>f</a:t>
            </a:r>
            <a:r>
              <a:rPr sz="3200" spc="0" dirty="0" smtClean="0">
                <a:solidFill>
                  <a:srgbClr val="660033"/>
                </a:solidFill>
                <a:latin typeface="Times New Roman" panose="02020603050405020304"/>
                <a:cs typeface="Times New Roman" panose="02020603050405020304"/>
              </a:rPr>
              <a:t>l</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x</a:t>
            </a:r>
            <a:endParaRPr sz="3200">
              <a:latin typeface="Times New Roman" panose="02020603050405020304"/>
              <a:cs typeface="Times New Roman" panose="02020603050405020304"/>
            </a:endParaRPr>
          </a:p>
        </p:txBody>
      </p:sp>
      <p:sp>
        <p:nvSpPr>
          <p:cNvPr id="4" name="object 4"/>
          <p:cNvSpPr txBox="1"/>
          <p:nvPr/>
        </p:nvSpPr>
        <p:spPr>
          <a:xfrm>
            <a:off x="2386330" y="370210"/>
            <a:ext cx="1128434" cy="431800"/>
          </a:xfrm>
          <a:prstGeom prst="rect">
            <a:avLst/>
          </a:prstGeom>
        </p:spPr>
        <p:txBody>
          <a:bodyPr wrap="square" lIns="0" tIns="0" rIns="0" bIns="0" rtlCol="0">
            <a:noAutofit/>
          </a:bodyPr>
          <a:lstStyle/>
          <a:p>
            <a:pPr marL="12700">
              <a:lnSpc>
                <a:spcPts val="3365"/>
              </a:lnSpc>
              <a:spcBef>
                <a:spcPts val="170"/>
              </a:spcBef>
            </a:pPr>
            <a:r>
              <a:rPr sz="3200" spc="0" dirty="0" smtClean="0">
                <a:solidFill>
                  <a:srgbClr val="660033"/>
                </a:solidFill>
                <a:latin typeface="Times New Roman" panose="02020603050405020304"/>
                <a:cs typeface="Times New Roman" panose="02020603050405020304"/>
              </a:rPr>
              <a:t>a</a:t>
            </a:r>
            <a:r>
              <a:rPr sz="3200" spc="9" dirty="0" smtClean="0">
                <a:solidFill>
                  <a:srgbClr val="660033"/>
                </a:solidFill>
                <a:latin typeface="Times New Roman" panose="02020603050405020304"/>
                <a:cs typeface="Times New Roman" panose="02020603050405020304"/>
              </a:rPr>
              <a:t>gen</a:t>
            </a:r>
            <a:r>
              <a:rPr sz="3200" spc="0" dirty="0" smtClean="0">
                <a:solidFill>
                  <a:srgbClr val="660033"/>
                </a:solidFill>
                <a:latin typeface="Times New Roman" panose="02020603050405020304"/>
                <a:cs typeface="Times New Roman" panose="02020603050405020304"/>
              </a:rPr>
              <a:t>ts</a:t>
            </a:r>
            <a:endParaRPr sz="32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4" name="object 14"/>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3" name="object 13"/>
          <p:cNvSpPr/>
          <p:nvPr/>
        </p:nvSpPr>
        <p:spPr>
          <a:xfrm>
            <a:off x="228599" y="1071879"/>
            <a:ext cx="6858000" cy="1600200"/>
          </a:xfrm>
          <a:custGeom>
            <a:avLst/>
            <a:gdLst/>
            <a:ahLst/>
            <a:cxnLst/>
            <a:rect l="l" t="t" r="r" b="b"/>
            <a:pathLst>
              <a:path w="6858000" h="1600200">
                <a:moveTo>
                  <a:pt x="1270" y="0"/>
                </a:moveTo>
                <a:lnTo>
                  <a:pt x="0" y="0"/>
                </a:lnTo>
                <a:lnTo>
                  <a:pt x="0" y="1270"/>
                </a:lnTo>
                <a:lnTo>
                  <a:pt x="0" y="1469"/>
                </a:lnTo>
                <a:lnTo>
                  <a:pt x="0" y="2866"/>
                </a:lnTo>
                <a:lnTo>
                  <a:pt x="0" y="6657"/>
                </a:lnTo>
                <a:lnTo>
                  <a:pt x="0" y="14041"/>
                </a:lnTo>
                <a:lnTo>
                  <a:pt x="0" y="26213"/>
                </a:lnTo>
                <a:lnTo>
                  <a:pt x="0" y="44372"/>
                </a:lnTo>
                <a:lnTo>
                  <a:pt x="0" y="69715"/>
                </a:lnTo>
                <a:lnTo>
                  <a:pt x="0" y="103438"/>
                </a:lnTo>
                <a:lnTo>
                  <a:pt x="0" y="146741"/>
                </a:lnTo>
                <a:lnTo>
                  <a:pt x="0" y="200818"/>
                </a:lnTo>
                <a:lnTo>
                  <a:pt x="0" y="266869"/>
                </a:lnTo>
                <a:lnTo>
                  <a:pt x="0" y="346090"/>
                </a:lnTo>
                <a:lnTo>
                  <a:pt x="0" y="439678"/>
                </a:lnTo>
                <a:lnTo>
                  <a:pt x="0" y="1598930"/>
                </a:lnTo>
                <a:lnTo>
                  <a:pt x="1270" y="1600200"/>
                </a:lnTo>
                <a:lnTo>
                  <a:pt x="2126" y="1600200"/>
                </a:lnTo>
                <a:lnTo>
                  <a:pt x="8125" y="1600200"/>
                </a:lnTo>
                <a:lnTo>
                  <a:pt x="24407" y="1600200"/>
                </a:lnTo>
                <a:lnTo>
                  <a:pt x="56113" y="1600200"/>
                </a:lnTo>
                <a:lnTo>
                  <a:pt x="108386" y="1600200"/>
                </a:lnTo>
                <a:lnTo>
                  <a:pt x="186367" y="1600200"/>
                </a:lnTo>
                <a:lnTo>
                  <a:pt x="295197" y="1600200"/>
                </a:lnTo>
                <a:lnTo>
                  <a:pt x="440019" y="1600200"/>
                </a:lnTo>
                <a:lnTo>
                  <a:pt x="625973" y="1600200"/>
                </a:lnTo>
                <a:lnTo>
                  <a:pt x="858202" y="1600200"/>
                </a:lnTo>
                <a:lnTo>
                  <a:pt x="1141847" y="1600200"/>
                </a:lnTo>
                <a:lnTo>
                  <a:pt x="1482049" y="1600200"/>
                </a:lnTo>
                <a:lnTo>
                  <a:pt x="1883950" y="1600200"/>
                </a:lnTo>
                <a:lnTo>
                  <a:pt x="2352692" y="1600200"/>
                </a:lnTo>
                <a:lnTo>
                  <a:pt x="2893417" y="1600200"/>
                </a:lnTo>
                <a:lnTo>
                  <a:pt x="3511265" y="1600200"/>
                </a:lnTo>
                <a:lnTo>
                  <a:pt x="4211379" y="1600200"/>
                </a:lnTo>
                <a:lnTo>
                  <a:pt x="4998900" y="1600200"/>
                </a:lnTo>
                <a:lnTo>
                  <a:pt x="5878970" y="1600200"/>
                </a:lnTo>
                <a:lnTo>
                  <a:pt x="6856730" y="1600200"/>
                </a:lnTo>
                <a:lnTo>
                  <a:pt x="6858000" y="1598930"/>
                </a:lnTo>
                <a:lnTo>
                  <a:pt x="6858000" y="1597660"/>
                </a:lnTo>
                <a:lnTo>
                  <a:pt x="6857999" y="1597460"/>
                </a:lnTo>
                <a:lnTo>
                  <a:pt x="6858000" y="1596063"/>
                </a:lnTo>
                <a:lnTo>
                  <a:pt x="6858000" y="1592272"/>
                </a:lnTo>
                <a:lnTo>
                  <a:pt x="6858000" y="1584888"/>
                </a:lnTo>
                <a:lnTo>
                  <a:pt x="6858000" y="1572716"/>
                </a:lnTo>
                <a:lnTo>
                  <a:pt x="6857999" y="1554557"/>
                </a:lnTo>
                <a:lnTo>
                  <a:pt x="6858000" y="1529214"/>
                </a:lnTo>
                <a:lnTo>
                  <a:pt x="6858000" y="1495491"/>
                </a:lnTo>
                <a:lnTo>
                  <a:pt x="6858000" y="1452188"/>
                </a:lnTo>
                <a:lnTo>
                  <a:pt x="6857999" y="1398111"/>
                </a:lnTo>
                <a:lnTo>
                  <a:pt x="6858000" y="1332060"/>
                </a:lnTo>
                <a:lnTo>
                  <a:pt x="6858000" y="1252839"/>
                </a:lnTo>
                <a:lnTo>
                  <a:pt x="6858000" y="1159251"/>
                </a:lnTo>
                <a:lnTo>
                  <a:pt x="6858000" y="1050098"/>
                </a:lnTo>
                <a:lnTo>
                  <a:pt x="6858000" y="0"/>
                </a:lnTo>
                <a:lnTo>
                  <a:pt x="6856730" y="0"/>
                </a:lnTo>
                <a:lnTo>
                  <a:pt x="6855873" y="0"/>
                </a:lnTo>
                <a:lnTo>
                  <a:pt x="6849874" y="0"/>
                </a:lnTo>
                <a:lnTo>
                  <a:pt x="6833592" y="0"/>
                </a:lnTo>
                <a:lnTo>
                  <a:pt x="6801886" y="0"/>
                </a:lnTo>
                <a:lnTo>
                  <a:pt x="6749613" y="0"/>
                </a:lnTo>
                <a:lnTo>
                  <a:pt x="6671632" y="0"/>
                </a:lnTo>
                <a:lnTo>
                  <a:pt x="6562802" y="0"/>
                </a:lnTo>
                <a:lnTo>
                  <a:pt x="6417980" y="0"/>
                </a:lnTo>
                <a:lnTo>
                  <a:pt x="6232026" y="0"/>
                </a:lnTo>
                <a:lnTo>
                  <a:pt x="5999797" y="0"/>
                </a:lnTo>
                <a:lnTo>
                  <a:pt x="5716152" y="0"/>
                </a:lnTo>
                <a:lnTo>
                  <a:pt x="5375950" y="0"/>
                </a:lnTo>
                <a:lnTo>
                  <a:pt x="4974049" y="0"/>
                </a:lnTo>
                <a:lnTo>
                  <a:pt x="4505307" y="0"/>
                </a:lnTo>
                <a:lnTo>
                  <a:pt x="3964582" y="0"/>
                </a:lnTo>
                <a:lnTo>
                  <a:pt x="3346734" y="0"/>
                </a:lnTo>
                <a:lnTo>
                  <a:pt x="2646620" y="0"/>
                </a:lnTo>
                <a:lnTo>
                  <a:pt x="1859099" y="0"/>
                </a:lnTo>
                <a:lnTo>
                  <a:pt x="979029" y="0"/>
                </a:lnTo>
                <a:lnTo>
                  <a:pt x="1270" y="0"/>
                </a:lnTo>
                <a:close/>
              </a:path>
            </a:pathLst>
          </a:custGeom>
          <a:ln w="9344">
            <a:solidFill>
              <a:srgbClr val="000000"/>
            </a:solidFill>
          </a:ln>
        </p:spPr>
        <p:txBody>
          <a:bodyPr wrap="square" lIns="0" tIns="0" rIns="0" bIns="0" rtlCol="0">
            <a:noAutofit/>
          </a:bodyPr>
          <a:lstStyle/>
          <a:p/>
        </p:txBody>
      </p:sp>
      <p:sp>
        <p:nvSpPr>
          <p:cNvPr id="12" name="object 12"/>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33</a:t>
            </a:r>
            <a:endParaRPr sz="1200">
              <a:latin typeface="Times New Roman" panose="02020603050405020304"/>
              <a:cs typeface="Times New Roman" panose="02020603050405020304"/>
            </a:endParaRPr>
          </a:p>
        </p:txBody>
      </p:sp>
      <p:sp>
        <p:nvSpPr>
          <p:cNvPr id="11" name="object 11"/>
          <p:cNvSpPr txBox="1"/>
          <p:nvPr/>
        </p:nvSpPr>
        <p:spPr>
          <a:xfrm>
            <a:off x="77470" y="370210"/>
            <a:ext cx="6215440" cy="2078550"/>
          </a:xfrm>
          <a:prstGeom prst="rect">
            <a:avLst/>
          </a:prstGeom>
        </p:spPr>
        <p:txBody>
          <a:bodyPr wrap="square" lIns="0" tIns="0" rIns="0" bIns="0" rtlCol="0">
            <a:noAutofit/>
          </a:bodyPr>
          <a:lstStyle/>
          <a:p>
            <a:pPr marL="12700" marR="39370">
              <a:lnSpc>
                <a:spcPts val="3365"/>
              </a:lnSpc>
              <a:spcBef>
                <a:spcPts val="170"/>
              </a:spcBef>
            </a:pPr>
            <a:r>
              <a:rPr sz="3200" spc="0"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i</a:t>
            </a:r>
            <a:r>
              <a:rPr sz="3200" spc="0" dirty="0" smtClean="0">
                <a:solidFill>
                  <a:srgbClr val="660033"/>
                </a:solidFill>
                <a:latin typeface="Times New Roman" panose="02020603050405020304"/>
                <a:cs typeface="Times New Roman" panose="02020603050405020304"/>
              </a:rPr>
              <a:t>m</a:t>
            </a:r>
            <a:r>
              <a:rPr sz="3200" spc="19" dirty="0" smtClean="0">
                <a:solidFill>
                  <a:srgbClr val="660033"/>
                </a:solidFill>
                <a:latin typeface="Times New Roman" panose="02020603050405020304"/>
                <a:cs typeface="Times New Roman" panose="02020603050405020304"/>
              </a:rPr>
              <a:t>p</a:t>
            </a:r>
            <a:r>
              <a:rPr sz="3200" spc="-9" dirty="0" smtClean="0">
                <a:solidFill>
                  <a:srgbClr val="660033"/>
                </a:solidFill>
                <a:latin typeface="Times New Roman" panose="02020603050405020304"/>
                <a:cs typeface="Times New Roman" panose="02020603050405020304"/>
              </a:rPr>
              <a:t>l</a:t>
            </a:r>
            <a:r>
              <a:rPr sz="3200" spc="0" dirty="0" smtClean="0">
                <a:solidFill>
                  <a:srgbClr val="660033"/>
                </a:solidFill>
                <a:latin typeface="Times New Roman" panose="02020603050405020304"/>
                <a:cs typeface="Times New Roman" panose="02020603050405020304"/>
              </a:rPr>
              <a:t>e</a:t>
            </a:r>
            <a:r>
              <a:rPr sz="3200" spc="9" dirty="0" smtClean="0">
                <a:solidFill>
                  <a:srgbClr val="660033"/>
                </a:solidFill>
                <a:latin typeface="Times New Roman" panose="02020603050405020304"/>
                <a:cs typeface="Times New Roman" panose="02020603050405020304"/>
              </a:rPr>
              <a:t> </a:t>
            </a:r>
            <a:r>
              <a:rPr sz="3200" spc="4" dirty="0" smtClean="0">
                <a:solidFill>
                  <a:srgbClr val="660033"/>
                </a:solidFill>
                <a:latin typeface="Times New Roman" panose="02020603050405020304"/>
                <a:cs typeface="Times New Roman" panose="02020603050405020304"/>
              </a:rPr>
              <a:t>r</a:t>
            </a:r>
            <a:r>
              <a:rPr sz="3200" spc="9" dirty="0" smtClean="0">
                <a:solidFill>
                  <a:srgbClr val="660033"/>
                </a:solidFill>
                <a:latin typeface="Times New Roman" panose="02020603050405020304"/>
                <a:cs typeface="Times New Roman" panose="02020603050405020304"/>
              </a:rPr>
              <a:t>e</a:t>
            </a:r>
            <a:r>
              <a:rPr sz="3200" spc="4" dirty="0" smtClean="0">
                <a:solidFill>
                  <a:srgbClr val="660033"/>
                </a:solidFill>
                <a:latin typeface="Times New Roman" panose="02020603050405020304"/>
                <a:cs typeface="Times New Roman" panose="02020603050405020304"/>
              </a:rPr>
              <a:t>f</a:t>
            </a:r>
            <a:r>
              <a:rPr sz="3200" spc="0" dirty="0" smtClean="0">
                <a:solidFill>
                  <a:srgbClr val="660033"/>
                </a:solidFill>
                <a:latin typeface="Times New Roman" panose="02020603050405020304"/>
                <a:cs typeface="Times New Roman" panose="02020603050405020304"/>
              </a:rPr>
              <a:t>l</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x</a:t>
            </a:r>
            <a:r>
              <a:rPr sz="3200" spc="9" dirty="0" smtClean="0">
                <a:solidFill>
                  <a:srgbClr val="660033"/>
                </a:solidFill>
                <a:latin typeface="Times New Roman" panose="02020603050405020304"/>
                <a:cs typeface="Times New Roman" panose="02020603050405020304"/>
              </a:rPr>
              <a:t> </a:t>
            </a:r>
            <a:r>
              <a:rPr sz="3200" spc="0" dirty="0" smtClean="0">
                <a:solidFill>
                  <a:srgbClr val="660033"/>
                </a:solidFill>
                <a:latin typeface="Times New Roman" panose="02020603050405020304"/>
                <a:cs typeface="Times New Roman" panose="02020603050405020304"/>
              </a:rPr>
              <a:t>a</a:t>
            </a:r>
            <a:r>
              <a:rPr sz="3200" spc="9" dirty="0" smtClean="0">
                <a:solidFill>
                  <a:srgbClr val="660033"/>
                </a:solidFill>
                <a:latin typeface="Times New Roman" panose="02020603050405020304"/>
                <a:cs typeface="Times New Roman" panose="02020603050405020304"/>
              </a:rPr>
              <a:t>gen</a:t>
            </a:r>
            <a:r>
              <a:rPr sz="3200" spc="0" dirty="0" smtClean="0">
                <a:solidFill>
                  <a:srgbClr val="660033"/>
                </a:solidFill>
                <a:latin typeface="Times New Roman" panose="02020603050405020304"/>
                <a:cs typeface="Times New Roman" panose="02020603050405020304"/>
              </a:rPr>
              <a:t>ts</a:t>
            </a:r>
            <a:endParaRPr sz="3200">
              <a:latin typeface="Times New Roman" panose="02020603050405020304"/>
              <a:cs typeface="Times New Roman" panose="02020603050405020304"/>
            </a:endParaRPr>
          </a:p>
          <a:p>
            <a:pPr marL="175260">
              <a:lnSpc>
                <a:spcPct val="96000"/>
              </a:lnSpc>
              <a:spcBef>
                <a:spcPts val="1860"/>
              </a:spcBef>
            </a:pPr>
            <a:r>
              <a:rPr sz="1800" b="1" spc="0" dirty="0" smtClean="0">
                <a:latin typeface="Times New Roman" panose="02020603050405020304"/>
                <a:cs typeface="Times New Roman" panose="02020603050405020304"/>
              </a:rPr>
              <a:t>fu</a:t>
            </a:r>
            <a:r>
              <a:rPr sz="1800" b="1" spc="-9" dirty="0" smtClean="0">
                <a:latin typeface="Times New Roman" panose="02020603050405020304"/>
                <a:cs typeface="Times New Roman" panose="02020603050405020304"/>
              </a:rPr>
              <a:t>n</a:t>
            </a:r>
            <a:r>
              <a:rPr sz="1800" b="1" spc="9" dirty="0" smtClean="0">
                <a:latin typeface="Times New Roman" panose="02020603050405020304"/>
                <a:cs typeface="Times New Roman" panose="02020603050405020304"/>
              </a:rPr>
              <a:t>c</a:t>
            </a:r>
            <a:r>
              <a:rPr sz="1800" b="1" spc="0" dirty="0" smtClean="0">
                <a:latin typeface="Times New Roman" panose="02020603050405020304"/>
                <a:cs typeface="Times New Roman" panose="02020603050405020304"/>
              </a:rPr>
              <a:t>tion</a:t>
            </a:r>
            <a:r>
              <a:rPr sz="1800" b="1" spc="9" dirty="0" smtClean="0">
                <a:latin typeface="Times New Roman" panose="02020603050405020304"/>
                <a:cs typeface="Times New Roman" panose="02020603050405020304"/>
              </a:rPr>
              <a:t> </a:t>
            </a:r>
            <a:r>
              <a:rPr sz="1800" spc="-9" dirty="0" smtClean="0">
                <a:latin typeface="Times New Roman" panose="02020603050405020304"/>
                <a:cs typeface="Times New Roman" panose="02020603050405020304"/>
              </a:rPr>
              <a:t>S</a:t>
            </a:r>
            <a:r>
              <a:rPr sz="1800" spc="0" dirty="0" smtClean="0">
                <a:latin typeface="Times New Roman" panose="02020603050405020304"/>
                <a:cs typeface="Times New Roman" panose="02020603050405020304"/>
              </a:rPr>
              <a:t>IM</a:t>
            </a:r>
            <a:r>
              <a:rPr sz="1800" spc="-9" dirty="0" smtClean="0">
                <a:latin typeface="Times New Roman" panose="02020603050405020304"/>
                <a:cs typeface="Times New Roman" panose="02020603050405020304"/>
              </a:rPr>
              <a:t>P</a:t>
            </a:r>
            <a:r>
              <a:rPr sz="1800" spc="9" dirty="0" smtClean="0">
                <a:latin typeface="Times New Roman" panose="02020603050405020304"/>
                <a:cs typeface="Times New Roman" panose="02020603050405020304"/>
              </a:rPr>
              <a:t>L</a:t>
            </a:r>
            <a:r>
              <a:rPr sz="1800" spc="0" dirty="0" smtClean="0">
                <a:latin typeface="Times New Roman" panose="02020603050405020304"/>
                <a:cs typeface="Times New Roman" panose="02020603050405020304"/>
              </a:rPr>
              <a:t>E-R</a:t>
            </a:r>
            <a:r>
              <a:rPr sz="1800" spc="9" dirty="0" smtClean="0">
                <a:latin typeface="Times New Roman" panose="02020603050405020304"/>
                <a:cs typeface="Times New Roman" panose="02020603050405020304"/>
              </a:rPr>
              <a:t>E</a:t>
            </a:r>
            <a:r>
              <a:rPr sz="1800" spc="-9" dirty="0" smtClean="0">
                <a:latin typeface="Times New Roman" panose="02020603050405020304"/>
                <a:cs typeface="Times New Roman" panose="02020603050405020304"/>
              </a:rPr>
              <a:t>F</a:t>
            </a:r>
            <a:r>
              <a:rPr sz="1800" spc="9" dirty="0" smtClean="0">
                <a:latin typeface="Times New Roman" panose="02020603050405020304"/>
                <a:cs typeface="Times New Roman" panose="02020603050405020304"/>
              </a:rPr>
              <a:t>L</a:t>
            </a:r>
            <a:r>
              <a:rPr sz="1800" spc="0" dirty="0" smtClean="0">
                <a:latin typeface="Times New Roman" panose="02020603050405020304"/>
                <a:cs typeface="Times New Roman" panose="02020603050405020304"/>
              </a:rPr>
              <a:t>E</a:t>
            </a:r>
            <a:r>
              <a:rPr sz="1800" spc="-9" dirty="0" smtClean="0">
                <a:latin typeface="Times New Roman" panose="02020603050405020304"/>
                <a:cs typeface="Times New Roman" panose="02020603050405020304"/>
              </a:rPr>
              <a:t>X</a:t>
            </a:r>
            <a:r>
              <a:rPr sz="1800" spc="0" dirty="0" smtClean="0">
                <a:latin typeface="Times New Roman" panose="02020603050405020304"/>
                <a:cs typeface="Times New Roman" panose="02020603050405020304"/>
              </a:rPr>
              <a:t>-AGENT(</a:t>
            </a:r>
            <a:r>
              <a:rPr sz="1800" i="1" spc="0" dirty="0" smtClean="0">
                <a:latin typeface="Times New Roman" panose="02020603050405020304"/>
                <a:cs typeface="Times New Roman" panose="02020603050405020304"/>
              </a:rPr>
              <a:t>perc</a:t>
            </a:r>
            <a:r>
              <a:rPr sz="1800" i="1" spc="9" dirty="0" smtClean="0">
                <a:latin typeface="Times New Roman" panose="02020603050405020304"/>
                <a:cs typeface="Times New Roman" panose="02020603050405020304"/>
              </a:rPr>
              <a:t>e</a:t>
            </a:r>
            <a:r>
              <a:rPr sz="1800" i="1" spc="0" dirty="0" smtClean="0">
                <a:latin typeface="Times New Roman" panose="02020603050405020304"/>
                <a:cs typeface="Times New Roman" panose="02020603050405020304"/>
              </a:rPr>
              <a:t>pt</a:t>
            </a:r>
            <a:r>
              <a:rPr sz="1800" spc="0" dirty="0" smtClean="0">
                <a:latin typeface="Times New Roman" panose="02020603050405020304"/>
                <a:cs typeface="Times New Roman" panose="02020603050405020304"/>
              </a:rPr>
              <a:t>)</a:t>
            </a:r>
            <a:r>
              <a:rPr sz="1800" spc="9" dirty="0" smtClean="0">
                <a:latin typeface="Times New Roman" panose="02020603050405020304"/>
                <a:cs typeface="Times New Roman" panose="02020603050405020304"/>
              </a:rPr>
              <a:t> </a:t>
            </a:r>
            <a:r>
              <a:rPr sz="1800" b="1" spc="9" dirty="0" smtClean="0">
                <a:latin typeface="Times New Roman" panose="02020603050405020304"/>
                <a:cs typeface="Times New Roman" panose="02020603050405020304"/>
              </a:rPr>
              <a:t>r</a:t>
            </a:r>
            <a:r>
              <a:rPr sz="1800" b="1" spc="0" dirty="0" smtClean="0">
                <a:latin typeface="Times New Roman" panose="02020603050405020304"/>
                <a:cs typeface="Times New Roman" panose="02020603050405020304"/>
              </a:rPr>
              <a:t>et</a:t>
            </a:r>
            <a:r>
              <a:rPr sz="1800" b="1" spc="-9" dirty="0" smtClean="0">
                <a:latin typeface="Times New Roman" panose="02020603050405020304"/>
                <a:cs typeface="Times New Roman" panose="02020603050405020304"/>
              </a:rPr>
              <a:t>u</a:t>
            </a:r>
            <a:r>
              <a:rPr sz="1800" b="1" spc="9" dirty="0" smtClean="0">
                <a:latin typeface="Times New Roman" panose="02020603050405020304"/>
                <a:cs typeface="Times New Roman" panose="02020603050405020304"/>
              </a:rPr>
              <a:t>r</a:t>
            </a:r>
            <a:r>
              <a:rPr sz="1800" b="1" spc="-9" dirty="0" smtClean="0">
                <a:latin typeface="Times New Roman" panose="02020603050405020304"/>
                <a:cs typeface="Times New Roman" panose="02020603050405020304"/>
              </a:rPr>
              <a:t>n</a:t>
            </a:r>
            <a:r>
              <a:rPr sz="1800" b="1" spc="0" dirty="0" smtClean="0">
                <a:latin typeface="Times New Roman" panose="02020603050405020304"/>
                <a:cs typeface="Times New Roman" panose="02020603050405020304"/>
              </a:rPr>
              <a:t>s</a:t>
            </a:r>
            <a:r>
              <a:rPr sz="1800" b="1"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an</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ac</a:t>
            </a:r>
            <a:r>
              <a:rPr sz="1800" spc="9" dirty="0" smtClean="0">
                <a:latin typeface="Times New Roman" panose="02020603050405020304"/>
                <a:cs typeface="Times New Roman" panose="02020603050405020304"/>
              </a:rPr>
              <a:t>t</a:t>
            </a:r>
            <a:r>
              <a:rPr sz="1800" spc="0" dirty="0" smtClean="0">
                <a:latin typeface="Times New Roman" panose="02020603050405020304"/>
                <a:cs typeface="Times New Roman" panose="02020603050405020304"/>
              </a:rPr>
              <a:t>ion</a:t>
            </a:r>
            <a:endParaRPr sz="1800">
              <a:latin typeface="Times New Roman" panose="02020603050405020304"/>
              <a:cs typeface="Times New Roman" panose="02020603050405020304"/>
            </a:endParaRPr>
          </a:p>
          <a:p>
            <a:pPr marL="632460" marR="1854200">
              <a:lnSpc>
                <a:spcPts val="1770"/>
              </a:lnSpc>
              <a:spcBef>
                <a:spcPts val="1815"/>
              </a:spcBef>
            </a:pPr>
            <a:r>
              <a:rPr sz="1800" i="1" spc="0" dirty="0" smtClean="0">
                <a:latin typeface="Times New Roman" panose="02020603050405020304"/>
                <a:cs typeface="Times New Roman" panose="02020603050405020304"/>
              </a:rPr>
              <a:t>sta</a:t>
            </a:r>
            <a:r>
              <a:rPr sz="1800" i="1" spc="9" dirty="0" smtClean="0">
                <a:latin typeface="Times New Roman" panose="02020603050405020304"/>
                <a:cs typeface="Times New Roman" panose="02020603050405020304"/>
              </a:rPr>
              <a:t>t</a:t>
            </a:r>
            <a:r>
              <a:rPr sz="1800" i="1" spc="0"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 </a:t>
            </a:r>
            <a:r>
              <a:rPr sz="1800" spc="4" dirty="0" smtClean="0">
                <a:latin typeface="Times New Roman" panose="02020603050405020304"/>
                <a:cs typeface="Times New Roman" panose="02020603050405020304"/>
              </a:rPr>
              <a:t>&lt;</a:t>
            </a:r>
            <a:r>
              <a:rPr sz="1800" spc="0" dirty="0" smtClean="0">
                <a:latin typeface="Times New Roman" panose="02020603050405020304"/>
                <a:cs typeface="Times New Roman" panose="02020603050405020304"/>
              </a:rPr>
              <a:t>-- INT</a:t>
            </a:r>
            <a:r>
              <a:rPr sz="1800" spc="9" dirty="0" smtClean="0">
                <a:latin typeface="Times New Roman" panose="02020603050405020304"/>
                <a:cs typeface="Times New Roman" panose="02020603050405020304"/>
              </a:rPr>
              <a:t>E</a:t>
            </a:r>
            <a:r>
              <a:rPr sz="1800" spc="0" dirty="0" smtClean="0">
                <a:latin typeface="Times New Roman" panose="02020603050405020304"/>
                <a:cs typeface="Times New Roman" panose="02020603050405020304"/>
              </a:rPr>
              <a:t>R</a:t>
            </a:r>
            <a:r>
              <a:rPr sz="1800" spc="-9" dirty="0" smtClean="0">
                <a:latin typeface="Times New Roman" panose="02020603050405020304"/>
                <a:cs typeface="Times New Roman" panose="02020603050405020304"/>
              </a:rPr>
              <a:t>P</a:t>
            </a:r>
            <a:r>
              <a:rPr sz="1800" spc="0" dirty="0" smtClean="0">
                <a:latin typeface="Times New Roman" panose="02020603050405020304"/>
                <a:cs typeface="Times New Roman" panose="02020603050405020304"/>
              </a:rPr>
              <a:t>R</a:t>
            </a:r>
            <a:r>
              <a:rPr sz="1800" spc="9" dirty="0" smtClean="0">
                <a:latin typeface="Times New Roman" panose="02020603050405020304"/>
                <a:cs typeface="Times New Roman" panose="02020603050405020304"/>
              </a:rPr>
              <a:t>E</a:t>
            </a:r>
            <a:r>
              <a:rPr sz="1800" spc="0" dirty="0" smtClean="0">
                <a:latin typeface="Times New Roman" panose="02020603050405020304"/>
                <a:cs typeface="Times New Roman" panose="02020603050405020304"/>
              </a:rPr>
              <a:t>T_IN</a:t>
            </a:r>
            <a:r>
              <a:rPr sz="1800" spc="-9" dirty="0" smtClean="0">
                <a:latin typeface="Times New Roman" panose="02020603050405020304"/>
                <a:cs typeface="Times New Roman" panose="02020603050405020304"/>
              </a:rPr>
              <a:t>P</a:t>
            </a:r>
            <a:r>
              <a:rPr sz="1800" spc="0" dirty="0" smtClean="0">
                <a:latin typeface="Times New Roman" panose="02020603050405020304"/>
                <a:cs typeface="Times New Roman" panose="02020603050405020304"/>
              </a:rPr>
              <a:t>UT(</a:t>
            </a:r>
            <a:r>
              <a:rPr sz="1800" i="1" spc="0" dirty="0" smtClean="0">
                <a:latin typeface="Times New Roman" panose="02020603050405020304"/>
                <a:cs typeface="Times New Roman" panose="02020603050405020304"/>
              </a:rPr>
              <a:t>p</a:t>
            </a:r>
            <a:r>
              <a:rPr sz="1800" i="1" spc="9"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r</a:t>
            </a:r>
            <a:r>
              <a:rPr sz="1800" i="1" spc="9" dirty="0" smtClean="0">
                <a:latin typeface="Times New Roman" panose="02020603050405020304"/>
                <a:cs typeface="Times New Roman" panose="02020603050405020304"/>
              </a:rPr>
              <a:t>c</a:t>
            </a:r>
            <a:r>
              <a:rPr sz="1800" i="1" spc="0" dirty="0" smtClean="0">
                <a:latin typeface="Times New Roman" panose="02020603050405020304"/>
                <a:cs typeface="Times New Roman" panose="02020603050405020304"/>
              </a:rPr>
              <a:t>ept</a:t>
            </a:r>
            <a:r>
              <a:rPr sz="1800" spc="0" dirty="0" smtClean="0">
                <a:latin typeface="Times New Roman" panose="02020603050405020304"/>
                <a:cs typeface="Times New Roman" panose="02020603050405020304"/>
              </a:rPr>
              <a:t>) </a:t>
            </a:r>
            <a:r>
              <a:rPr sz="1800" i="1" spc="0" dirty="0" smtClean="0">
                <a:latin typeface="Times New Roman" panose="02020603050405020304"/>
                <a:cs typeface="Times New Roman" panose="02020603050405020304"/>
              </a:rPr>
              <a:t>rule</a:t>
            </a:r>
            <a:r>
              <a:rPr sz="1800" i="1" spc="19" dirty="0" smtClean="0">
                <a:latin typeface="Times New Roman" panose="02020603050405020304"/>
                <a:cs typeface="Times New Roman" panose="02020603050405020304"/>
              </a:rPr>
              <a:t> </a:t>
            </a:r>
            <a:r>
              <a:rPr sz="1800" spc="-4" dirty="0" smtClean="0">
                <a:latin typeface="Times New Roman" panose="02020603050405020304"/>
                <a:cs typeface="Times New Roman" panose="02020603050405020304"/>
              </a:rPr>
              <a:t>&lt;</a:t>
            </a:r>
            <a:r>
              <a:rPr sz="1800" spc="0" dirty="0" smtClean="0">
                <a:latin typeface="Times New Roman" panose="02020603050405020304"/>
                <a:cs typeface="Times New Roman" panose="02020603050405020304"/>
              </a:rPr>
              <a:t>--</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R</a:t>
            </a:r>
            <a:r>
              <a:rPr sz="1800" spc="-9" dirty="0" smtClean="0">
                <a:latin typeface="Times New Roman" panose="02020603050405020304"/>
                <a:cs typeface="Times New Roman" panose="02020603050405020304"/>
              </a:rPr>
              <a:t>U</a:t>
            </a:r>
            <a:r>
              <a:rPr sz="1800" spc="9" dirty="0" smtClean="0">
                <a:latin typeface="Times New Roman" panose="02020603050405020304"/>
                <a:cs typeface="Times New Roman" panose="02020603050405020304"/>
              </a:rPr>
              <a:t>L</a:t>
            </a:r>
            <a:r>
              <a:rPr sz="1800" spc="0" dirty="0" smtClean="0">
                <a:latin typeface="Times New Roman" panose="02020603050405020304"/>
                <a:cs typeface="Times New Roman" panose="02020603050405020304"/>
              </a:rPr>
              <a:t>E_M</a:t>
            </a:r>
            <a:r>
              <a:rPr sz="1800" spc="-9" dirty="0" smtClean="0">
                <a:latin typeface="Times New Roman" panose="02020603050405020304"/>
                <a:cs typeface="Times New Roman" panose="02020603050405020304"/>
              </a:rPr>
              <a:t>A</a:t>
            </a:r>
            <a:r>
              <a:rPr sz="1800" spc="9" dirty="0" smtClean="0">
                <a:latin typeface="Times New Roman" panose="02020603050405020304"/>
                <a:cs typeface="Times New Roman" panose="02020603050405020304"/>
              </a:rPr>
              <a:t>T</a:t>
            </a:r>
            <a:r>
              <a:rPr sz="1800" spc="0" dirty="0" smtClean="0">
                <a:latin typeface="Times New Roman" panose="02020603050405020304"/>
                <a:cs typeface="Times New Roman" panose="02020603050405020304"/>
              </a:rPr>
              <a:t>C</a:t>
            </a:r>
            <a:r>
              <a:rPr sz="1800" spc="-9" dirty="0" smtClean="0">
                <a:latin typeface="Times New Roman" panose="02020603050405020304"/>
                <a:cs typeface="Times New Roman" panose="02020603050405020304"/>
              </a:rPr>
              <a:t>H</a:t>
            </a:r>
            <a:r>
              <a:rPr sz="1800" spc="0" dirty="0" smtClean="0">
                <a:latin typeface="Times New Roman" panose="02020603050405020304"/>
                <a:cs typeface="Times New Roman" panose="02020603050405020304"/>
              </a:rPr>
              <a:t>(</a:t>
            </a:r>
            <a:r>
              <a:rPr sz="1800" i="1" spc="0" dirty="0" smtClean="0">
                <a:latin typeface="Times New Roman" panose="02020603050405020304"/>
                <a:cs typeface="Times New Roman" panose="02020603050405020304"/>
              </a:rPr>
              <a:t>sta</a:t>
            </a:r>
            <a:r>
              <a:rPr sz="1800" i="1" spc="9" dirty="0" smtClean="0">
                <a:latin typeface="Times New Roman" panose="02020603050405020304"/>
                <a:cs typeface="Times New Roman" panose="02020603050405020304"/>
              </a:rPr>
              <a:t>t</a:t>
            </a:r>
            <a:r>
              <a:rPr sz="1800" i="1" spc="0"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 </a:t>
            </a:r>
            <a:r>
              <a:rPr sz="1800" i="1" spc="0" dirty="0" smtClean="0">
                <a:latin typeface="Times New Roman" panose="02020603050405020304"/>
                <a:cs typeface="Times New Roman" panose="02020603050405020304"/>
              </a:rPr>
              <a:t>rul</a:t>
            </a:r>
            <a:r>
              <a:rPr sz="1800" i="1" spc="9"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s</a:t>
            </a:r>
            <a:r>
              <a:rPr sz="1800" spc="0" dirty="0" smtClean="0">
                <a:latin typeface="Times New Roman" panose="02020603050405020304"/>
                <a:cs typeface="Times New Roman" panose="02020603050405020304"/>
              </a:rPr>
              <a:t>) </a:t>
            </a:r>
            <a:r>
              <a:rPr sz="1800" i="1" spc="0" dirty="0" smtClean="0">
                <a:latin typeface="Times New Roman" panose="02020603050405020304"/>
                <a:cs typeface="Times New Roman" panose="02020603050405020304"/>
              </a:rPr>
              <a:t>a</a:t>
            </a:r>
            <a:r>
              <a:rPr sz="1800" i="1" spc="9" dirty="0" smtClean="0">
                <a:latin typeface="Times New Roman" panose="02020603050405020304"/>
                <a:cs typeface="Times New Roman" panose="02020603050405020304"/>
              </a:rPr>
              <a:t>c</a:t>
            </a:r>
            <a:r>
              <a:rPr sz="1800" i="1" spc="0" dirty="0" smtClean="0">
                <a:latin typeface="Times New Roman" panose="02020603050405020304"/>
                <a:cs typeface="Times New Roman" panose="02020603050405020304"/>
              </a:rPr>
              <a:t>tion</a:t>
            </a:r>
            <a:r>
              <a:rPr sz="1800" i="1" spc="19" dirty="0" smtClean="0">
                <a:latin typeface="Times New Roman" panose="02020603050405020304"/>
                <a:cs typeface="Times New Roman" panose="02020603050405020304"/>
              </a:rPr>
              <a:t> </a:t>
            </a:r>
            <a:r>
              <a:rPr sz="1800" spc="-4" dirty="0" smtClean="0">
                <a:latin typeface="Times New Roman" panose="02020603050405020304"/>
                <a:cs typeface="Times New Roman" panose="02020603050405020304"/>
              </a:rPr>
              <a:t>&lt;</a:t>
            </a:r>
            <a:r>
              <a:rPr sz="1800" spc="0" dirty="0" smtClean="0">
                <a:latin typeface="Times New Roman" panose="02020603050405020304"/>
                <a:cs typeface="Times New Roman" panose="02020603050405020304"/>
              </a:rPr>
              <a:t>--</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R</a:t>
            </a:r>
            <a:r>
              <a:rPr sz="1800" spc="-9" dirty="0" smtClean="0">
                <a:latin typeface="Times New Roman" panose="02020603050405020304"/>
                <a:cs typeface="Times New Roman" panose="02020603050405020304"/>
              </a:rPr>
              <a:t>U</a:t>
            </a:r>
            <a:r>
              <a:rPr sz="1800" spc="9" dirty="0" smtClean="0">
                <a:latin typeface="Times New Roman" panose="02020603050405020304"/>
                <a:cs typeface="Times New Roman" panose="02020603050405020304"/>
              </a:rPr>
              <a:t>L</a:t>
            </a:r>
            <a:r>
              <a:rPr sz="1800" spc="0" dirty="0" smtClean="0">
                <a:latin typeface="Times New Roman" panose="02020603050405020304"/>
                <a:cs typeface="Times New Roman" panose="02020603050405020304"/>
              </a:rPr>
              <a:t>E_ACTIO</a:t>
            </a:r>
            <a:r>
              <a:rPr sz="1800" spc="-9" dirty="0" smtClean="0">
                <a:latin typeface="Times New Roman" panose="02020603050405020304"/>
                <a:cs typeface="Times New Roman" panose="02020603050405020304"/>
              </a:rPr>
              <a:t>N</a:t>
            </a:r>
            <a:r>
              <a:rPr sz="1800" spc="0" dirty="0" smtClean="0">
                <a:latin typeface="Times New Roman" panose="02020603050405020304"/>
                <a:cs typeface="Times New Roman" panose="02020603050405020304"/>
              </a:rPr>
              <a:t>[</a:t>
            </a:r>
            <a:r>
              <a:rPr sz="1800" i="1" spc="0" dirty="0" smtClean="0">
                <a:latin typeface="Times New Roman" panose="02020603050405020304"/>
                <a:cs typeface="Times New Roman" panose="02020603050405020304"/>
              </a:rPr>
              <a:t>rul</a:t>
            </a:r>
            <a:r>
              <a:rPr sz="1800" i="1" spc="9" dirty="0" smtClean="0">
                <a:latin typeface="Times New Roman" panose="02020603050405020304"/>
                <a:cs typeface="Times New Roman" panose="02020603050405020304"/>
              </a:rPr>
              <a:t>e</a:t>
            </a:r>
            <a:r>
              <a:rPr sz="1800" spc="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632460" marR="39370">
              <a:lnSpc>
                <a:spcPts val="1805"/>
              </a:lnSpc>
              <a:spcBef>
                <a:spcPts val="0"/>
              </a:spcBef>
            </a:pPr>
            <a:r>
              <a:rPr sz="2700" b="1" spc="9" baseline="2000" dirty="0" smtClean="0">
                <a:latin typeface="Times New Roman" panose="02020603050405020304"/>
                <a:cs typeface="Times New Roman" panose="02020603050405020304"/>
              </a:rPr>
              <a:t>r</a:t>
            </a:r>
            <a:r>
              <a:rPr sz="2700" b="1" spc="0" baseline="2000" dirty="0" smtClean="0">
                <a:latin typeface="Times New Roman" panose="02020603050405020304"/>
                <a:cs typeface="Times New Roman" panose="02020603050405020304"/>
              </a:rPr>
              <a:t>et</a:t>
            </a:r>
            <a:r>
              <a:rPr sz="2700" b="1" spc="-9" baseline="2000" dirty="0" smtClean="0">
                <a:latin typeface="Times New Roman" panose="02020603050405020304"/>
                <a:cs typeface="Times New Roman" panose="02020603050405020304"/>
              </a:rPr>
              <a:t>u</a:t>
            </a:r>
            <a:r>
              <a:rPr sz="2700" b="1" spc="9" baseline="2000" dirty="0" smtClean="0">
                <a:latin typeface="Times New Roman" panose="02020603050405020304"/>
                <a:cs typeface="Times New Roman" panose="02020603050405020304"/>
              </a:rPr>
              <a:t>r</a:t>
            </a:r>
            <a:r>
              <a:rPr sz="2700" b="1" spc="0" baseline="2000" dirty="0" smtClean="0">
                <a:latin typeface="Times New Roman" panose="02020603050405020304"/>
                <a:cs typeface="Times New Roman" panose="02020603050405020304"/>
              </a:rPr>
              <a:t>n </a:t>
            </a:r>
            <a:r>
              <a:rPr sz="2700" i="1" spc="0" baseline="2000" dirty="0" smtClean="0">
                <a:latin typeface="Times New Roman" panose="02020603050405020304"/>
                <a:cs typeface="Times New Roman" panose="02020603050405020304"/>
              </a:rPr>
              <a:t>a</a:t>
            </a:r>
            <a:r>
              <a:rPr sz="2700" i="1" spc="9" baseline="2000" dirty="0" smtClean="0">
                <a:latin typeface="Times New Roman" panose="02020603050405020304"/>
                <a:cs typeface="Times New Roman" panose="02020603050405020304"/>
              </a:rPr>
              <a:t>c</a:t>
            </a:r>
            <a:r>
              <a:rPr sz="2700" i="1" spc="0" baseline="2000" dirty="0" smtClean="0">
                <a:latin typeface="Times New Roman" panose="02020603050405020304"/>
                <a:cs typeface="Times New Roman" panose="02020603050405020304"/>
              </a:rPr>
              <a:t>tion</a:t>
            </a:r>
            <a:endParaRPr sz="1800">
              <a:latin typeface="Times New Roman" panose="02020603050405020304"/>
              <a:cs typeface="Times New Roman" panose="02020603050405020304"/>
            </a:endParaRPr>
          </a:p>
        </p:txBody>
      </p:sp>
      <p:sp>
        <p:nvSpPr>
          <p:cNvPr id="10" name="object 10"/>
          <p:cNvSpPr txBox="1"/>
          <p:nvPr/>
        </p:nvSpPr>
        <p:spPr>
          <a:xfrm>
            <a:off x="697230" y="1296871"/>
            <a:ext cx="4023422" cy="254000"/>
          </a:xfrm>
          <a:prstGeom prst="rect">
            <a:avLst/>
          </a:prstGeom>
        </p:spPr>
        <p:txBody>
          <a:bodyPr wrap="square" lIns="0" tIns="0" rIns="0" bIns="0" rtlCol="0">
            <a:noAutofit/>
          </a:bodyPr>
          <a:lstStyle/>
          <a:p>
            <a:pPr marL="12700">
              <a:lnSpc>
                <a:spcPts val="1940"/>
              </a:lnSpc>
              <a:spcBef>
                <a:spcPts val="95"/>
              </a:spcBef>
            </a:pPr>
            <a:r>
              <a:rPr sz="1800" b="1" spc="0" dirty="0" smtClean="0">
                <a:latin typeface="Times New Roman" panose="02020603050405020304"/>
                <a:cs typeface="Times New Roman" panose="02020603050405020304"/>
              </a:rPr>
              <a:t>stati</a:t>
            </a:r>
            <a:r>
              <a:rPr sz="1800" b="1" spc="9" dirty="0" smtClean="0">
                <a:latin typeface="Times New Roman" panose="02020603050405020304"/>
                <a:cs typeface="Times New Roman" panose="02020603050405020304"/>
              </a:rPr>
              <a:t>c</a:t>
            </a:r>
            <a:r>
              <a:rPr sz="1800" b="1" spc="0" dirty="0" smtClean="0">
                <a:latin typeface="Times New Roman" panose="02020603050405020304"/>
                <a:cs typeface="Times New Roman" panose="02020603050405020304"/>
              </a:rPr>
              <a:t>: </a:t>
            </a:r>
            <a:r>
              <a:rPr sz="1800" i="1" spc="0" dirty="0" smtClean="0">
                <a:latin typeface="Times New Roman" panose="02020603050405020304"/>
                <a:cs typeface="Times New Roman" panose="02020603050405020304"/>
              </a:rPr>
              <a:t>rul</a:t>
            </a:r>
            <a:r>
              <a:rPr sz="1800" i="1" spc="9"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s</a:t>
            </a:r>
            <a:r>
              <a:rPr sz="1800" i="1" spc="0" dirty="0" smtClean="0">
                <a:latin typeface="Times New Roman" panose="02020603050405020304"/>
                <a:cs typeface="Times New Roman" panose="02020603050405020304"/>
              </a:rPr>
              <a:t>, </a:t>
            </a:r>
            <a:r>
              <a:rPr sz="1800" i="1" spc="1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a</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set</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if</a:t>
            </a:r>
            <a:r>
              <a:rPr sz="1800" spc="9" dirty="0" smtClean="0">
                <a:latin typeface="Times New Roman" panose="02020603050405020304"/>
                <a:cs typeface="Times New Roman" panose="02020603050405020304"/>
              </a:rPr>
              <a:t> c</a:t>
            </a:r>
            <a:r>
              <a:rPr sz="1800" spc="0" dirty="0" smtClean="0">
                <a:latin typeface="Times New Roman" panose="02020603050405020304"/>
                <a:cs typeface="Times New Roman" panose="02020603050405020304"/>
              </a:rPr>
              <a:t>o</a:t>
            </a:r>
            <a:r>
              <a:rPr sz="1800" spc="-9" dirty="0" smtClean="0">
                <a:latin typeface="Times New Roman" panose="02020603050405020304"/>
                <a:cs typeface="Times New Roman" panose="02020603050405020304"/>
              </a:rPr>
              <a:t>n</a:t>
            </a:r>
            <a:r>
              <a:rPr sz="1800" spc="0" dirty="0" smtClean="0">
                <a:latin typeface="Times New Roman" panose="02020603050405020304"/>
                <a:cs typeface="Times New Roman" panose="02020603050405020304"/>
              </a:rPr>
              <a:t>d</a:t>
            </a:r>
            <a:r>
              <a:rPr sz="1800" spc="9" dirty="0" smtClean="0">
                <a:latin typeface="Times New Roman" panose="02020603050405020304"/>
                <a:cs typeface="Times New Roman" panose="02020603050405020304"/>
              </a:rPr>
              <a:t>i</a:t>
            </a:r>
            <a:r>
              <a:rPr sz="1800" spc="0" dirty="0" smtClean="0">
                <a:latin typeface="Times New Roman" panose="02020603050405020304"/>
                <a:cs typeface="Times New Roman" panose="02020603050405020304"/>
              </a:rPr>
              <a:t>t</a:t>
            </a:r>
            <a:r>
              <a:rPr sz="1800" spc="9" dirty="0" smtClean="0">
                <a:latin typeface="Times New Roman" panose="02020603050405020304"/>
                <a:cs typeface="Times New Roman" panose="02020603050405020304"/>
              </a:rPr>
              <a:t>i</a:t>
            </a:r>
            <a:r>
              <a:rPr sz="1800" spc="0" dirty="0" smtClean="0">
                <a:latin typeface="Times New Roman" panose="02020603050405020304"/>
                <a:cs typeface="Times New Roman" panose="02020603050405020304"/>
              </a:rPr>
              <a:t>on-a</a:t>
            </a:r>
            <a:r>
              <a:rPr sz="1800" spc="9" dirty="0" smtClean="0">
                <a:latin typeface="Times New Roman" panose="02020603050405020304"/>
                <a:cs typeface="Times New Roman" panose="02020603050405020304"/>
              </a:rPr>
              <a:t>c</a:t>
            </a:r>
            <a:r>
              <a:rPr sz="1800" spc="0" dirty="0" smtClean="0">
                <a:latin typeface="Times New Roman" panose="02020603050405020304"/>
                <a:cs typeface="Times New Roman" panose="02020603050405020304"/>
              </a:rPr>
              <a:t>tion</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rul</a:t>
            </a:r>
            <a:r>
              <a:rPr sz="1800" spc="9" dirty="0" smtClean="0">
                <a:latin typeface="Times New Roman" panose="02020603050405020304"/>
                <a:cs typeface="Times New Roman" panose="02020603050405020304"/>
              </a:rPr>
              <a:t>e</a:t>
            </a:r>
            <a:r>
              <a:rPr sz="1800" spc="0" dirty="0" smtClean="0">
                <a:latin typeface="Times New Roman" panose="02020603050405020304"/>
                <a:cs typeface="Times New Roman" panose="02020603050405020304"/>
              </a:rPr>
              <a:t>s</a:t>
            </a:r>
            <a:endParaRPr sz="1800">
              <a:latin typeface="Times New Roman" panose="02020603050405020304"/>
              <a:cs typeface="Times New Roman" panose="02020603050405020304"/>
            </a:endParaRPr>
          </a:p>
        </p:txBody>
      </p:sp>
      <p:sp>
        <p:nvSpPr>
          <p:cNvPr id="9" name="object 9"/>
          <p:cNvSpPr txBox="1"/>
          <p:nvPr/>
        </p:nvSpPr>
        <p:spPr>
          <a:xfrm>
            <a:off x="306070" y="301204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8" name="object 8"/>
          <p:cNvSpPr txBox="1"/>
          <p:nvPr/>
        </p:nvSpPr>
        <p:spPr>
          <a:xfrm>
            <a:off x="641350" y="3032368"/>
            <a:ext cx="5918199" cy="764540"/>
          </a:xfrm>
          <a:prstGeom prst="rect">
            <a:avLst/>
          </a:prstGeom>
        </p:spPr>
        <p:txBody>
          <a:bodyPr wrap="square" lIns="0" tIns="0" rIns="0" bIns="0" rtlCol="0">
            <a:noAutofit/>
          </a:bodyPr>
          <a:lstStyle/>
          <a:p>
            <a:pPr marL="12700">
              <a:lnSpc>
                <a:spcPts val="2960"/>
              </a:lnSpc>
              <a:spcBef>
                <a:spcPts val="150"/>
              </a:spcBef>
            </a:pPr>
            <a:r>
              <a:rPr sz="2800" spc="4"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i</a:t>
            </a:r>
            <a:r>
              <a:rPr sz="2800" spc="-2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l</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l</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x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e</a:t>
            </a:r>
            <a:r>
              <a:rPr sz="2800" spc="-25"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s</a:t>
            </a:r>
            <a:r>
              <a:rPr sz="2800" spc="0" dirty="0" smtClean="0">
                <a:latin typeface="Times New Roman" panose="02020603050405020304"/>
                <a:cs typeface="Times New Roman" panose="02020603050405020304"/>
              </a:rPr>
              <a:t>i</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pl</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b</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y</a:t>
            </a:r>
            <a:endParaRPr sz="2800">
              <a:latin typeface="Times New Roman" panose="02020603050405020304"/>
              <a:cs typeface="Times New Roman" panose="02020603050405020304"/>
            </a:endParaRPr>
          </a:p>
          <a:p>
            <a:pPr marL="12700" marR="53340">
              <a:lnSpc>
                <a:spcPts val="3020"/>
              </a:lnSpc>
              <a:spcBef>
                <a:spcPts val="0"/>
              </a:spcBef>
            </a:pPr>
            <a:r>
              <a:rPr sz="2800" spc="0" dirty="0" smtClean="0">
                <a:latin typeface="Times New Roman" panose="02020603050405020304"/>
                <a:cs typeface="Times New Roman" panose="02020603050405020304"/>
              </a:rPr>
              <a:t>to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of </a:t>
            </a:r>
            <a:r>
              <a:rPr sz="2800" spc="9" dirty="0" smtClean="0">
                <a:latin typeface="Times New Roman" panose="02020603050405020304"/>
                <a:cs typeface="Times New Roman" panose="02020603050405020304"/>
              </a:rPr>
              <a:t>v</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ry li</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it</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 int</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llig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e</a:t>
            </a:r>
            <a:endParaRPr sz="2800">
              <a:latin typeface="Times New Roman" panose="02020603050405020304"/>
              <a:cs typeface="Times New Roman" panose="02020603050405020304"/>
            </a:endParaRPr>
          </a:p>
        </p:txBody>
      </p:sp>
      <p:sp>
        <p:nvSpPr>
          <p:cNvPr id="7" name="object 7"/>
          <p:cNvSpPr txBox="1"/>
          <p:nvPr/>
        </p:nvSpPr>
        <p:spPr>
          <a:xfrm>
            <a:off x="6569709" y="3032368"/>
            <a:ext cx="1197347" cy="381000"/>
          </a:xfrm>
          <a:prstGeom prst="rect">
            <a:avLst/>
          </a:prstGeom>
        </p:spPr>
        <p:txBody>
          <a:bodyPr wrap="square" lIns="0" tIns="0" rIns="0" bIns="0" rtlCol="0">
            <a:noAutofit/>
          </a:bodyPr>
          <a:lstStyle/>
          <a:p>
            <a:pPr marL="12700">
              <a:lnSpc>
                <a:spcPts val="2960"/>
              </a:lnSpc>
              <a:spcBef>
                <a:spcPts val="150"/>
              </a:spcBef>
            </a:pP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urn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ut</a:t>
            </a:r>
            <a:endParaRPr sz="2800">
              <a:latin typeface="Times New Roman" panose="02020603050405020304"/>
              <a:cs typeface="Times New Roman" panose="02020603050405020304"/>
            </a:endParaRPr>
          </a:p>
        </p:txBody>
      </p:sp>
      <p:sp>
        <p:nvSpPr>
          <p:cNvPr id="6" name="object 6"/>
          <p:cNvSpPr txBox="1"/>
          <p:nvPr/>
        </p:nvSpPr>
        <p:spPr>
          <a:xfrm>
            <a:off x="306070" y="386802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5" name="object 5"/>
          <p:cNvSpPr txBox="1"/>
          <p:nvPr/>
        </p:nvSpPr>
        <p:spPr>
          <a:xfrm>
            <a:off x="641350" y="3888348"/>
            <a:ext cx="7093302" cy="2005330"/>
          </a:xfrm>
          <a:prstGeom prst="rect">
            <a:avLst/>
          </a:prstGeom>
        </p:spPr>
        <p:txBody>
          <a:bodyPr wrap="square" lIns="0" tIns="0" rIns="0" bIns="0" rtlCol="0">
            <a:noAutofit/>
          </a:bodyPr>
          <a:lstStyle/>
          <a:p>
            <a:pPr marL="12700" marR="53340">
              <a:lnSpc>
                <a:spcPts val="2960"/>
              </a:lnSpc>
              <a:spcBef>
                <a:spcPts val="150"/>
              </a:spcBef>
            </a:pP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 will</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wo</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k o</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ly if the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rr</a:t>
            </a:r>
            <a:r>
              <a:rPr sz="2800" spc="-14" dirty="0" smtClean="0">
                <a:latin typeface="Times New Roman" panose="02020603050405020304"/>
                <a:cs typeface="Times New Roman" panose="02020603050405020304"/>
              </a:rPr>
              <a:t>e</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d</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ision</a:t>
            </a:r>
            <a:endParaRPr sz="2800">
              <a:latin typeface="Times New Roman" panose="02020603050405020304"/>
              <a:cs typeface="Times New Roman" panose="02020603050405020304"/>
            </a:endParaRPr>
          </a:p>
          <a:p>
            <a:pPr marL="12700" marR="53340">
              <a:lnSpc>
                <a:spcPts val="3020"/>
              </a:lnSpc>
              <a:spcBef>
                <a:spcPts val="0"/>
              </a:spcBef>
            </a:pPr>
            <a:r>
              <a:rPr sz="2800" spc="-4" dirty="0" smtClean="0">
                <a:latin typeface="Times New Roman" panose="02020603050405020304"/>
                <a:cs typeface="Times New Roman" panose="02020603050405020304"/>
              </a:rPr>
              <a:t>ca</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de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 the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f the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r</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p</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c</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a:p>
            <a:pPr marL="12700">
              <a:lnSpc>
                <a:spcPts val="3030"/>
              </a:lnSpc>
              <a:spcBef>
                <a:spcPts val="0"/>
              </a:spcBef>
            </a:pP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is o</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ly if the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v</a:t>
            </a:r>
            <a:r>
              <a:rPr sz="2800" spc="0"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on</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 is</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fu</a:t>
            </a:r>
            <a:r>
              <a:rPr sz="2800" spc="0"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y </a:t>
            </a:r>
            <a:r>
              <a:rPr sz="2800" spc="9" dirty="0" smtClean="0">
                <a:latin typeface="Times New Roman" panose="02020603050405020304"/>
                <a:cs typeface="Times New Roman" panose="02020603050405020304"/>
              </a:rPr>
              <a:t>ob</a:t>
            </a:r>
            <a:r>
              <a:rPr sz="2800" spc="0" dirty="0" smtClean="0">
                <a:latin typeface="Times New Roman" panose="02020603050405020304"/>
                <a:cs typeface="Times New Roman" panose="02020603050405020304"/>
              </a:rPr>
              <a:t>s</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v</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ble</a:t>
            </a:r>
            <a:endParaRPr sz="2800">
              <a:latin typeface="Times New Roman" panose="02020603050405020304"/>
              <a:cs typeface="Times New Roman" panose="02020603050405020304"/>
            </a:endParaRPr>
          </a:p>
          <a:p>
            <a:pPr marL="12700" marR="639445">
              <a:lnSpc>
                <a:spcPts val="3020"/>
              </a:lnSpc>
              <a:spcBef>
                <a:spcPts val="695"/>
              </a:spcBef>
            </a:pPr>
            <a:r>
              <a:rPr sz="2800" spc="9" dirty="0" smtClean="0">
                <a:latin typeface="Times New Roman" panose="02020603050405020304"/>
                <a:cs typeface="Times New Roman" panose="02020603050405020304"/>
              </a:rPr>
              <a:t>In</a:t>
            </a:r>
            <a:r>
              <a:rPr sz="2800" spc="0" dirty="0" smtClean="0">
                <a:latin typeface="Times New Roman" panose="02020603050405020304"/>
                <a:cs typeface="Times New Roman" panose="02020603050405020304"/>
              </a:rPr>
              <a:t>fini</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e</a:t>
            </a:r>
            <a:r>
              <a:rPr sz="2800" spc="-25"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oo</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t</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 </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v</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id</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ble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r>
              <a:rPr sz="2800" spc="-4" dirty="0" smtClean="0">
                <a:latin typeface="Times New Roman" panose="02020603050405020304"/>
                <a:cs typeface="Times New Roman" panose="02020603050405020304"/>
              </a:rPr>
              <a:t>c</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e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ld be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os</a:t>
            </a:r>
            <a:r>
              <a:rPr sz="2800" spc="9" dirty="0" smtClean="0">
                <a:latin typeface="Times New Roman" panose="02020603050405020304"/>
                <a:cs typeface="Times New Roman" panose="02020603050405020304"/>
              </a:rPr>
              <a:t>s</a:t>
            </a:r>
            <a:r>
              <a:rPr sz="2800" spc="0" dirty="0" smtClean="0">
                <a:latin typeface="Times New Roman" panose="02020603050405020304"/>
                <a:cs typeface="Times New Roman" panose="02020603050405020304"/>
              </a:rPr>
              <a:t>ible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y</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o</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i</a:t>
            </a:r>
            <a:r>
              <a:rPr sz="2800" spc="-4" dirty="0" smtClean="0">
                <a:latin typeface="Times New Roman" panose="02020603050405020304"/>
                <a:cs typeface="Times New Roman" panose="02020603050405020304"/>
              </a:rPr>
              <a:t>z</a:t>
            </a:r>
            <a:r>
              <a:rPr sz="2800" spc="-9"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a:t>
            </a:r>
            <a:endParaRPr sz="2800">
              <a:latin typeface="Times New Roman" panose="02020603050405020304"/>
              <a:cs typeface="Times New Roman" panose="02020603050405020304"/>
            </a:endParaRPr>
          </a:p>
        </p:txBody>
      </p:sp>
      <p:sp>
        <p:nvSpPr>
          <p:cNvPr id="4" name="object 4"/>
          <p:cNvSpPr txBox="1"/>
          <p:nvPr/>
        </p:nvSpPr>
        <p:spPr>
          <a:xfrm>
            <a:off x="306070" y="510881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9" name="object 19"/>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8" name="object 18"/>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34</a:t>
            </a:r>
            <a:endParaRPr sz="1200">
              <a:latin typeface="Times New Roman" panose="02020603050405020304"/>
              <a:cs typeface="Times New Roman" panose="02020603050405020304"/>
            </a:endParaRPr>
          </a:p>
        </p:txBody>
      </p:sp>
      <p:sp>
        <p:nvSpPr>
          <p:cNvPr id="17" name="object 17"/>
          <p:cNvSpPr txBox="1"/>
          <p:nvPr/>
        </p:nvSpPr>
        <p:spPr>
          <a:xfrm>
            <a:off x="77470" y="370210"/>
            <a:ext cx="4411384" cy="431800"/>
          </a:xfrm>
          <a:prstGeom prst="rect">
            <a:avLst/>
          </a:prstGeom>
        </p:spPr>
        <p:txBody>
          <a:bodyPr wrap="square" lIns="0" tIns="0" rIns="0" bIns="0" rtlCol="0">
            <a:noAutofit/>
          </a:bodyPr>
          <a:lstStyle/>
          <a:p>
            <a:pPr marL="12700">
              <a:lnSpc>
                <a:spcPts val="3365"/>
              </a:lnSpc>
              <a:spcBef>
                <a:spcPts val="170"/>
              </a:spcBef>
            </a:pPr>
            <a:r>
              <a:rPr sz="3200" spc="-4" dirty="0" smtClean="0">
                <a:solidFill>
                  <a:srgbClr val="660033"/>
                </a:solidFill>
                <a:latin typeface="Times New Roman" panose="02020603050405020304"/>
                <a:cs typeface="Times New Roman" panose="02020603050405020304"/>
              </a:rPr>
              <a:t>M</a:t>
            </a:r>
            <a:r>
              <a:rPr sz="3200" spc="9" dirty="0" smtClean="0">
                <a:solidFill>
                  <a:srgbClr val="660033"/>
                </a:solidFill>
                <a:latin typeface="Times New Roman" panose="02020603050405020304"/>
                <a:cs typeface="Times New Roman" panose="02020603050405020304"/>
              </a:rPr>
              <a:t>ode</a:t>
            </a:r>
            <a:r>
              <a:rPr sz="3200" spc="-9" dirty="0" smtClean="0">
                <a:solidFill>
                  <a:srgbClr val="660033"/>
                </a:solidFill>
                <a:latin typeface="Times New Roman" panose="02020603050405020304"/>
                <a:cs typeface="Times New Roman" panose="02020603050405020304"/>
              </a:rPr>
              <a:t>l</a:t>
            </a:r>
            <a:r>
              <a:rPr sz="3200" spc="4" dirty="0" smtClean="0">
                <a:solidFill>
                  <a:srgbClr val="660033"/>
                </a:solidFill>
                <a:latin typeface="Times New Roman" panose="02020603050405020304"/>
                <a:cs typeface="Times New Roman" panose="02020603050405020304"/>
              </a:rPr>
              <a:t>-</a:t>
            </a:r>
            <a:r>
              <a:rPr sz="3200" spc="9" dirty="0" smtClean="0">
                <a:solidFill>
                  <a:srgbClr val="660033"/>
                </a:solidFill>
                <a:latin typeface="Times New Roman" panose="02020603050405020304"/>
                <a:cs typeface="Times New Roman" panose="02020603050405020304"/>
              </a:rPr>
              <a:t>ba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r>
              <a:rPr sz="3200" spc="19" dirty="0" smtClean="0">
                <a:solidFill>
                  <a:srgbClr val="660033"/>
                </a:solidFill>
                <a:latin typeface="Times New Roman" panose="02020603050405020304"/>
                <a:cs typeface="Times New Roman" panose="02020603050405020304"/>
              </a:rPr>
              <a:t> </a:t>
            </a:r>
            <a:r>
              <a:rPr sz="3200" spc="-4" dirty="0" smtClean="0">
                <a:solidFill>
                  <a:srgbClr val="660033"/>
                </a:solidFill>
                <a:latin typeface="Times New Roman" panose="02020603050405020304"/>
                <a:cs typeface="Times New Roman" panose="02020603050405020304"/>
              </a:rPr>
              <a:t>r</a:t>
            </a:r>
            <a:r>
              <a:rPr sz="3200" spc="9" dirty="0" smtClean="0">
                <a:solidFill>
                  <a:srgbClr val="660033"/>
                </a:solidFill>
                <a:latin typeface="Times New Roman" panose="02020603050405020304"/>
                <a:cs typeface="Times New Roman" panose="02020603050405020304"/>
              </a:rPr>
              <a:t>e</a:t>
            </a:r>
            <a:r>
              <a:rPr sz="3200" spc="4" dirty="0" smtClean="0">
                <a:solidFill>
                  <a:srgbClr val="660033"/>
                </a:solidFill>
                <a:latin typeface="Times New Roman" panose="02020603050405020304"/>
                <a:cs typeface="Times New Roman" panose="02020603050405020304"/>
              </a:rPr>
              <a:t>f</a:t>
            </a:r>
            <a:r>
              <a:rPr sz="3200" spc="-9" dirty="0" smtClean="0">
                <a:solidFill>
                  <a:srgbClr val="660033"/>
                </a:solidFill>
                <a:latin typeface="Times New Roman" panose="02020603050405020304"/>
                <a:cs typeface="Times New Roman" panose="02020603050405020304"/>
              </a:rPr>
              <a:t>l</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x</a:t>
            </a:r>
            <a:r>
              <a:rPr sz="3200" spc="19" dirty="0" smtClean="0">
                <a:solidFill>
                  <a:srgbClr val="660033"/>
                </a:solidFill>
                <a:latin typeface="Times New Roman" panose="02020603050405020304"/>
                <a:cs typeface="Times New Roman" panose="02020603050405020304"/>
              </a:rPr>
              <a:t> </a:t>
            </a:r>
            <a:r>
              <a:rPr sz="3200" spc="9" dirty="0" smtClean="0">
                <a:solidFill>
                  <a:srgbClr val="660033"/>
                </a:solidFill>
                <a:latin typeface="Times New Roman" panose="02020603050405020304"/>
                <a:cs typeface="Times New Roman" panose="02020603050405020304"/>
              </a:rPr>
              <a:t>a</a:t>
            </a:r>
            <a:r>
              <a:rPr sz="3200" spc="0" dirty="0" smtClean="0">
                <a:solidFill>
                  <a:srgbClr val="660033"/>
                </a:solidFill>
                <a:latin typeface="Times New Roman" panose="02020603050405020304"/>
                <a:cs typeface="Times New Roman" panose="02020603050405020304"/>
              </a:rPr>
              <a:t>g</a:t>
            </a:r>
            <a:r>
              <a:rPr sz="3200" spc="9" dirty="0" smtClean="0">
                <a:solidFill>
                  <a:srgbClr val="660033"/>
                </a:solidFill>
                <a:latin typeface="Times New Roman" panose="02020603050405020304"/>
                <a:cs typeface="Times New Roman" panose="02020603050405020304"/>
              </a:rPr>
              <a:t>en</a:t>
            </a:r>
            <a:r>
              <a:rPr sz="3200" spc="-9" dirty="0" smtClean="0">
                <a:solidFill>
                  <a:srgbClr val="660033"/>
                </a:solidFill>
                <a:latin typeface="Times New Roman" panose="02020603050405020304"/>
                <a:cs typeface="Times New Roman" panose="02020603050405020304"/>
              </a:rPr>
              <a:t>t</a:t>
            </a:r>
            <a:r>
              <a:rPr sz="3200" spc="0" dirty="0" smtClean="0">
                <a:solidFill>
                  <a:srgbClr val="660033"/>
                </a:solidFill>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16" name="object 16"/>
          <p:cNvSpPr txBox="1"/>
          <p:nvPr/>
        </p:nvSpPr>
        <p:spPr>
          <a:xfrm>
            <a:off x="77470" y="1183485"/>
            <a:ext cx="177829" cy="748029"/>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12700">
              <a:lnSpc>
                <a:spcPct val="96000"/>
              </a:lnSpc>
              <a:spcBef>
                <a:spcPts val="400"/>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5" name="object 15"/>
          <p:cNvSpPr txBox="1"/>
          <p:nvPr/>
        </p:nvSpPr>
        <p:spPr>
          <a:xfrm>
            <a:off x="412750" y="1199995"/>
            <a:ext cx="8371073" cy="2152650"/>
          </a:xfrm>
          <a:prstGeom prst="rect">
            <a:avLst/>
          </a:prstGeom>
        </p:spPr>
        <p:txBody>
          <a:bodyPr wrap="square" lIns="0" tIns="0" rIns="0" bIns="0" rtlCol="0">
            <a:noAutofit/>
          </a:bodyPr>
          <a:lstStyle/>
          <a:p>
            <a:pPr marL="12700" marR="21590" algn="just">
              <a:lnSpc>
                <a:spcPts val="2550"/>
              </a:lnSpc>
              <a:spcBef>
                <a:spcPts val="125"/>
              </a:spcBef>
            </a:pPr>
            <a:r>
              <a:rPr sz="2400" spc="-4" dirty="0" smtClean="0">
                <a:latin typeface="Times New Roman" panose="02020603050405020304"/>
                <a:cs typeface="Times New Roman" panose="02020603050405020304"/>
              </a:rPr>
              <a:t>T</a:t>
            </a:r>
            <a:r>
              <a:rPr sz="2400" spc="9" dirty="0" smtClean="0">
                <a:latin typeface="Times New Roman" panose="02020603050405020304"/>
                <a:cs typeface="Times New Roman" panose="02020603050405020304"/>
              </a:rPr>
              <a:t>h</a:t>
            </a:r>
            <a:r>
              <a:rPr sz="2400" spc="0" dirty="0" smtClean="0">
                <a:latin typeface="Times New Roman" panose="02020603050405020304"/>
                <a:cs typeface="Times New Roman" panose="02020603050405020304"/>
              </a:rPr>
              <a:t>e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g</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nt </a:t>
            </a:r>
            <a:r>
              <a:rPr sz="2400" spc="4" dirty="0" smtClean="0">
                <a:latin typeface="Times New Roman" panose="02020603050405020304"/>
                <a:cs typeface="Times New Roman" panose="02020603050405020304"/>
              </a:rPr>
              <a:t>s</a:t>
            </a:r>
            <a:r>
              <a:rPr sz="2400" spc="0" dirty="0" smtClean="0">
                <a:latin typeface="Times New Roman" panose="02020603050405020304"/>
                <a:cs typeface="Times New Roman" panose="02020603050405020304"/>
              </a:rPr>
              <a:t>hou</a:t>
            </a:r>
            <a:r>
              <a:rPr sz="2400" spc="4" dirty="0" smtClean="0">
                <a:latin typeface="Times New Roman" panose="02020603050405020304"/>
                <a:cs typeface="Times New Roman" panose="02020603050405020304"/>
              </a:rPr>
              <a:t>l</a:t>
            </a:r>
            <a:r>
              <a:rPr sz="2400" spc="0" dirty="0" smtClean="0">
                <a:latin typeface="Times New Roman" panose="02020603050405020304"/>
                <a:cs typeface="Times New Roman" panose="02020603050405020304"/>
              </a:rPr>
              <a:t>d k</a:t>
            </a:r>
            <a:r>
              <a:rPr sz="2400" spc="4" dirty="0" smtClean="0">
                <a:latin typeface="Times New Roman" panose="02020603050405020304"/>
                <a:cs typeface="Times New Roman" panose="02020603050405020304"/>
              </a:rPr>
              <a:t>ee</a:t>
            </a:r>
            <a:r>
              <a:rPr sz="2400" spc="0" dirty="0" smtClean="0">
                <a:latin typeface="Times New Roman" panose="02020603050405020304"/>
                <a:cs typeface="Times New Roman" panose="02020603050405020304"/>
              </a:rPr>
              <a:t>p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ac</a:t>
            </a:r>
            <a:r>
              <a:rPr sz="2400" spc="0" dirty="0" smtClean="0">
                <a:latin typeface="Times New Roman" panose="02020603050405020304"/>
                <a:cs typeface="Times New Roman" panose="02020603050405020304"/>
              </a:rPr>
              <a:t>k of</a:t>
            </a:r>
            <a:r>
              <a:rPr sz="2400" spc="-9"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p</a:t>
            </a:r>
            <a:r>
              <a:rPr sz="2400" spc="4" dirty="0" smtClean="0">
                <a:latin typeface="Times New Roman" panose="02020603050405020304"/>
                <a:cs typeface="Times New Roman" panose="02020603050405020304"/>
              </a:rPr>
              <a:t>a</a:t>
            </a:r>
            <a:r>
              <a:rPr sz="2400" spc="9" dirty="0" smtClean="0">
                <a:latin typeface="Times New Roman" panose="02020603050405020304"/>
                <a:cs typeface="Times New Roman" panose="02020603050405020304"/>
              </a:rPr>
              <a:t>r</a:t>
            </a:r>
            <a:r>
              <a:rPr sz="2400" spc="0" dirty="0" smtClean="0">
                <a:latin typeface="Times New Roman" panose="02020603050405020304"/>
                <a:cs typeface="Times New Roman" panose="02020603050405020304"/>
              </a:rPr>
              <a:t>t of</a:t>
            </a:r>
            <a:r>
              <a:rPr sz="2400" spc="-9"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w</a:t>
            </a:r>
            <a:r>
              <a:rPr sz="2400" spc="-9"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l</a:t>
            </a:r>
            <a:r>
              <a:rPr sz="2400" spc="0" dirty="0" smtClean="0">
                <a:latin typeface="Times New Roman" panose="02020603050405020304"/>
                <a:cs typeface="Times New Roman" panose="02020603050405020304"/>
              </a:rPr>
              <a:t>d </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t</a:t>
            </a:r>
            <a:r>
              <a:rPr sz="2400" spc="14"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c</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n</a:t>
            </a:r>
            <a:r>
              <a:rPr sz="2400" spc="-9" dirty="0" smtClean="0">
                <a:latin typeface="Times New Roman" panose="02020603050405020304"/>
                <a:cs typeface="Times New Roman" panose="02020603050405020304"/>
              </a:rPr>
              <a:t>'</a:t>
            </a:r>
            <a:r>
              <a:rPr sz="2400" spc="0" dirty="0" smtClean="0">
                <a:latin typeface="Times New Roman" panose="02020603050405020304"/>
                <a:cs typeface="Times New Roman" panose="02020603050405020304"/>
              </a:rPr>
              <a:t>t </a:t>
            </a:r>
            <a:r>
              <a:rPr sz="2400" spc="4" dirty="0" smtClean="0">
                <a:latin typeface="Times New Roman" panose="02020603050405020304"/>
                <a:cs typeface="Times New Roman" panose="02020603050405020304"/>
              </a:rPr>
              <a:t>se</a:t>
            </a:r>
            <a:r>
              <a:rPr sz="2400" spc="0" dirty="0" smtClean="0">
                <a:latin typeface="Times New Roman" panose="02020603050405020304"/>
                <a:cs typeface="Times New Roman" panose="02020603050405020304"/>
              </a:rPr>
              <a:t>e now</a:t>
            </a:r>
            <a:endParaRPr sz="2400">
              <a:latin typeface="Times New Roman" panose="02020603050405020304"/>
              <a:cs typeface="Times New Roman" panose="02020603050405020304"/>
            </a:endParaRPr>
          </a:p>
          <a:p>
            <a:pPr marL="12700" marR="220345" algn="just">
              <a:lnSpc>
                <a:spcPts val="2590"/>
              </a:lnSpc>
              <a:spcBef>
                <a:spcPts val="700"/>
              </a:spcBef>
            </a:pPr>
            <a:r>
              <a:rPr sz="2400" spc="-4" dirty="0" smtClean="0">
                <a:latin typeface="Times New Roman" panose="02020603050405020304"/>
                <a:cs typeface="Times New Roman" panose="02020603050405020304"/>
              </a:rPr>
              <a:t>T</a:t>
            </a:r>
            <a:r>
              <a:rPr sz="2400" spc="9" dirty="0" smtClean="0">
                <a:latin typeface="Times New Roman" panose="02020603050405020304"/>
                <a:cs typeface="Times New Roman" panose="02020603050405020304"/>
              </a:rPr>
              <a:t>h</a:t>
            </a:r>
            <a:r>
              <a:rPr sz="2400" spc="0" dirty="0" smtClean="0">
                <a:latin typeface="Times New Roman" panose="02020603050405020304"/>
                <a:cs typeface="Times New Roman" panose="02020603050405020304"/>
              </a:rPr>
              <a:t>e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g</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nt </a:t>
            </a:r>
            <a:r>
              <a:rPr sz="2400" spc="4" dirty="0" smtClean="0">
                <a:latin typeface="Times New Roman" panose="02020603050405020304"/>
                <a:cs typeface="Times New Roman" panose="02020603050405020304"/>
              </a:rPr>
              <a:t>s</a:t>
            </a:r>
            <a:r>
              <a:rPr sz="2400" spc="0" dirty="0" smtClean="0">
                <a:latin typeface="Times New Roman" panose="02020603050405020304"/>
                <a:cs typeface="Times New Roman" panose="02020603050405020304"/>
              </a:rPr>
              <a:t>hou</a:t>
            </a:r>
            <a:r>
              <a:rPr sz="2400" spc="4" dirty="0" smtClean="0">
                <a:latin typeface="Times New Roman" panose="02020603050405020304"/>
                <a:cs typeface="Times New Roman" panose="02020603050405020304"/>
              </a:rPr>
              <a:t>l</a:t>
            </a:r>
            <a:r>
              <a:rPr sz="2400" spc="0" dirty="0" smtClean="0">
                <a:latin typeface="Times New Roman" panose="02020603050405020304"/>
                <a:cs typeface="Times New Roman" panose="02020603050405020304"/>
              </a:rPr>
              <a:t>d </a:t>
            </a:r>
            <a:r>
              <a:rPr sz="2400" spc="-14" dirty="0" smtClean="0">
                <a:latin typeface="Times New Roman" panose="02020603050405020304"/>
                <a:cs typeface="Times New Roman" panose="02020603050405020304"/>
              </a:rPr>
              <a:t>m</a:t>
            </a:r>
            <a:r>
              <a:rPr sz="2400" spc="4" dirty="0" smtClean="0">
                <a:latin typeface="Times New Roman" panose="02020603050405020304"/>
                <a:cs typeface="Times New Roman" panose="02020603050405020304"/>
              </a:rPr>
              <a:t>ai</a:t>
            </a:r>
            <a:r>
              <a:rPr sz="2400" spc="0"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tai</a:t>
            </a:r>
            <a:r>
              <a:rPr sz="2400" spc="0" dirty="0" smtClean="0">
                <a:latin typeface="Times New Roman" panose="02020603050405020304"/>
                <a:cs typeface="Times New Roman" panose="02020603050405020304"/>
              </a:rPr>
              <a:t>n </a:t>
            </a:r>
            <a:r>
              <a:rPr sz="2400" spc="4" dirty="0" smtClean="0">
                <a:latin typeface="Times New Roman" panose="02020603050405020304"/>
                <a:cs typeface="Times New Roman" panose="02020603050405020304"/>
              </a:rPr>
              <a:t>s</a:t>
            </a:r>
            <a:r>
              <a:rPr sz="2400" spc="0" dirty="0" smtClean="0">
                <a:latin typeface="Times New Roman" panose="02020603050405020304"/>
                <a:cs typeface="Times New Roman" panose="02020603050405020304"/>
              </a:rPr>
              <a:t>o</a:t>
            </a:r>
            <a:r>
              <a:rPr sz="2400" spc="-14" dirty="0" smtClean="0">
                <a:latin typeface="Times New Roman" panose="02020603050405020304"/>
                <a:cs typeface="Times New Roman" panose="02020603050405020304"/>
              </a:rPr>
              <a:t>m</a:t>
            </a:r>
            <a:r>
              <a:rPr sz="2400" spc="0" dirty="0" smtClean="0">
                <a:latin typeface="Times New Roman" panose="02020603050405020304"/>
                <a:cs typeface="Times New Roman" panose="02020603050405020304"/>
              </a:rPr>
              <a:t>e </a:t>
            </a:r>
            <a:r>
              <a:rPr sz="2400" spc="4" dirty="0" smtClean="0">
                <a:latin typeface="Times New Roman" panose="02020603050405020304"/>
                <a:cs typeface="Times New Roman" panose="02020603050405020304"/>
              </a:rPr>
              <a:t>s</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r</a:t>
            </a:r>
            <a:r>
              <a:rPr sz="2400" spc="0" dirty="0" smtClean="0">
                <a:latin typeface="Times New Roman" panose="02020603050405020304"/>
                <a:cs typeface="Times New Roman" panose="02020603050405020304"/>
              </a:rPr>
              <a:t>t of</a:t>
            </a:r>
            <a:r>
              <a:rPr sz="2400" spc="-9"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te</a:t>
            </a:r>
            <a:r>
              <a:rPr sz="2400" spc="9" dirty="0" smtClean="0">
                <a:latin typeface="Times New Roman" panose="02020603050405020304"/>
                <a:cs typeface="Times New Roman" panose="02020603050405020304"/>
              </a:rPr>
              <a:t>r</a:t>
            </a:r>
            <a:r>
              <a:rPr sz="2400" spc="-9"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l </a:t>
            </a:r>
            <a:r>
              <a:rPr sz="2400" spc="4" dirty="0" smtClean="0">
                <a:latin typeface="Times New Roman" panose="02020603050405020304"/>
                <a:cs typeface="Times New Roman" panose="02020603050405020304"/>
              </a:rPr>
              <a:t>stat</a:t>
            </a:r>
            <a:r>
              <a:rPr sz="2400" spc="0" dirty="0" smtClean="0">
                <a:latin typeface="Times New Roman" panose="02020603050405020304"/>
                <a:cs typeface="Times New Roman" panose="02020603050405020304"/>
              </a:rPr>
              <a:t>e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t d</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p</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nds on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p</a:t>
            </a:r>
            <a:r>
              <a:rPr sz="2400" spc="4" dirty="0" smtClean="0">
                <a:latin typeface="Times New Roman" panose="02020603050405020304"/>
                <a:cs typeface="Times New Roman" panose="02020603050405020304"/>
              </a:rPr>
              <a:t>e</a:t>
            </a:r>
            <a:r>
              <a:rPr sz="2400" spc="9"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c</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pt h</a:t>
            </a:r>
            <a:r>
              <a:rPr sz="2400" spc="4" dirty="0" smtClean="0">
                <a:latin typeface="Times New Roman" panose="02020603050405020304"/>
                <a:cs typeface="Times New Roman" panose="02020603050405020304"/>
              </a:rPr>
              <a:t>ist</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r</a:t>
            </a:r>
            <a:r>
              <a:rPr sz="2400" spc="0" dirty="0" smtClean="0">
                <a:latin typeface="Times New Roman" panose="02020603050405020304"/>
                <a:cs typeface="Times New Roman" panose="02020603050405020304"/>
              </a:rPr>
              <a:t>y </a:t>
            </a:r>
            <a:r>
              <a:rPr sz="2400" spc="4" dirty="0" smtClean="0">
                <a:latin typeface="Times New Roman" panose="02020603050405020304"/>
                <a:cs typeface="Times New Roman" panose="02020603050405020304"/>
              </a:rPr>
              <a:t>a</a:t>
            </a:r>
            <a:r>
              <a:rPr sz="2400" spc="-9" dirty="0" smtClean="0">
                <a:latin typeface="Times New Roman" panose="02020603050405020304"/>
                <a:cs typeface="Times New Roman" panose="02020603050405020304"/>
              </a:rPr>
              <a:t>n</a:t>
            </a:r>
            <a:r>
              <a:rPr sz="2400" spc="0" dirty="0" smtClean="0">
                <a:latin typeface="Times New Roman" panose="02020603050405020304"/>
                <a:cs typeface="Times New Roman" panose="02020603050405020304"/>
              </a:rPr>
              <a:t>d</a:t>
            </a:r>
            <a:r>
              <a:rPr sz="2400" spc="9" dirty="0" smtClean="0">
                <a:latin typeface="Times New Roman" panose="02020603050405020304"/>
                <a:cs typeface="Times New Roman" panose="02020603050405020304"/>
              </a:rPr>
              <a:t> </a:t>
            </a:r>
            <a:r>
              <a:rPr sz="2400" spc="0"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e</a:t>
            </a:r>
            <a:r>
              <a:rPr sz="2400" spc="-9" dirty="0" smtClean="0">
                <a:latin typeface="Times New Roman" panose="02020603050405020304"/>
                <a:cs typeface="Times New Roman" panose="02020603050405020304"/>
              </a:rPr>
              <a:t>f</a:t>
            </a:r>
            <a:r>
              <a:rPr sz="2400" spc="4" dirty="0" smtClean="0">
                <a:latin typeface="Times New Roman" panose="02020603050405020304"/>
                <a:cs typeface="Times New Roman" panose="02020603050405020304"/>
              </a:rPr>
              <a:t>lect</a:t>
            </a:r>
            <a:r>
              <a:rPr sz="2400" spc="0" dirty="0" smtClean="0">
                <a:latin typeface="Times New Roman" panose="02020603050405020304"/>
                <a:cs typeface="Times New Roman" panose="02020603050405020304"/>
              </a:rPr>
              <a:t>s</a:t>
            </a:r>
            <a:r>
              <a:rPr sz="2400" spc="4"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t </a:t>
            </a:r>
            <a:r>
              <a:rPr sz="2400" spc="14" dirty="0" smtClean="0">
                <a:latin typeface="Times New Roman" panose="02020603050405020304"/>
                <a:cs typeface="Times New Roman" panose="02020603050405020304"/>
              </a:rPr>
              <a:t>l</a:t>
            </a:r>
            <a:r>
              <a:rPr sz="2400" spc="4" dirty="0" smtClean="0">
                <a:latin typeface="Times New Roman" panose="02020603050405020304"/>
                <a:cs typeface="Times New Roman" panose="02020603050405020304"/>
              </a:rPr>
              <a:t>e</a:t>
            </a:r>
            <a:r>
              <a:rPr sz="2400" spc="-4" dirty="0" smtClean="0">
                <a:latin typeface="Times New Roman" panose="02020603050405020304"/>
                <a:cs typeface="Times New Roman" panose="02020603050405020304"/>
              </a:rPr>
              <a:t>a</a:t>
            </a:r>
            <a:r>
              <a:rPr sz="2400" spc="4" dirty="0" smtClean="0">
                <a:latin typeface="Times New Roman" panose="02020603050405020304"/>
                <a:cs typeface="Times New Roman" panose="02020603050405020304"/>
              </a:rPr>
              <a:t>s</a:t>
            </a:r>
            <a:r>
              <a:rPr sz="2400" spc="0" dirty="0" smtClean="0">
                <a:latin typeface="Times New Roman" panose="02020603050405020304"/>
                <a:cs typeface="Times New Roman" panose="02020603050405020304"/>
              </a:rPr>
              <a:t>t </a:t>
            </a:r>
            <a:r>
              <a:rPr sz="2400" spc="4" dirty="0" smtClean="0">
                <a:latin typeface="Times New Roman" panose="02020603050405020304"/>
                <a:cs typeface="Times New Roman" panose="02020603050405020304"/>
              </a:rPr>
              <a:t>s</a:t>
            </a:r>
            <a:r>
              <a:rPr sz="2400" spc="0" dirty="0" smtClean="0">
                <a:latin typeface="Times New Roman" panose="02020603050405020304"/>
                <a:cs typeface="Times New Roman" panose="02020603050405020304"/>
              </a:rPr>
              <a:t>o</a:t>
            </a:r>
            <a:r>
              <a:rPr sz="2400" spc="-14" dirty="0" smtClean="0">
                <a:latin typeface="Times New Roman" panose="02020603050405020304"/>
                <a:cs typeface="Times New Roman" panose="02020603050405020304"/>
              </a:rPr>
              <a:t>m</a:t>
            </a:r>
            <a:r>
              <a:rPr sz="2400" spc="0" dirty="0" smtClean="0">
                <a:latin typeface="Times New Roman" panose="02020603050405020304"/>
                <a:cs typeface="Times New Roman" panose="02020603050405020304"/>
              </a:rPr>
              <a:t>e of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u</a:t>
            </a:r>
            <a:r>
              <a:rPr sz="2400" spc="-9" dirty="0" smtClean="0">
                <a:latin typeface="Times New Roman" panose="02020603050405020304"/>
                <a:cs typeface="Times New Roman" panose="02020603050405020304"/>
              </a:rPr>
              <a:t>n</a:t>
            </a:r>
            <a:r>
              <a:rPr sz="2400" spc="0" dirty="0" smtClean="0">
                <a:latin typeface="Times New Roman" panose="02020603050405020304"/>
                <a:cs typeface="Times New Roman" panose="02020603050405020304"/>
              </a:rPr>
              <a:t>ob</a:t>
            </a:r>
            <a:r>
              <a:rPr sz="2400" spc="4" dirty="0" smtClean="0">
                <a:latin typeface="Times New Roman" panose="02020603050405020304"/>
                <a:cs typeface="Times New Roman" panose="02020603050405020304"/>
              </a:rPr>
              <a:t>se</a:t>
            </a:r>
            <a:r>
              <a:rPr sz="2400" spc="9" dirty="0" smtClean="0">
                <a:latin typeface="Times New Roman" panose="02020603050405020304"/>
                <a:cs typeface="Times New Roman" panose="02020603050405020304"/>
              </a:rPr>
              <a:t>r</a:t>
            </a:r>
            <a:r>
              <a:rPr sz="2400" spc="-9" dirty="0" smtClean="0">
                <a:latin typeface="Times New Roman" panose="02020603050405020304"/>
                <a:cs typeface="Times New Roman" panose="02020603050405020304"/>
              </a:rPr>
              <a:t>v</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d </a:t>
            </a:r>
            <a:r>
              <a:rPr sz="2400" spc="4" dirty="0" smtClean="0">
                <a:latin typeface="Times New Roman" panose="02020603050405020304"/>
                <a:cs typeface="Times New Roman" panose="02020603050405020304"/>
              </a:rPr>
              <a:t>as</a:t>
            </a:r>
            <a:r>
              <a:rPr sz="2400" spc="0" dirty="0" smtClean="0">
                <a:latin typeface="Times New Roman" panose="02020603050405020304"/>
                <a:cs typeface="Times New Roman" panose="02020603050405020304"/>
              </a:rPr>
              <a:t>p</a:t>
            </a:r>
            <a:r>
              <a:rPr sz="2400" spc="4" dirty="0" smtClean="0">
                <a:latin typeface="Times New Roman" panose="02020603050405020304"/>
                <a:cs typeface="Times New Roman" panose="02020603050405020304"/>
              </a:rPr>
              <a:t>e</a:t>
            </a:r>
            <a:r>
              <a:rPr sz="2400" spc="-4" dirty="0" smtClean="0">
                <a:latin typeface="Times New Roman" panose="02020603050405020304"/>
                <a:cs typeface="Times New Roman" panose="02020603050405020304"/>
              </a:rPr>
              <a:t>c</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s</a:t>
            </a:r>
            <a:r>
              <a:rPr sz="2400" spc="4" dirty="0" smtClean="0">
                <a:latin typeface="Times New Roman" panose="02020603050405020304"/>
                <a:cs typeface="Times New Roman" panose="02020603050405020304"/>
              </a:rPr>
              <a:t> </a:t>
            </a:r>
            <a:r>
              <a:rPr sz="2400" spc="0" dirty="0" smtClean="0">
                <a:latin typeface="Times New Roman" panose="02020603050405020304"/>
                <a:cs typeface="Times New Roman" panose="02020603050405020304"/>
              </a:rPr>
              <a:t>of</a:t>
            </a:r>
            <a:r>
              <a:rPr sz="2400" spc="-9"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9" dirty="0" smtClean="0">
                <a:latin typeface="Times New Roman" panose="02020603050405020304"/>
                <a:cs typeface="Times New Roman" panose="02020603050405020304"/>
              </a:rPr>
              <a:t>h</a:t>
            </a:r>
            <a:r>
              <a:rPr sz="2400" spc="0" dirty="0" smtClean="0">
                <a:latin typeface="Times New Roman" panose="02020603050405020304"/>
                <a:cs typeface="Times New Roman" panose="02020603050405020304"/>
              </a:rPr>
              <a:t>e </a:t>
            </a:r>
            <a:r>
              <a:rPr sz="2400" spc="4" dirty="0" smtClean="0">
                <a:latin typeface="Times New Roman" panose="02020603050405020304"/>
                <a:cs typeface="Times New Roman" panose="02020603050405020304"/>
              </a:rPr>
              <a:t>c</a:t>
            </a:r>
            <a:r>
              <a:rPr sz="2400" spc="0" dirty="0" smtClean="0">
                <a:latin typeface="Times New Roman" panose="02020603050405020304"/>
                <a:cs typeface="Times New Roman" panose="02020603050405020304"/>
              </a:rPr>
              <a:t>u</a:t>
            </a:r>
            <a:r>
              <a:rPr sz="2400" spc="9" dirty="0" smtClean="0">
                <a:latin typeface="Times New Roman" panose="02020603050405020304"/>
                <a:cs typeface="Times New Roman" panose="02020603050405020304"/>
              </a:rPr>
              <a:t>r</a:t>
            </a:r>
            <a:r>
              <a:rPr sz="2400" spc="0"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nt </a:t>
            </a:r>
            <a:r>
              <a:rPr sz="2400" spc="4" dirty="0" smtClean="0">
                <a:latin typeface="Times New Roman" panose="02020603050405020304"/>
                <a:cs typeface="Times New Roman" panose="02020603050405020304"/>
              </a:rPr>
              <a:t>stat</a:t>
            </a:r>
            <a:r>
              <a:rPr sz="2400" spc="0" dirty="0" smtClean="0">
                <a:latin typeface="Times New Roman" panose="02020603050405020304"/>
                <a:cs typeface="Times New Roman" panose="02020603050405020304"/>
              </a:rPr>
              <a:t>e</a:t>
            </a:r>
            <a:endParaRPr sz="2400">
              <a:latin typeface="Times New Roman" panose="02020603050405020304"/>
              <a:cs typeface="Times New Roman" panose="02020603050405020304"/>
            </a:endParaRPr>
          </a:p>
          <a:p>
            <a:pPr marL="12700">
              <a:lnSpc>
                <a:spcPts val="2590"/>
              </a:lnSpc>
              <a:spcBef>
                <a:spcPts val="700"/>
              </a:spcBef>
            </a:pPr>
            <a:r>
              <a:rPr sz="2400" spc="-4" dirty="0" smtClean="0">
                <a:latin typeface="Times New Roman" panose="02020603050405020304"/>
                <a:cs typeface="Times New Roman" panose="02020603050405020304"/>
              </a:rPr>
              <a:t>U</a:t>
            </a:r>
            <a:r>
              <a:rPr sz="2400" spc="0" dirty="0" smtClean="0">
                <a:latin typeface="Times New Roman" panose="02020603050405020304"/>
                <a:cs typeface="Times New Roman" panose="02020603050405020304"/>
              </a:rPr>
              <a:t>pd</a:t>
            </a:r>
            <a:r>
              <a:rPr sz="2400" spc="4" dirty="0" smtClean="0">
                <a:latin typeface="Times New Roman" panose="02020603050405020304"/>
                <a:cs typeface="Times New Roman" panose="02020603050405020304"/>
              </a:rPr>
              <a:t>ati</a:t>
            </a:r>
            <a:r>
              <a:rPr sz="2400" spc="0" dirty="0" smtClean="0">
                <a:latin typeface="Times New Roman" panose="02020603050405020304"/>
                <a:cs typeface="Times New Roman" panose="02020603050405020304"/>
              </a:rPr>
              <a:t>ng </a:t>
            </a:r>
            <a:r>
              <a:rPr sz="2400" spc="1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n</a:t>
            </a:r>
            <a:r>
              <a:rPr sz="2400" spc="14" dirty="0" smtClean="0">
                <a:latin typeface="Times New Roman" panose="02020603050405020304"/>
                <a:cs typeface="Times New Roman" panose="02020603050405020304"/>
              </a:rPr>
              <a:t>t</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rn</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l </a:t>
            </a:r>
            <a:r>
              <a:rPr sz="2400" spc="4" dirty="0" smtClean="0">
                <a:latin typeface="Times New Roman" panose="02020603050405020304"/>
                <a:cs typeface="Times New Roman" panose="02020603050405020304"/>
              </a:rPr>
              <a:t>stat</a:t>
            </a:r>
            <a:r>
              <a:rPr sz="2400" spc="0" dirty="0" smtClean="0">
                <a:latin typeface="Times New Roman" panose="02020603050405020304"/>
                <a:cs typeface="Times New Roman" panose="02020603050405020304"/>
              </a:rPr>
              <a:t>e </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n</a:t>
            </a:r>
            <a:r>
              <a:rPr sz="2400" spc="-9" dirty="0" smtClean="0">
                <a:latin typeface="Times New Roman" panose="02020603050405020304"/>
                <a:cs typeface="Times New Roman" panose="02020603050405020304"/>
              </a:rPr>
              <a:t>f</a:t>
            </a:r>
            <a:r>
              <a:rPr sz="2400" spc="0" dirty="0" smtClean="0">
                <a:latin typeface="Times New Roman" panose="02020603050405020304"/>
                <a:cs typeface="Times New Roman" panose="02020603050405020304"/>
              </a:rPr>
              <a:t>or</a:t>
            </a:r>
            <a:r>
              <a:rPr sz="2400" spc="-14" dirty="0" smtClean="0">
                <a:latin typeface="Times New Roman" panose="02020603050405020304"/>
                <a:cs typeface="Times New Roman" panose="02020603050405020304"/>
              </a:rPr>
              <a:t>m</a:t>
            </a:r>
            <a:r>
              <a:rPr sz="2400" spc="4" dirty="0" smtClean="0">
                <a:latin typeface="Times New Roman" panose="02020603050405020304"/>
                <a:cs typeface="Times New Roman" panose="02020603050405020304"/>
              </a:rPr>
              <a:t>ati</a:t>
            </a:r>
            <a:r>
              <a:rPr sz="2400" spc="0" dirty="0" smtClean="0">
                <a:latin typeface="Times New Roman" panose="02020603050405020304"/>
                <a:cs typeface="Times New Roman" panose="02020603050405020304"/>
              </a:rPr>
              <a:t>on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s</a:t>
            </a:r>
            <a:r>
              <a:rPr sz="2400" spc="4" dirty="0" smtClean="0">
                <a:latin typeface="Times New Roman" panose="02020603050405020304"/>
                <a:cs typeface="Times New Roman" panose="02020603050405020304"/>
              </a:rPr>
              <a:t> ti</a:t>
            </a:r>
            <a:r>
              <a:rPr sz="2400" spc="-14" dirty="0" smtClean="0">
                <a:latin typeface="Times New Roman" panose="02020603050405020304"/>
                <a:cs typeface="Times New Roman" panose="02020603050405020304"/>
              </a:rPr>
              <a:t>m</a:t>
            </a:r>
            <a:r>
              <a:rPr sz="2400" spc="0" dirty="0" smtClean="0">
                <a:latin typeface="Times New Roman" panose="02020603050405020304"/>
                <a:cs typeface="Times New Roman" panose="02020603050405020304"/>
              </a:rPr>
              <a:t>e go</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s by </a:t>
            </a:r>
            <a:r>
              <a:rPr sz="2400" spc="9"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qu</a:t>
            </a:r>
            <a:r>
              <a:rPr sz="2400" spc="4" dirty="0" smtClean="0">
                <a:latin typeface="Times New Roman" panose="02020603050405020304"/>
                <a:cs typeface="Times New Roman" panose="02020603050405020304"/>
              </a:rPr>
              <a:t>i</a:t>
            </a:r>
            <a:r>
              <a:rPr sz="2400" spc="9"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s </a:t>
            </a:r>
            <a:r>
              <a:rPr sz="2400" spc="14" dirty="0" smtClean="0">
                <a:latin typeface="Times New Roman" panose="02020603050405020304"/>
                <a:cs typeface="Times New Roman" panose="02020603050405020304"/>
              </a:rPr>
              <a:t>t</a:t>
            </a:r>
            <a:r>
              <a:rPr sz="2400" spc="-14" dirty="0" smtClean="0">
                <a:latin typeface="Times New Roman" panose="02020603050405020304"/>
                <a:cs typeface="Times New Roman" panose="02020603050405020304"/>
              </a:rPr>
              <a:t>w</a:t>
            </a:r>
            <a:r>
              <a:rPr sz="2400" spc="0" dirty="0" smtClean="0">
                <a:latin typeface="Times New Roman" panose="02020603050405020304"/>
                <a:cs typeface="Times New Roman" panose="02020603050405020304"/>
              </a:rPr>
              <a:t>o k</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nds</a:t>
            </a:r>
            <a:r>
              <a:rPr sz="2400" spc="4" dirty="0" smtClean="0">
                <a:latin typeface="Times New Roman" panose="02020603050405020304"/>
                <a:cs typeface="Times New Roman" panose="02020603050405020304"/>
              </a:rPr>
              <a:t> </a:t>
            </a:r>
            <a:r>
              <a:rPr sz="2400" spc="0" dirty="0" smtClean="0">
                <a:latin typeface="Times New Roman" panose="02020603050405020304"/>
                <a:cs typeface="Times New Roman" panose="02020603050405020304"/>
              </a:rPr>
              <a:t>of</a:t>
            </a:r>
            <a:r>
              <a:rPr sz="2400" spc="-9" dirty="0" smtClean="0">
                <a:latin typeface="Times New Roman" panose="02020603050405020304"/>
                <a:cs typeface="Times New Roman" panose="02020603050405020304"/>
              </a:rPr>
              <a:t> </a:t>
            </a:r>
            <a:r>
              <a:rPr sz="2400" spc="0" dirty="0" smtClean="0">
                <a:latin typeface="Times New Roman" panose="02020603050405020304"/>
                <a:cs typeface="Times New Roman" panose="02020603050405020304"/>
              </a:rPr>
              <a:t>kno</a:t>
            </a:r>
            <a:r>
              <a:rPr sz="2400" spc="-4" dirty="0" smtClean="0">
                <a:latin typeface="Times New Roman" panose="02020603050405020304"/>
                <a:cs typeface="Times New Roman" panose="02020603050405020304"/>
              </a:rPr>
              <a:t>w</a:t>
            </a:r>
            <a:r>
              <a:rPr sz="2400" spc="4" dirty="0" smtClean="0">
                <a:latin typeface="Times New Roman" panose="02020603050405020304"/>
                <a:cs typeface="Times New Roman" panose="02020603050405020304"/>
              </a:rPr>
              <a:t>le</a:t>
            </a:r>
            <a:r>
              <a:rPr sz="2400" spc="0" dirty="0" smtClean="0">
                <a:latin typeface="Times New Roman" panose="02020603050405020304"/>
                <a:cs typeface="Times New Roman" panose="02020603050405020304"/>
              </a:rPr>
              <a:t>dge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o be </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c</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d</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d </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n </a:t>
            </a:r>
            <a:r>
              <a:rPr sz="2400" spc="1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g</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nt p</a:t>
            </a:r>
            <a:r>
              <a:rPr sz="2400" spc="9" dirty="0" smtClean="0">
                <a:latin typeface="Times New Roman" panose="02020603050405020304"/>
                <a:cs typeface="Times New Roman" panose="02020603050405020304"/>
              </a:rPr>
              <a:t>r</a:t>
            </a:r>
            <a:r>
              <a:rPr sz="2400" spc="0" dirty="0" smtClean="0">
                <a:latin typeface="Times New Roman" panose="02020603050405020304"/>
                <a:cs typeface="Times New Roman" panose="02020603050405020304"/>
              </a:rPr>
              <a:t>ogr</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m</a:t>
            </a:r>
            <a:endParaRPr sz="2400">
              <a:latin typeface="Times New Roman" panose="02020603050405020304"/>
              <a:cs typeface="Times New Roman" panose="02020603050405020304"/>
            </a:endParaRPr>
          </a:p>
        </p:txBody>
      </p:sp>
      <p:sp>
        <p:nvSpPr>
          <p:cNvPr id="14" name="object 14"/>
          <p:cNvSpPr txBox="1"/>
          <p:nvPr/>
        </p:nvSpPr>
        <p:spPr>
          <a:xfrm>
            <a:off x="77470" y="267700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3" name="object 13"/>
          <p:cNvSpPr txBox="1"/>
          <p:nvPr/>
        </p:nvSpPr>
        <p:spPr>
          <a:xfrm>
            <a:off x="534670" y="3395825"/>
            <a:ext cx="223520"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2" name="object 12"/>
          <p:cNvSpPr txBox="1"/>
          <p:nvPr/>
        </p:nvSpPr>
        <p:spPr>
          <a:xfrm>
            <a:off x="814069" y="3412335"/>
            <a:ext cx="7704988" cy="643889"/>
          </a:xfrm>
          <a:prstGeom prst="rect">
            <a:avLst/>
          </a:prstGeom>
        </p:spPr>
        <p:txBody>
          <a:bodyPr wrap="square" lIns="0" tIns="0" rIns="0" bIns="0" rtlCol="0">
            <a:noAutofit/>
          </a:bodyPr>
          <a:lstStyle/>
          <a:p>
            <a:pPr marL="12700">
              <a:lnSpc>
                <a:spcPts val="2470"/>
              </a:lnSpc>
              <a:spcBef>
                <a:spcPts val="180"/>
              </a:spcBef>
            </a:pPr>
            <a:r>
              <a:rPr sz="2400" spc="9" dirty="0" smtClean="0">
                <a:latin typeface="Times New Roman" panose="02020603050405020304"/>
                <a:cs typeface="Times New Roman" panose="02020603050405020304"/>
              </a:rPr>
              <a:t>I</a:t>
            </a:r>
            <a:r>
              <a:rPr sz="2400" spc="-9" dirty="0" smtClean="0">
                <a:latin typeface="Times New Roman" panose="02020603050405020304"/>
                <a:cs typeface="Times New Roman" panose="02020603050405020304"/>
              </a:rPr>
              <a:t>nf</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r</a:t>
            </a:r>
            <a:r>
              <a:rPr sz="2400" spc="-25" dirty="0" smtClean="0">
                <a:latin typeface="Times New Roman" panose="02020603050405020304"/>
                <a:cs typeface="Times New Roman" panose="02020603050405020304"/>
              </a:rPr>
              <a:t>m</a:t>
            </a:r>
            <a:r>
              <a:rPr sz="2400" spc="4" dirty="0" smtClean="0">
                <a:latin typeface="Times New Roman" panose="02020603050405020304"/>
                <a:cs typeface="Times New Roman" panose="02020603050405020304"/>
              </a:rPr>
              <a:t>ati</a:t>
            </a:r>
            <a:r>
              <a:rPr sz="2400" spc="9" dirty="0" smtClean="0">
                <a:latin typeface="Times New Roman" panose="02020603050405020304"/>
                <a:cs typeface="Times New Roman" panose="02020603050405020304"/>
              </a:rPr>
              <a:t>o</a:t>
            </a:r>
            <a:r>
              <a:rPr sz="2400" spc="0" dirty="0" smtClean="0">
                <a:latin typeface="Times New Roman" panose="02020603050405020304"/>
                <a:cs typeface="Times New Roman" panose="02020603050405020304"/>
              </a:rPr>
              <a:t>n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bout</a:t>
            </a:r>
            <a:r>
              <a:rPr sz="2400" spc="14" dirty="0" smtClean="0">
                <a:latin typeface="Times New Roman" panose="02020603050405020304"/>
                <a:cs typeface="Times New Roman" panose="02020603050405020304"/>
              </a:rPr>
              <a:t> </a:t>
            </a:r>
            <a:r>
              <a:rPr sz="2400" spc="-9" dirty="0" smtClean="0">
                <a:latin typeface="Times New Roman" panose="02020603050405020304"/>
                <a:cs typeface="Times New Roman" panose="02020603050405020304"/>
              </a:rPr>
              <a:t>h</a:t>
            </a:r>
            <a:r>
              <a:rPr sz="2400" spc="9" dirty="0" smtClean="0">
                <a:latin typeface="Times New Roman" panose="02020603050405020304"/>
                <a:cs typeface="Times New Roman" panose="02020603050405020304"/>
              </a:rPr>
              <a:t>o</a:t>
            </a:r>
            <a:r>
              <a:rPr sz="2400" spc="0" dirty="0" smtClean="0">
                <a:latin typeface="Times New Roman" panose="02020603050405020304"/>
                <a:cs typeface="Times New Roman" panose="02020603050405020304"/>
              </a:rPr>
              <a:t>w</a:t>
            </a:r>
            <a:r>
              <a:rPr sz="2400" spc="-14"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w</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l</a:t>
            </a:r>
            <a:r>
              <a:rPr sz="2400" spc="0" dirty="0" smtClean="0">
                <a:latin typeface="Times New Roman" panose="02020603050405020304"/>
                <a:cs typeface="Times New Roman" panose="02020603050405020304"/>
              </a:rPr>
              <a:t>d </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vo</a:t>
            </a:r>
            <a:r>
              <a:rPr sz="2400" spc="4" dirty="0" smtClean="0">
                <a:latin typeface="Times New Roman" panose="02020603050405020304"/>
                <a:cs typeface="Times New Roman" panose="02020603050405020304"/>
              </a:rPr>
              <a:t>l</a:t>
            </a:r>
            <a:r>
              <a:rPr sz="2400" spc="0" dirty="0" smtClean="0">
                <a:latin typeface="Times New Roman" panose="02020603050405020304"/>
                <a:cs typeface="Times New Roman" panose="02020603050405020304"/>
              </a:rPr>
              <a:t>v</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s </a:t>
            </a:r>
            <a:r>
              <a:rPr sz="2400" spc="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nd</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p</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nd</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tl</a:t>
            </a:r>
            <a:r>
              <a:rPr sz="2400" spc="0" dirty="0" smtClean="0">
                <a:latin typeface="Times New Roman" panose="02020603050405020304"/>
                <a:cs typeface="Times New Roman" panose="02020603050405020304"/>
              </a:rPr>
              <a:t>y of</a:t>
            </a:r>
            <a:r>
              <a:rPr sz="2400" spc="-9"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a</a:t>
            </a:r>
            <a:r>
              <a:rPr sz="2400" spc="-9" dirty="0" smtClean="0">
                <a:latin typeface="Times New Roman" panose="02020603050405020304"/>
                <a:cs typeface="Times New Roman" panose="02020603050405020304"/>
              </a:rPr>
              <a:t>g</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nt</a:t>
            </a:r>
            <a:endParaRPr sz="2400">
              <a:latin typeface="Times New Roman" panose="02020603050405020304"/>
              <a:cs typeface="Times New Roman" panose="02020603050405020304"/>
            </a:endParaRPr>
          </a:p>
        </p:txBody>
      </p:sp>
      <p:sp>
        <p:nvSpPr>
          <p:cNvPr id="11" name="object 11"/>
          <p:cNvSpPr txBox="1"/>
          <p:nvPr/>
        </p:nvSpPr>
        <p:spPr>
          <a:xfrm>
            <a:off x="534670" y="4100675"/>
            <a:ext cx="223520"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10" name="object 10"/>
          <p:cNvSpPr txBox="1"/>
          <p:nvPr/>
        </p:nvSpPr>
        <p:spPr>
          <a:xfrm>
            <a:off x="814069" y="4117185"/>
            <a:ext cx="4841239" cy="330200"/>
          </a:xfrm>
          <a:prstGeom prst="rect">
            <a:avLst/>
          </a:prstGeom>
        </p:spPr>
        <p:txBody>
          <a:bodyPr wrap="square" lIns="0" tIns="0" rIns="0" bIns="0" rtlCol="0">
            <a:noAutofit/>
          </a:bodyPr>
          <a:lstStyle/>
          <a:p>
            <a:pPr marL="12700">
              <a:lnSpc>
                <a:spcPts val="2550"/>
              </a:lnSpc>
              <a:spcBef>
                <a:spcPts val="125"/>
              </a:spcBef>
            </a:pPr>
            <a:r>
              <a:rPr sz="2400" spc="9" dirty="0" smtClean="0">
                <a:latin typeface="Times New Roman" panose="02020603050405020304"/>
                <a:cs typeface="Times New Roman" panose="02020603050405020304"/>
              </a:rPr>
              <a:t>I</a:t>
            </a:r>
            <a:r>
              <a:rPr sz="2400" spc="-9" dirty="0" smtClean="0">
                <a:latin typeface="Times New Roman" panose="02020603050405020304"/>
                <a:cs typeface="Times New Roman" panose="02020603050405020304"/>
              </a:rPr>
              <a:t>nf</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r</a:t>
            </a:r>
            <a:r>
              <a:rPr sz="2400" spc="-25" dirty="0" smtClean="0">
                <a:latin typeface="Times New Roman" panose="02020603050405020304"/>
                <a:cs typeface="Times New Roman" panose="02020603050405020304"/>
              </a:rPr>
              <a:t>m</a:t>
            </a:r>
            <a:r>
              <a:rPr sz="2400" spc="4" dirty="0" smtClean="0">
                <a:latin typeface="Times New Roman" panose="02020603050405020304"/>
                <a:cs typeface="Times New Roman" panose="02020603050405020304"/>
              </a:rPr>
              <a:t>ati</a:t>
            </a:r>
            <a:r>
              <a:rPr sz="2400" spc="9" dirty="0" smtClean="0">
                <a:latin typeface="Times New Roman" panose="02020603050405020304"/>
                <a:cs typeface="Times New Roman" panose="02020603050405020304"/>
              </a:rPr>
              <a:t>o</a:t>
            </a:r>
            <a:r>
              <a:rPr sz="2400" spc="0" dirty="0" smtClean="0">
                <a:latin typeface="Times New Roman" panose="02020603050405020304"/>
                <a:cs typeface="Times New Roman" panose="02020603050405020304"/>
              </a:rPr>
              <a:t>n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bout</a:t>
            </a:r>
            <a:r>
              <a:rPr sz="2400" spc="14" dirty="0" smtClean="0">
                <a:latin typeface="Times New Roman" panose="02020603050405020304"/>
                <a:cs typeface="Times New Roman" panose="02020603050405020304"/>
              </a:rPr>
              <a:t> </a:t>
            </a:r>
            <a:r>
              <a:rPr sz="2400" spc="-9" dirty="0" smtClean="0">
                <a:latin typeface="Times New Roman" panose="02020603050405020304"/>
                <a:cs typeface="Times New Roman" panose="02020603050405020304"/>
              </a:rPr>
              <a:t>h</a:t>
            </a:r>
            <a:r>
              <a:rPr sz="2400" spc="9" dirty="0" smtClean="0">
                <a:latin typeface="Times New Roman" panose="02020603050405020304"/>
                <a:cs typeface="Times New Roman" panose="02020603050405020304"/>
              </a:rPr>
              <a:t>o</a:t>
            </a:r>
            <a:r>
              <a:rPr sz="2400" spc="0" dirty="0" smtClean="0">
                <a:latin typeface="Times New Roman" panose="02020603050405020304"/>
                <a:cs typeface="Times New Roman" panose="02020603050405020304"/>
              </a:rPr>
              <a:t>w</a:t>
            </a:r>
            <a:r>
              <a:rPr sz="2400" spc="-14"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a</a:t>
            </a:r>
            <a:r>
              <a:rPr sz="2400" spc="0" dirty="0" smtClean="0">
                <a:latin typeface="Times New Roman" panose="02020603050405020304"/>
                <a:cs typeface="Times New Roman" panose="02020603050405020304"/>
              </a:rPr>
              <a:t>g</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t</a:t>
            </a:r>
            <a:r>
              <a:rPr sz="2400" spc="-9" dirty="0" smtClean="0">
                <a:latin typeface="Times New Roman" panose="02020603050405020304"/>
                <a:cs typeface="Times New Roman" panose="02020603050405020304"/>
              </a:rPr>
              <a:t>'</a:t>
            </a:r>
            <a:r>
              <a:rPr sz="2400" spc="0" dirty="0" smtClean="0">
                <a:latin typeface="Times New Roman" panose="02020603050405020304"/>
                <a:cs typeface="Times New Roman" panose="02020603050405020304"/>
              </a:rPr>
              <a:t>s</a:t>
            </a:r>
            <a:r>
              <a:rPr sz="2400" spc="4" dirty="0" smtClean="0">
                <a:latin typeface="Times New Roman" panose="02020603050405020304"/>
                <a:cs typeface="Times New Roman" panose="02020603050405020304"/>
              </a:rPr>
              <a:t> </a:t>
            </a:r>
            <a:r>
              <a:rPr sz="2400" spc="0" dirty="0" smtClean="0">
                <a:latin typeface="Times New Roman" panose="02020603050405020304"/>
                <a:cs typeface="Times New Roman" panose="02020603050405020304"/>
              </a:rPr>
              <a:t>o</a:t>
            </a:r>
            <a:r>
              <a:rPr sz="2400" spc="-4" dirty="0" smtClean="0">
                <a:latin typeface="Times New Roman" panose="02020603050405020304"/>
                <a:cs typeface="Times New Roman" panose="02020603050405020304"/>
              </a:rPr>
              <a:t>w</a:t>
            </a:r>
            <a:r>
              <a:rPr sz="2400" spc="0" dirty="0" smtClean="0">
                <a:latin typeface="Times New Roman" panose="02020603050405020304"/>
                <a:cs typeface="Times New Roman" panose="02020603050405020304"/>
              </a:rPr>
              <a:t>n</a:t>
            </a:r>
            <a:endParaRPr sz="2400">
              <a:latin typeface="Times New Roman" panose="02020603050405020304"/>
              <a:cs typeface="Times New Roman" panose="02020603050405020304"/>
            </a:endParaRPr>
          </a:p>
        </p:txBody>
      </p:sp>
      <p:sp>
        <p:nvSpPr>
          <p:cNvPr id="9" name="object 9"/>
          <p:cNvSpPr txBox="1"/>
          <p:nvPr/>
        </p:nvSpPr>
        <p:spPr>
          <a:xfrm>
            <a:off x="5660389" y="4117185"/>
            <a:ext cx="935226" cy="330200"/>
          </a:xfrm>
          <a:prstGeom prst="rect">
            <a:avLst/>
          </a:prstGeom>
        </p:spPr>
        <p:txBody>
          <a:bodyPr wrap="square" lIns="0" tIns="0" rIns="0" bIns="0" rtlCol="0">
            <a:noAutofit/>
          </a:bodyPr>
          <a:lstStyle/>
          <a:p>
            <a:pPr marL="12700">
              <a:lnSpc>
                <a:spcPts val="2550"/>
              </a:lnSpc>
              <a:spcBef>
                <a:spcPts val="125"/>
              </a:spcBef>
            </a:pPr>
            <a:r>
              <a:rPr sz="2400" spc="-4" dirty="0" smtClean="0">
                <a:latin typeface="Times New Roman" panose="02020603050405020304"/>
                <a:cs typeface="Times New Roman" panose="02020603050405020304"/>
              </a:rPr>
              <a:t>a</a:t>
            </a:r>
            <a:r>
              <a:rPr sz="2400" spc="4" dirty="0" smtClean="0">
                <a:latin typeface="Times New Roman" panose="02020603050405020304"/>
                <a:cs typeface="Times New Roman" panose="02020603050405020304"/>
              </a:rPr>
              <a:t>ct</a:t>
            </a:r>
            <a:r>
              <a:rPr sz="2400" spc="14" dirty="0" smtClean="0">
                <a:latin typeface="Times New Roman" panose="02020603050405020304"/>
                <a:cs typeface="Times New Roman" panose="02020603050405020304"/>
              </a:rPr>
              <a:t>i</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n</a:t>
            </a:r>
            <a:r>
              <a:rPr sz="2400" spc="0" dirty="0" smtClean="0">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8" name="object 8"/>
          <p:cNvSpPr txBox="1"/>
          <p:nvPr/>
        </p:nvSpPr>
        <p:spPr>
          <a:xfrm>
            <a:off x="6601459" y="4117185"/>
            <a:ext cx="883156" cy="330200"/>
          </a:xfrm>
          <a:prstGeom prst="rect">
            <a:avLst/>
          </a:prstGeom>
        </p:spPr>
        <p:txBody>
          <a:bodyPr wrap="square" lIns="0" tIns="0" rIns="0" bIns="0" rtlCol="0">
            <a:noAutofit/>
          </a:bodyPr>
          <a:lstStyle/>
          <a:p>
            <a:pPr marL="12700">
              <a:lnSpc>
                <a:spcPts val="2550"/>
              </a:lnSpc>
              <a:spcBef>
                <a:spcPts val="125"/>
              </a:spcBef>
            </a:pPr>
            <a:r>
              <a:rPr sz="2400" spc="4" dirty="0" smtClean="0">
                <a:latin typeface="Times New Roman" panose="02020603050405020304"/>
                <a:cs typeface="Times New Roman" panose="02020603050405020304"/>
              </a:rPr>
              <a:t>a</a:t>
            </a:r>
            <a:r>
              <a:rPr sz="2400" spc="-9" dirty="0" smtClean="0">
                <a:latin typeface="Times New Roman" panose="02020603050405020304"/>
                <a:cs typeface="Times New Roman" panose="02020603050405020304"/>
              </a:rPr>
              <a:t>ff</a:t>
            </a:r>
            <a:r>
              <a:rPr sz="2400" spc="4" dirty="0" smtClean="0">
                <a:latin typeface="Times New Roman" panose="02020603050405020304"/>
                <a:cs typeface="Times New Roman" panose="02020603050405020304"/>
              </a:rPr>
              <a:t>ect</a:t>
            </a:r>
            <a:r>
              <a:rPr sz="2400" spc="0" dirty="0" smtClean="0">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
        <p:nvSpPr>
          <p:cNvPr id="7" name="object 7"/>
          <p:cNvSpPr txBox="1"/>
          <p:nvPr/>
        </p:nvSpPr>
        <p:spPr>
          <a:xfrm>
            <a:off x="7490459" y="4117185"/>
            <a:ext cx="443894" cy="330200"/>
          </a:xfrm>
          <a:prstGeom prst="rect">
            <a:avLst/>
          </a:prstGeom>
        </p:spPr>
        <p:txBody>
          <a:bodyPr wrap="square" lIns="0" tIns="0" rIns="0" bIns="0" rtlCol="0">
            <a:noAutofit/>
          </a:bodyPr>
          <a:lstStyle/>
          <a:p>
            <a:pPr marL="12700">
              <a:lnSpc>
                <a:spcPts val="2550"/>
              </a:lnSpc>
              <a:spcBef>
                <a:spcPts val="125"/>
              </a:spcBef>
            </a:pP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a:t>
            </a:r>
            <a:endParaRPr sz="2400">
              <a:latin typeface="Times New Roman" panose="02020603050405020304"/>
              <a:cs typeface="Times New Roman" panose="02020603050405020304"/>
            </a:endParaRPr>
          </a:p>
        </p:txBody>
      </p:sp>
      <p:sp>
        <p:nvSpPr>
          <p:cNvPr id="6" name="object 6"/>
          <p:cNvSpPr txBox="1"/>
          <p:nvPr/>
        </p:nvSpPr>
        <p:spPr>
          <a:xfrm>
            <a:off x="7940040" y="4117185"/>
            <a:ext cx="782320" cy="330200"/>
          </a:xfrm>
          <a:prstGeom prst="rect">
            <a:avLst/>
          </a:prstGeom>
        </p:spPr>
        <p:txBody>
          <a:bodyPr wrap="square" lIns="0" tIns="0" rIns="0" bIns="0" rtlCol="0">
            <a:noAutofit/>
          </a:bodyPr>
          <a:lstStyle/>
          <a:p>
            <a:pPr marL="12700">
              <a:lnSpc>
                <a:spcPts val="2550"/>
              </a:lnSpc>
              <a:spcBef>
                <a:spcPts val="125"/>
              </a:spcBef>
            </a:pPr>
            <a:r>
              <a:rPr sz="2400" spc="-4" dirty="0" smtClean="0">
                <a:latin typeface="Times New Roman" panose="02020603050405020304"/>
                <a:cs typeface="Times New Roman" panose="02020603050405020304"/>
              </a:rPr>
              <a:t>w</a:t>
            </a:r>
            <a:r>
              <a:rPr sz="2400" spc="0" dirty="0" smtClean="0">
                <a:latin typeface="Times New Roman" panose="02020603050405020304"/>
                <a:cs typeface="Times New Roman" panose="02020603050405020304"/>
              </a:rPr>
              <a:t>or</a:t>
            </a:r>
            <a:r>
              <a:rPr sz="2400" spc="4" dirty="0" smtClean="0">
                <a:latin typeface="Times New Roman" panose="02020603050405020304"/>
                <a:cs typeface="Times New Roman" panose="02020603050405020304"/>
              </a:rPr>
              <a:t>l</a:t>
            </a:r>
            <a:r>
              <a:rPr sz="2400" spc="0" dirty="0" smtClean="0">
                <a:latin typeface="Times New Roman" panose="02020603050405020304"/>
                <a:cs typeface="Times New Roman" panose="02020603050405020304"/>
              </a:rPr>
              <a:t>d</a:t>
            </a:r>
            <a:endParaRPr sz="2400">
              <a:latin typeface="Times New Roman" panose="02020603050405020304"/>
              <a:cs typeface="Times New Roman" panose="02020603050405020304"/>
            </a:endParaRPr>
          </a:p>
        </p:txBody>
      </p:sp>
      <p:sp>
        <p:nvSpPr>
          <p:cNvPr id="5" name="object 5"/>
          <p:cNvSpPr txBox="1"/>
          <p:nvPr/>
        </p:nvSpPr>
        <p:spPr>
          <a:xfrm>
            <a:off x="77470" y="4905855"/>
            <a:ext cx="177829" cy="330200"/>
          </a:xfrm>
          <a:prstGeom prst="rect">
            <a:avLst/>
          </a:prstGeom>
        </p:spPr>
        <p:txBody>
          <a:bodyPr wrap="square" lIns="0" tIns="0" rIns="0" bIns="0" rtlCol="0">
            <a:noAutofit/>
          </a:bodyPr>
          <a:lstStyle/>
          <a:p>
            <a:pPr marL="12700">
              <a:lnSpc>
                <a:spcPts val="2550"/>
              </a:lnSpc>
              <a:spcBef>
                <a:spcPts val="125"/>
              </a:spcBef>
            </a:pPr>
            <a:r>
              <a:rPr sz="2400" spc="0" dirty="0" smtClean="0">
                <a:latin typeface="Times New Roman" panose="02020603050405020304"/>
                <a:cs typeface="Times New Roman" panose="02020603050405020304"/>
              </a:rPr>
              <a:t>•</a:t>
            </a:r>
            <a:endParaRPr sz="2400">
              <a:latin typeface="Times New Roman" panose="02020603050405020304"/>
              <a:cs typeface="Times New Roman" panose="02020603050405020304"/>
            </a:endParaRPr>
          </a:p>
        </p:txBody>
      </p:sp>
      <p:sp>
        <p:nvSpPr>
          <p:cNvPr id="4" name="object 4"/>
          <p:cNvSpPr txBox="1"/>
          <p:nvPr/>
        </p:nvSpPr>
        <p:spPr>
          <a:xfrm>
            <a:off x="412750" y="4922365"/>
            <a:ext cx="5127496" cy="330200"/>
          </a:xfrm>
          <a:prstGeom prst="rect">
            <a:avLst/>
          </a:prstGeom>
        </p:spPr>
        <p:txBody>
          <a:bodyPr wrap="square" lIns="0" tIns="0" rIns="0" bIns="0" rtlCol="0">
            <a:noAutofit/>
          </a:bodyPr>
          <a:lstStyle/>
          <a:p>
            <a:pPr marL="12700">
              <a:lnSpc>
                <a:spcPts val="2550"/>
              </a:lnSpc>
              <a:spcBef>
                <a:spcPts val="125"/>
              </a:spcBef>
            </a:pPr>
            <a:r>
              <a:rPr sz="2400" spc="4" dirty="0" smtClean="0">
                <a:latin typeface="Times New Roman" panose="02020603050405020304"/>
                <a:cs typeface="Times New Roman" panose="02020603050405020304"/>
              </a:rPr>
              <a:t>M</a:t>
            </a:r>
            <a:r>
              <a:rPr sz="2400" spc="0" dirty="0" smtClean="0">
                <a:latin typeface="Times New Roman" panose="02020603050405020304"/>
                <a:cs typeface="Times New Roman" panose="02020603050405020304"/>
              </a:rPr>
              <a:t>od</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l of</a:t>
            </a:r>
            <a:r>
              <a:rPr sz="2400" spc="-9" dirty="0" smtClean="0">
                <a:latin typeface="Times New Roman" panose="02020603050405020304"/>
                <a:cs typeface="Times New Roman" panose="02020603050405020304"/>
              </a:rPr>
              <a:t> </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he </a:t>
            </a:r>
            <a:r>
              <a:rPr sz="2400" spc="-4" dirty="0" smtClean="0">
                <a:latin typeface="Times New Roman" panose="02020603050405020304"/>
                <a:cs typeface="Times New Roman" panose="02020603050405020304"/>
              </a:rPr>
              <a:t>w</a:t>
            </a:r>
            <a:r>
              <a:rPr sz="2400" spc="0" dirty="0" smtClean="0">
                <a:latin typeface="Times New Roman" panose="02020603050405020304"/>
                <a:cs typeface="Times New Roman" panose="02020603050405020304"/>
              </a:rPr>
              <a:t>o</a:t>
            </a:r>
            <a:r>
              <a:rPr sz="2400" spc="9" dirty="0" smtClean="0">
                <a:latin typeface="Times New Roman" panose="02020603050405020304"/>
                <a:cs typeface="Times New Roman" panose="02020603050405020304"/>
              </a:rPr>
              <a:t>r</a:t>
            </a:r>
            <a:r>
              <a:rPr sz="2400" spc="4" dirty="0" smtClean="0">
                <a:latin typeface="Times New Roman" panose="02020603050405020304"/>
                <a:cs typeface="Times New Roman" panose="02020603050405020304"/>
              </a:rPr>
              <a:t>l</a:t>
            </a:r>
            <a:r>
              <a:rPr sz="2400" spc="0" dirty="0" smtClean="0">
                <a:latin typeface="Times New Roman" panose="02020603050405020304"/>
                <a:cs typeface="Times New Roman" panose="02020603050405020304"/>
              </a:rPr>
              <a:t>d – </a:t>
            </a:r>
            <a:r>
              <a:rPr sz="2400" spc="-14" dirty="0" smtClean="0">
                <a:latin typeface="Times New Roman" panose="02020603050405020304"/>
                <a:cs typeface="Times New Roman" panose="02020603050405020304"/>
              </a:rPr>
              <a:t>m</a:t>
            </a:r>
            <a:r>
              <a:rPr sz="2400" spc="-9" dirty="0" smtClean="0">
                <a:latin typeface="Times New Roman" panose="02020603050405020304"/>
                <a:cs typeface="Times New Roman" panose="02020603050405020304"/>
              </a:rPr>
              <a:t>o</a:t>
            </a:r>
            <a:r>
              <a:rPr sz="2400" spc="0" dirty="0" smtClean="0">
                <a:latin typeface="Times New Roman" panose="02020603050405020304"/>
                <a:cs typeface="Times New Roman" panose="02020603050405020304"/>
              </a:rPr>
              <a:t>d</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l b</a:t>
            </a:r>
            <a:r>
              <a:rPr sz="2400" spc="4" dirty="0" smtClean="0">
                <a:latin typeface="Times New Roman" panose="02020603050405020304"/>
                <a:cs typeface="Times New Roman" panose="02020603050405020304"/>
              </a:rPr>
              <a:t>ase</a:t>
            </a:r>
            <a:r>
              <a:rPr sz="2400" spc="0" dirty="0" smtClean="0">
                <a:latin typeface="Times New Roman" panose="02020603050405020304"/>
                <a:cs typeface="Times New Roman" panose="02020603050405020304"/>
              </a:rPr>
              <a:t>d </a:t>
            </a:r>
            <a:r>
              <a:rPr sz="2400" spc="4" dirty="0" smtClean="0">
                <a:latin typeface="Times New Roman" panose="02020603050405020304"/>
                <a:cs typeface="Times New Roman" panose="02020603050405020304"/>
              </a:rPr>
              <a:t>a</a:t>
            </a:r>
            <a:r>
              <a:rPr sz="2400" spc="-9" dirty="0" smtClean="0">
                <a:latin typeface="Times New Roman" panose="02020603050405020304"/>
                <a:cs typeface="Times New Roman" panose="02020603050405020304"/>
              </a:rPr>
              <a:t>g</a:t>
            </a:r>
            <a:r>
              <a:rPr sz="2400" spc="4" dirty="0" smtClean="0">
                <a:latin typeface="Times New Roman" panose="02020603050405020304"/>
                <a:cs typeface="Times New Roman" panose="02020603050405020304"/>
              </a:rPr>
              <a:t>e</a:t>
            </a:r>
            <a:r>
              <a:rPr sz="2400" spc="0" dirty="0" smtClean="0">
                <a:latin typeface="Times New Roman" panose="02020603050405020304"/>
                <a:cs typeface="Times New Roman" panose="02020603050405020304"/>
              </a:rPr>
              <a:t>n</a:t>
            </a:r>
            <a:r>
              <a:rPr sz="2400" spc="4" dirty="0" smtClean="0">
                <a:latin typeface="Times New Roman" panose="02020603050405020304"/>
                <a:cs typeface="Times New Roman" panose="02020603050405020304"/>
              </a:rPr>
              <a:t>t</a:t>
            </a:r>
            <a:r>
              <a:rPr sz="2400" spc="0" dirty="0" smtClean="0">
                <a:latin typeface="Times New Roman" panose="02020603050405020304"/>
                <a:cs typeface="Times New Roman" panose="02020603050405020304"/>
              </a:rPr>
              <a:t>s</a:t>
            </a:r>
            <a:endParaRPr sz="24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9" name="object 9"/>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8" name="object 8"/>
          <p:cNvSpPr/>
          <p:nvPr/>
        </p:nvSpPr>
        <p:spPr>
          <a:xfrm>
            <a:off x="609600" y="1219200"/>
            <a:ext cx="8001000" cy="5092700"/>
          </a:xfrm>
          <a:prstGeom prst="rect">
            <a:avLst/>
          </a:prstGeom>
          <a:blipFill>
            <a:blip r:embed="rId1" cstate="print"/>
            <a:stretch>
              <a:fillRect/>
            </a:stretch>
          </a:blipFill>
        </p:spPr>
        <p:txBody>
          <a:bodyPr wrap="square" lIns="0" tIns="0" rIns="0" bIns="0" rtlCol="0">
            <a:noAutofit/>
          </a:bodyPr>
          <a:lstStyle/>
          <a:p/>
        </p:txBody>
      </p:sp>
      <p:sp>
        <p:nvSpPr>
          <p:cNvPr id="7" name="object 7"/>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35</a:t>
            </a:r>
            <a:endParaRPr sz="1200">
              <a:latin typeface="Times New Roman" panose="02020603050405020304"/>
              <a:cs typeface="Times New Roman" panose="02020603050405020304"/>
            </a:endParaRPr>
          </a:p>
        </p:txBody>
      </p:sp>
      <p:sp>
        <p:nvSpPr>
          <p:cNvPr id="6" name="object 6"/>
          <p:cNvSpPr txBox="1"/>
          <p:nvPr/>
        </p:nvSpPr>
        <p:spPr>
          <a:xfrm>
            <a:off x="77470" y="370210"/>
            <a:ext cx="2213610" cy="431800"/>
          </a:xfrm>
          <a:prstGeom prst="rect">
            <a:avLst/>
          </a:prstGeom>
        </p:spPr>
        <p:txBody>
          <a:bodyPr wrap="square" lIns="0" tIns="0" rIns="0" bIns="0" rtlCol="0">
            <a:noAutofit/>
          </a:bodyPr>
          <a:lstStyle/>
          <a:p>
            <a:pPr marL="12700">
              <a:lnSpc>
                <a:spcPts val="3365"/>
              </a:lnSpc>
              <a:spcBef>
                <a:spcPts val="170"/>
              </a:spcBef>
            </a:pPr>
            <a:r>
              <a:rPr sz="3200" spc="-4" dirty="0" smtClean="0">
                <a:solidFill>
                  <a:srgbClr val="660033"/>
                </a:solidFill>
                <a:latin typeface="Times New Roman" panose="02020603050405020304"/>
                <a:cs typeface="Times New Roman" panose="02020603050405020304"/>
              </a:rPr>
              <a:t>M</a:t>
            </a:r>
            <a:r>
              <a:rPr sz="3200" spc="9" dirty="0" smtClean="0">
                <a:solidFill>
                  <a:srgbClr val="660033"/>
                </a:solidFill>
                <a:latin typeface="Times New Roman" panose="02020603050405020304"/>
                <a:cs typeface="Times New Roman" panose="02020603050405020304"/>
              </a:rPr>
              <a:t>ode</a:t>
            </a:r>
            <a:r>
              <a:rPr sz="3200" spc="-9" dirty="0" smtClean="0">
                <a:solidFill>
                  <a:srgbClr val="660033"/>
                </a:solidFill>
                <a:latin typeface="Times New Roman" panose="02020603050405020304"/>
                <a:cs typeface="Times New Roman" panose="02020603050405020304"/>
              </a:rPr>
              <a:t>l</a:t>
            </a:r>
            <a:r>
              <a:rPr sz="3200" spc="4" dirty="0" smtClean="0">
                <a:solidFill>
                  <a:srgbClr val="660033"/>
                </a:solidFill>
                <a:latin typeface="Times New Roman" panose="02020603050405020304"/>
                <a:cs typeface="Times New Roman" panose="02020603050405020304"/>
              </a:rPr>
              <a:t>-</a:t>
            </a:r>
            <a:r>
              <a:rPr sz="3200" spc="9" dirty="0" smtClean="0">
                <a:solidFill>
                  <a:srgbClr val="660033"/>
                </a:solidFill>
                <a:latin typeface="Times New Roman" panose="02020603050405020304"/>
                <a:cs typeface="Times New Roman" panose="02020603050405020304"/>
              </a:rPr>
              <a:t>ba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endParaRPr sz="3200">
              <a:latin typeface="Times New Roman" panose="02020603050405020304"/>
              <a:cs typeface="Times New Roman" panose="02020603050405020304"/>
            </a:endParaRPr>
          </a:p>
        </p:txBody>
      </p:sp>
      <p:sp>
        <p:nvSpPr>
          <p:cNvPr id="5" name="object 5"/>
          <p:cNvSpPr txBox="1"/>
          <p:nvPr/>
        </p:nvSpPr>
        <p:spPr>
          <a:xfrm>
            <a:off x="2308860" y="370210"/>
            <a:ext cx="1035050" cy="431800"/>
          </a:xfrm>
          <a:prstGeom prst="rect">
            <a:avLst/>
          </a:prstGeom>
        </p:spPr>
        <p:txBody>
          <a:bodyPr wrap="square" lIns="0" tIns="0" rIns="0" bIns="0" rtlCol="0">
            <a:noAutofit/>
          </a:bodyPr>
          <a:lstStyle/>
          <a:p>
            <a:pPr marL="12700">
              <a:lnSpc>
                <a:spcPts val="3365"/>
              </a:lnSpc>
              <a:spcBef>
                <a:spcPts val="170"/>
              </a:spcBef>
            </a:pPr>
            <a:r>
              <a:rPr sz="3200" spc="-4" dirty="0" smtClean="0">
                <a:solidFill>
                  <a:srgbClr val="660033"/>
                </a:solidFill>
                <a:latin typeface="Times New Roman" panose="02020603050405020304"/>
                <a:cs typeface="Times New Roman" panose="02020603050405020304"/>
              </a:rPr>
              <a:t>r</a:t>
            </a:r>
            <a:r>
              <a:rPr sz="3200" spc="9" dirty="0" smtClean="0">
                <a:solidFill>
                  <a:srgbClr val="660033"/>
                </a:solidFill>
                <a:latin typeface="Times New Roman" panose="02020603050405020304"/>
                <a:cs typeface="Times New Roman" panose="02020603050405020304"/>
              </a:rPr>
              <a:t>e</a:t>
            </a:r>
            <a:r>
              <a:rPr sz="3200" spc="4" dirty="0" smtClean="0">
                <a:solidFill>
                  <a:srgbClr val="660033"/>
                </a:solidFill>
                <a:latin typeface="Times New Roman" panose="02020603050405020304"/>
                <a:cs typeface="Times New Roman" panose="02020603050405020304"/>
              </a:rPr>
              <a:t>f</a:t>
            </a:r>
            <a:r>
              <a:rPr sz="3200" spc="-9" dirty="0" smtClean="0">
                <a:solidFill>
                  <a:srgbClr val="660033"/>
                </a:solidFill>
                <a:latin typeface="Times New Roman" panose="02020603050405020304"/>
                <a:cs typeface="Times New Roman" panose="02020603050405020304"/>
              </a:rPr>
              <a:t>l</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x</a:t>
            </a:r>
            <a:endParaRPr sz="3200">
              <a:latin typeface="Times New Roman" panose="02020603050405020304"/>
              <a:cs typeface="Times New Roman" panose="02020603050405020304"/>
            </a:endParaRPr>
          </a:p>
        </p:txBody>
      </p:sp>
      <p:sp>
        <p:nvSpPr>
          <p:cNvPr id="4" name="object 4"/>
          <p:cNvSpPr txBox="1"/>
          <p:nvPr/>
        </p:nvSpPr>
        <p:spPr>
          <a:xfrm>
            <a:off x="3361690" y="370210"/>
            <a:ext cx="1127164"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a</a:t>
            </a:r>
            <a:r>
              <a:rPr sz="3200" spc="0" dirty="0" smtClean="0">
                <a:solidFill>
                  <a:srgbClr val="660033"/>
                </a:solidFill>
                <a:latin typeface="Times New Roman" panose="02020603050405020304"/>
                <a:cs typeface="Times New Roman" panose="02020603050405020304"/>
              </a:rPr>
              <a:t>g</a:t>
            </a:r>
            <a:r>
              <a:rPr sz="3200" spc="9" dirty="0" smtClean="0">
                <a:solidFill>
                  <a:srgbClr val="660033"/>
                </a:solidFill>
                <a:latin typeface="Times New Roman" panose="02020603050405020304"/>
                <a:cs typeface="Times New Roman" panose="02020603050405020304"/>
              </a:rPr>
              <a:t>en</a:t>
            </a:r>
            <a:r>
              <a:rPr sz="3200" spc="-9" dirty="0" smtClean="0">
                <a:solidFill>
                  <a:srgbClr val="660033"/>
                </a:solidFill>
                <a:latin typeface="Times New Roman" panose="02020603050405020304"/>
                <a:cs typeface="Times New Roman" panose="02020603050405020304"/>
              </a:rPr>
              <a:t>t</a:t>
            </a:r>
            <a:r>
              <a:rPr sz="3200" spc="0" dirty="0" smtClean="0">
                <a:solidFill>
                  <a:srgbClr val="660033"/>
                </a:solidFill>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2" name="object 12"/>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1" name="object 11"/>
          <p:cNvSpPr/>
          <p:nvPr/>
        </p:nvSpPr>
        <p:spPr>
          <a:xfrm>
            <a:off x="457199" y="1142999"/>
            <a:ext cx="8229600" cy="2514600"/>
          </a:xfrm>
          <a:custGeom>
            <a:avLst/>
            <a:gdLst/>
            <a:ahLst/>
            <a:cxnLst/>
            <a:rect l="l" t="t" r="r" b="b"/>
            <a:pathLst>
              <a:path w="8229600" h="2514600">
                <a:moveTo>
                  <a:pt x="1270" y="0"/>
                </a:moveTo>
                <a:lnTo>
                  <a:pt x="0" y="0"/>
                </a:lnTo>
                <a:lnTo>
                  <a:pt x="0" y="1270"/>
                </a:lnTo>
                <a:lnTo>
                  <a:pt x="0" y="1584"/>
                </a:lnTo>
                <a:lnTo>
                  <a:pt x="0" y="3782"/>
                </a:lnTo>
                <a:lnTo>
                  <a:pt x="0" y="9748"/>
                </a:lnTo>
                <a:lnTo>
                  <a:pt x="0" y="21366"/>
                </a:lnTo>
                <a:lnTo>
                  <a:pt x="0" y="40520"/>
                </a:lnTo>
                <a:lnTo>
                  <a:pt x="0" y="69095"/>
                </a:lnTo>
                <a:lnTo>
                  <a:pt x="0" y="108974"/>
                </a:lnTo>
                <a:lnTo>
                  <a:pt x="0" y="162041"/>
                </a:lnTo>
                <a:lnTo>
                  <a:pt x="0" y="230181"/>
                </a:lnTo>
                <a:lnTo>
                  <a:pt x="0" y="315277"/>
                </a:lnTo>
                <a:lnTo>
                  <a:pt x="0" y="419213"/>
                </a:lnTo>
                <a:lnTo>
                  <a:pt x="0" y="543874"/>
                </a:lnTo>
                <a:lnTo>
                  <a:pt x="0" y="691144"/>
                </a:lnTo>
                <a:lnTo>
                  <a:pt x="0" y="862906"/>
                </a:lnTo>
                <a:lnTo>
                  <a:pt x="0" y="1061045"/>
                </a:lnTo>
                <a:lnTo>
                  <a:pt x="0" y="1287444"/>
                </a:lnTo>
                <a:lnTo>
                  <a:pt x="0" y="1543988"/>
                </a:lnTo>
                <a:lnTo>
                  <a:pt x="0" y="1832561"/>
                </a:lnTo>
                <a:lnTo>
                  <a:pt x="0" y="2155047"/>
                </a:lnTo>
                <a:lnTo>
                  <a:pt x="0" y="2513330"/>
                </a:lnTo>
                <a:lnTo>
                  <a:pt x="1270" y="2514600"/>
                </a:lnTo>
                <a:lnTo>
                  <a:pt x="2298" y="2514600"/>
                </a:lnTo>
                <a:lnTo>
                  <a:pt x="9497" y="2514600"/>
                </a:lnTo>
                <a:lnTo>
                  <a:pt x="29036" y="2514600"/>
                </a:lnTo>
                <a:lnTo>
                  <a:pt x="67086" y="2514600"/>
                </a:lnTo>
                <a:lnTo>
                  <a:pt x="129817" y="2514600"/>
                </a:lnTo>
                <a:lnTo>
                  <a:pt x="223400" y="2514600"/>
                </a:lnTo>
                <a:lnTo>
                  <a:pt x="354005" y="2514600"/>
                </a:lnTo>
                <a:lnTo>
                  <a:pt x="527801" y="2514600"/>
                </a:lnTo>
                <a:lnTo>
                  <a:pt x="750960" y="2514600"/>
                </a:lnTo>
                <a:lnTo>
                  <a:pt x="1029652" y="2514600"/>
                </a:lnTo>
                <a:lnTo>
                  <a:pt x="1370047" y="2514600"/>
                </a:lnTo>
                <a:lnTo>
                  <a:pt x="1778314" y="2514600"/>
                </a:lnTo>
                <a:lnTo>
                  <a:pt x="2260626" y="2514600"/>
                </a:lnTo>
                <a:lnTo>
                  <a:pt x="2823151" y="2514600"/>
                </a:lnTo>
                <a:lnTo>
                  <a:pt x="3472060" y="2514600"/>
                </a:lnTo>
                <a:lnTo>
                  <a:pt x="4213524" y="2514600"/>
                </a:lnTo>
                <a:lnTo>
                  <a:pt x="5053713" y="2514600"/>
                </a:lnTo>
                <a:lnTo>
                  <a:pt x="5998796" y="2514600"/>
                </a:lnTo>
                <a:lnTo>
                  <a:pt x="7054945" y="2514600"/>
                </a:lnTo>
                <a:lnTo>
                  <a:pt x="8228330" y="2514600"/>
                </a:lnTo>
                <a:lnTo>
                  <a:pt x="8229600" y="2513330"/>
                </a:lnTo>
                <a:lnTo>
                  <a:pt x="8229600" y="2513015"/>
                </a:lnTo>
                <a:lnTo>
                  <a:pt x="8229600" y="2510817"/>
                </a:lnTo>
                <a:lnTo>
                  <a:pt x="8229600" y="2504851"/>
                </a:lnTo>
                <a:lnTo>
                  <a:pt x="8229600" y="2493233"/>
                </a:lnTo>
                <a:lnTo>
                  <a:pt x="8229600" y="2474079"/>
                </a:lnTo>
                <a:lnTo>
                  <a:pt x="8229599" y="2445504"/>
                </a:lnTo>
                <a:lnTo>
                  <a:pt x="8229600" y="2405625"/>
                </a:lnTo>
                <a:lnTo>
                  <a:pt x="8229600" y="2352558"/>
                </a:lnTo>
                <a:lnTo>
                  <a:pt x="8229600" y="2284418"/>
                </a:lnTo>
                <a:lnTo>
                  <a:pt x="8229599" y="2199322"/>
                </a:lnTo>
                <a:lnTo>
                  <a:pt x="8229600" y="2095386"/>
                </a:lnTo>
                <a:lnTo>
                  <a:pt x="8229600" y="1970725"/>
                </a:lnTo>
                <a:lnTo>
                  <a:pt x="8229600" y="1823455"/>
                </a:lnTo>
                <a:lnTo>
                  <a:pt x="8229600" y="1651693"/>
                </a:lnTo>
                <a:lnTo>
                  <a:pt x="8229600" y="0"/>
                </a:lnTo>
                <a:lnTo>
                  <a:pt x="8228330" y="0"/>
                </a:lnTo>
                <a:lnTo>
                  <a:pt x="8227301" y="0"/>
                </a:lnTo>
                <a:lnTo>
                  <a:pt x="8220102" y="0"/>
                </a:lnTo>
                <a:lnTo>
                  <a:pt x="8200563" y="0"/>
                </a:lnTo>
                <a:lnTo>
                  <a:pt x="8162513" y="0"/>
                </a:lnTo>
                <a:lnTo>
                  <a:pt x="8099782" y="0"/>
                </a:lnTo>
                <a:lnTo>
                  <a:pt x="8006199" y="0"/>
                </a:lnTo>
                <a:lnTo>
                  <a:pt x="7875594" y="0"/>
                </a:lnTo>
                <a:lnTo>
                  <a:pt x="7701798" y="0"/>
                </a:lnTo>
                <a:lnTo>
                  <a:pt x="7478639" y="0"/>
                </a:lnTo>
                <a:lnTo>
                  <a:pt x="7199947" y="0"/>
                </a:lnTo>
                <a:lnTo>
                  <a:pt x="6859552" y="0"/>
                </a:lnTo>
                <a:lnTo>
                  <a:pt x="6451285" y="0"/>
                </a:lnTo>
                <a:lnTo>
                  <a:pt x="5968973" y="0"/>
                </a:lnTo>
                <a:lnTo>
                  <a:pt x="5406448" y="0"/>
                </a:lnTo>
                <a:lnTo>
                  <a:pt x="4757539" y="0"/>
                </a:lnTo>
                <a:lnTo>
                  <a:pt x="4016075" y="0"/>
                </a:lnTo>
                <a:lnTo>
                  <a:pt x="3175886" y="0"/>
                </a:lnTo>
                <a:lnTo>
                  <a:pt x="2230803" y="0"/>
                </a:lnTo>
                <a:lnTo>
                  <a:pt x="1174654" y="0"/>
                </a:lnTo>
                <a:lnTo>
                  <a:pt x="1270" y="0"/>
                </a:lnTo>
                <a:close/>
              </a:path>
            </a:pathLst>
          </a:custGeom>
          <a:ln w="9344">
            <a:solidFill>
              <a:srgbClr val="000000"/>
            </a:solidFill>
          </a:ln>
        </p:spPr>
        <p:txBody>
          <a:bodyPr wrap="square" lIns="0" tIns="0" rIns="0" bIns="0" rtlCol="0">
            <a:noAutofit/>
          </a:bodyPr>
          <a:lstStyle/>
          <a:p/>
        </p:txBody>
      </p:sp>
      <p:sp>
        <p:nvSpPr>
          <p:cNvPr id="10" name="object 10"/>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36</a:t>
            </a:r>
            <a:endParaRPr sz="1200">
              <a:latin typeface="Times New Roman" panose="02020603050405020304"/>
              <a:cs typeface="Times New Roman" panose="02020603050405020304"/>
            </a:endParaRPr>
          </a:p>
        </p:txBody>
      </p:sp>
      <p:sp>
        <p:nvSpPr>
          <p:cNvPr id="9" name="object 9"/>
          <p:cNvSpPr txBox="1"/>
          <p:nvPr/>
        </p:nvSpPr>
        <p:spPr>
          <a:xfrm>
            <a:off x="77470" y="370210"/>
            <a:ext cx="4411384" cy="431800"/>
          </a:xfrm>
          <a:prstGeom prst="rect">
            <a:avLst/>
          </a:prstGeom>
        </p:spPr>
        <p:txBody>
          <a:bodyPr wrap="square" lIns="0" tIns="0" rIns="0" bIns="0" rtlCol="0">
            <a:noAutofit/>
          </a:bodyPr>
          <a:lstStyle/>
          <a:p>
            <a:pPr marL="12700">
              <a:lnSpc>
                <a:spcPts val="3365"/>
              </a:lnSpc>
              <a:spcBef>
                <a:spcPts val="170"/>
              </a:spcBef>
            </a:pPr>
            <a:r>
              <a:rPr sz="3200" spc="-4" dirty="0" smtClean="0">
                <a:solidFill>
                  <a:srgbClr val="660033"/>
                </a:solidFill>
                <a:latin typeface="Times New Roman" panose="02020603050405020304"/>
                <a:cs typeface="Times New Roman" panose="02020603050405020304"/>
              </a:rPr>
              <a:t>M</a:t>
            </a:r>
            <a:r>
              <a:rPr sz="3200" spc="9" dirty="0" smtClean="0">
                <a:solidFill>
                  <a:srgbClr val="660033"/>
                </a:solidFill>
                <a:latin typeface="Times New Roman" panose="02020603050405020304"/>
                <a:cs typeface="Times New Roman" panose="02020603050405020304"/>
              </a:rPr>
              <a:t>ode</a:t>
            </a:r>
            <a:r>
              <a:rPr sz="3200" spc="-9" dirty="0" smtClean="0">
                <a:solidFill>
                  <a:srgbClr val="660033"/>
                </a:solidFill>
                <a:latin typeface="Times New Roman" panose="02020603050405020304"/>
                <a:cs typeface="Times New Roman" panose="02020603050405020304"/>
              </a:rPr>
              <a:t>l</a:t>
            </a:r>
            <a:r>
              <a:rPr sz="3200" spc="4" dirty="0" smtClean="0">
                <a:solidFill>
                  <a:srgbClr val="660033"/>
                </a:solidFill>
                <a:latin typeface="Times New Roman" panose="02020603050405020304"/>
                <a:cs typeface="Times New Roman" panose="02020603050405020304"/>
              </a:rPr>
              <a:t>-</a:t>
            </a:r>
            <a:r>
              <a:rPr sz="3200" spc="9" dirty="0" smtClean="0">
                <a:solidFill>
                  <a:srgbClr val="660033"/>
                </a:solidFill>
                <a:latin typeface="Times New Roman" panose="02020603050405020304"/>
                <a:cs typeface="Times New Roman" panose="02020603050405020304"/>
              </a:rPr>
              <a:t>ba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r>
              <a:rPr sz="3200" spc="19" dirty="0" smtClean="0">
                <a:solidFill>
                  <a:srgbClr val="660033"/>
                </a:solidFill>
                <a:latin typeface="Times New Roman" panose="02020603050405020304"/>
                <a:cs typeface="Times New Roman" panose="02020603050405020304"/>
              </a:rPr>
              <a:t> </a:t>
            </a:r>
            <a:r>
              <a:rPr sz="3200" spc="-4" dirty="0" smtClean="0">
                <a:solidFill>
                  <a:srgbClr val="660033"/>
                </a:solidFill>
                <a:latin typeface="Times New Roman" panose="02020603050405020304"/>
                <a:cs typeface="Times New Roman" panose="02020603050405020304"/>
              </a:rPr>
              <a:t>r</a:t>
            </a:r>
            <a:r>
              <a:rPr sz="3200" spc="9" dirty="0" smtClean="0">
                <a:solidFill>
                  <a:srgbClr val="660033"/>
                </a:solidFill>
                <a:latin typeface="Times New Roman" panose="02020603050405020304"/>
                <a:cs typeface="Times New Roman" panose="02020603050405020304"/>
              </a:rPr>
              <a:t>e</a:t>
            </a:r>
            <a:r>
              <a:rPr sz="3200" spc="4" dirty="0" smtClean="0">
                <a:solidFill>
                  <a:srgbClr val="660033"/>
                </a:solidFill>
                <a:latin typeface="Times New Roman" panose="02020603050405020304"/>
                <a:cs typeface="Times New Roman" panose="02020603050405020304"/>
              </a:rPr>
              <a:t>f</a:t>
            </a:r>
            <a:r>
              <a:rPr sz="3200" spc="-9" dirty="0" smtClean="0">
                <a:solidFill>
                  <a:srgbClr val="660033"/>
                </a:solidFill>
                <a:latin typeface="Times New Roman" panose="02020603050405020304"/>
                <a:cs typeface="Times New Roman" panose="02020603050405020304"/>
              </a:rPr>
              <a:t>l</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x</a:t>
            </a:r>
            <a:r>
              <a:rPr sz="3200" spc="19" dirty="0" smtClean="0">
                <a:solidFill>
                  <a:srgbClr val="660033"/>
                </a:solidFill>
                <a:latin typeface="Times New Roman" panose="02020603050405020304"/>
                <a:cs typeface="Times New Roman" panose="02020603050405020304"/>
              </a:rPr>
              <a:t> </a:t>
            </a:r>
            <a:r>
              <a:rPr sz="3200" spc="9" dirty="0" smtClean="0">
                <a:solidFill>
                  <a:srgbClr val="660033"/>
                </a:solidFill>
                <a:latin typeface="Times New Roman" panose="02020603050405020304"/>
                <a:cs typeface="Times New Roman" panose="02020603050405020304"/>
              </a:rPr>
              <a:t>a</a:t>
            </a:r>
            <a:r>
              <a:rPr sz="3200" spc="0" dirty="0" smtClean="0">
                <a:solidFill>
                  <a:srgbClr val="660033"/>
                </a:solidFill>
                <a:latin typeface="Times New Roman" panose="02020603050405020304"/>
                <a:cs typeface="Times New Roman" panose="02020603050405020304"/>
              </a:rPr>
              <a:t>g</a:t>
            </a:r>
            <a:r>
              <a:rPr sz="3200" spc="9" dirty="0" smtClean="0">
                <a:solidFill>
                  <a:srgbClr val="660033"/>
                </a:solidFill>
                <a:latin typeface="Times New Roman" panose="02020603050405020304"/>
                <a:cs typeface="Times New Roman" panose="02020603050405020304"/>
              </a:rPr>
              <a:t>en</a:t>
            </a:r>
            <a:r>
              <a:rPr sz="3200" spc="-9" dirty="0" smtClean="0">
                <a:solidFill>
                  <a:srgbClr val="660033"/>
                </a:solidFill>
                <a:latin typeface="Times New Roman" panose="02020603050405020304"/>
                <a:cs typeface="Times New Roman" panose="02020603050405020304"/>
              </a:rPr>
              <a:t>t</a:t>
            </a:r>
            <a:r>
              <a:rPr sz="3200" spc="0" dirty="0" smtClean="0">
                <a:solidFill>
                  <a:srgbClr val="660033"/>
                </a:solidFill>
                <a:latin typeface="Times New Roman" panose="02020603050405020304"/>
                <a:cs typeface="Times New Roman" panose="02020603050405020304"/>
              </a:rPr>
              <a:t>s</a:t>
            </a:r>
            <a:endParaRPr sz="3200">
              <a:latin typeface="Times New Roman" panose="02020603050405020304"/>
              <a:cs typeface="Times New Roman" panose="02020603050405020304"/>
            </a:endParaRPr>
          </a:p>
        </p:txBody>
      </p:sp>
      <p:sp>
        <p:nvSpPr>
          <p:cNvPr id="8" name="object 8"/>
          <p:cNvSpPr txBox="1"/>
          <p:nvPr/>
        </p:nvSpPr>
        <p:spPr>
          <a:xfrm>
            <a:off x="534670" y="1295601"/>
            <a:ext cx="6617970" cy="254000"/>
          </a:xfrm>
          <a:prstGeom prst="rect">
            <a:avLst/>
          </a:prstGeom>
        </p:spPr>
        <p:txBody>
          <a:bodyPr wrap="square" lIns="0" tIns="0" rIns="0" bIns="0" rtlCol="0">
            <a:noAutofit/>
          </a:bodyPr>
          <a:lstStyle/>
          <a:p>
            <a:pPr marL="12700">
              <a:lnSpc>
                <a:spcPts val="1940"/>
              </a:lnSpc>
              <a:spcBef>
                <a:spcPts val="95"/>
              </a:spcBef>
            </a:pPr>
            <a:r>
              <a:rPr sz="1800" b="1" spc="0" dirty="0" smtClean="0">
                <a:latin typeface="Times New Roman" panose="02020603050405020304"/>
                <a:cs typeface="Times New Roman" panose="02020603050405020304"/>
              </a:rPr>
              <a:t>f</a:t>
            </a:r>
            <a:r>
              <a:rPr sz="1800" b="1" spc="-9" dirty="0" smtClean="0">
                <a:latin typeface="Times New Roman" panose="02020603050405020304"/>
                <a:cs typeface="Times New Roman" panose="02020603050405020304"/>
              </a:rPr>
              <a:t>u</a:t>
            </a:r>
            <a:r>
              <a:rPr sz="1800" b="1" spc="0" dirty="0" smtClean="0">
                <a:latin typeface="Times New Roman" panose="02020603050405020304"/>
                <a:cs typeface="Times New Roman" panose="02020603050405020304"/>
              </a:rPr>
              <a:t>nct</a:t>
            </a:r>
            <a:r>
              <a:rPr sz="1800" b="1" spc="9" dirty="0" smtClean="0">
                <a:latin typeface="Times New Roman" panose="02020603050405020304"/>
                <a:cs typeface="Times New Roman" panose="02020603050405020304"/>
              </a:rPr>
              <a:t>i</a:t>
            </a:r>
            <a:r>
              <a:rPr sz="1800" b="1" spc="0" dirty="0" smtClean="0">
                <a:latin typeface="Times New Roman" panose="02020603050405020304"/>
                <a:cs typeface="Times New Roman" panose="02020603050405020304"/>
              </a:rPr>
              <a:t>on </a:t>
            </a:r>
            <a:r>
              <a:rPr sz="1800" spc="0" dirty="0" smtClean="0">
                <a:latin typeface="Times New Roman" panose="02020603050405020304"/>
                <a:cs typeface="Times New Roman" panose="02020603050405020304"/>
              </a:rPr>
              <a:t>REFL</a:t>
            </a:r>
            <a:r>
              <a:rPr sz="1800" spc="9" dirty="0" smtClean="0">
                <a:latin typeface="Times New Roman" panose="02020603050405020304"/>
                <a:cs typeface="Times New Roman" panose="02020603050405020304"/>
              </a:rPr>
              <a:t>E</a:t>
            </a:r>
            <a:r>
              <a:rPr sz="1800" spc="-9" dirty="0" smtClean="0">
                <a:latin typeface="Times New Roman" panose="02020603050405020304"/>
                <a:cs typeface="Times New Roman" panose="02020603050405020304"/>
              </a:rPr>
              <a:t>X</a:t>
            </a:r>
            <a:r>
              <a:rPr sz="1800" spc="0" dirty="0" smtClean="0">
                <a:latin typeface="Times New Roman" panose="02020603050405020304"/>
                <a:cs typeface="Times New Roman" panose="02020603050405020304"/>
              </a:rPr>
              <a:t>-A</a:t>
            </a:r>
            <a:r>
              <a:rPr sz="1800" spc="-9" dirty="0" smtClean="0">
                <a:latin typeface="Times New Roman" panose="02020603050405020304"/>
                <a:cs typeface="Times New Roman" panose="02020603050405020304"/>
              </a:rPr>
              <a:t>G</a:t>
            </a:r>
            <a:r>
              <a:rPr sz="1800" spc="9" dirty="0" smtClean="0">
                <a:latin typeface="Times New Roman" panose="02020603050405020304"/>
                <a:cs typeface="Times New Roman" panose="02020603050405020304"/>
              </a:rPr>
              <a:t>E</a:t>
            </a:r>
            <a:r>
              <a:rPr sz="1800" spc="-9" dirty="0" smtClean="0">
                <a:latin typeface="Times New Roman" panose="02020603050405020304"/>
                <a:cs typeface="Times New Roman" panose="02020603050405020304"/>
              </a:rPr>
              <a:t>N</a:t>
            </a:r>
            <a:r>
              <a:rPr sz="1800" spc="9" dirty="0" smtClean="0">
                <a:latin typeface="Times New Roman" panose="02020603050405020304"/>
                <a:cs typeface="Times New Roman" panose="02020603050405020304"/>
              </a:rPr>
              <a:t>T</a:t>
            </a:r>
            <a:r>
              <a:rPr sz="1800" spc="0" dirty="0" smtClean="0">
                <a:latin typeface="Times New Roman" panose="02020603050405020304"/>
                <a:cs typeface="Times New Roman" panose="02020603050405020304"/>
              </a:rPr>
              <a:t>-</a:t>
            </a:r>
            <a:r>
              <a:rPr sz="1800" spc="-9" dirty="0" smtClean="0">
                <a:latin typeface="Times New Roman" panose="02020603050405020304"/>
                <a:cs typeface="Times New Roman" panose="02020603050405020304"/>
              </a:rPr>
              <a:t>W</a:t>
            </a:r>
            <a:r>
              <a:rPr sz="1800" spc="0" dirty="0" smtClean="0">
                <a:latin typeface="Times New Roman" panose="02020603050405020304"/>
                <a:cs typeface="Times New Roman" panose="02020603050405020304"/>
              </a:rPr>
              <a:t>ITH-</a:t>
            </a:r>
            <a:r>
              <a:rPr sz="1800" spc="-9" dirty="0" smtClean="0">
                <a:latin typeface="Times New Roman" panose="02020603050405020304"/>
                <a:cs typeface="Times New Roman" panose="02020603050405020304"/>
              </a:rPr>
              <a:t>S</a:t>
            </a:r>
            <a:r>
              <a:rPr sz="1800" spc="9" dirty="0" smtClean="0">
                <a:latin typeface="Times New Roman" panose="02020603050405020304"/>
                <a:cs typeface="Times New Roman" panose="02020603050405020304"/>
              </a:rPr>
              <a:t>T</a:t>
            </a:r>
            <a:r>
              <a:rPr sz="1800" spc="0" dirty="0" smtClean="0">
                <a:latin typeface="Times New Roman" panose="02020603050405020304"/>
                <a:cs typeface="Times New Roman" panose="02020603050405020304"/>
              </a:rPr>
              <a:t>ATE(</a:t>
            </a:r>
            <a:r>
              <a:rPr sz="1800" i="1" spc="0" dirty="0" smtClean="0">
                <a:latin typeface="Times New Roman" panose="02020603050405020304"/>
                <a:cs typeface="Times New Roman" panose="02020603050405020304"/>
              </a:rPr>
              <a:t>p</a:t>
            </a:r>
            <a:r>
              <a:rPr sz="1800" i="1" spc="9"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r</a:t>
            </a:r>
            <a:r>
              <a:rPr sz="1800" i="1" spc="9" dirty="0" smtClean="0">
                <a:latin typeface="Times New Roman" panose="02020603050405020304"/>
                <a:cs typeface="Times New Roman" panose="02020603050405020304"/>
              </a:rPr>
              <a:t>c</a:t>
            </a:r>
            <a:r>
              <a:rPr sz="1800" i="1" spc="0" dirty="0" smtClean="0">
                <a:latin typeface="Times New Roman" panose="02020603050405020304"/>
                <a:cs typeface="Times New Roman" panose="02020603050405020304"/>
              </a:rPr>
              <a:t>ep</a:t>
            </a:r>
            <a:r>
              <a:rPr sz="1800" i="1" spc="9" dirty="0" smtClean="0">
                <a:latin typeface="Times New Roman" panose="02020603050405020304"/>
                <a:cs typeface="Times New Roman" panose="02020603050405020304"/>
              </a:rPr>
              <a:t>t</a:t>
            </a:r>
            <a:r>
              <a:rPr sz="1800" spc="0" dirty="0" smtClean="0">
                <a:latin typeface="Times New Roman" panose="02020603050405020304"/>
                <a:cs typeface="Times New Roman" panose="02020603050405020304"/>
              </a:rPr>
              <a:t>) </a:t>
            </a:r>
            <a:r>
              <a:rPr sz="1800" b="1" spc="9" dirty="0" smtClean="0">
                <a:latin typeface="Times New Roman" panose="02020603050405020304"/>
                <a:cs typeface="Times New Roman" panose="02020603050405020304"/>
              </a:rPr>
              <a:t>r</a:t>
            </a:r>
            <a:r>
              <a:rPr sz="1800" b="1" spc="0" dirty="0" smtClean="0">
                <a:latin typeface="Times New Roman" panose="02020603050405020304"/>
                <a:cs typeface="Times New Roman" panose="02020603050405020304"/>
              </a:rPr>
              <a:t>et</a:t>
            </a:r>
            <a:r>
              <a:rPr sz="1800" b="1" spc="-9" dirty="0" smtClean="0">
                <a:latin typeface="Times New Roman" panose="02020603050405020304"/>
                <a:cs typeface="Times New Roman" panose="02020603050405020304"/>
              </a:rPr>
              <a:t>u</a:t>
            </a:r>
            <a:r>
              <a:rPr sz="1800" b="1" spc="9" dirty="0" smtClean="0">
                <a:latin typeface="Times New Roman" panose="02020603050405020304"/>
                <a:cs typeface="Times New Roman" panose="02020603050405020304"/>
              </a:rPr>
              <a:t>r</a:t>
            </a:r>
            <a:r>
              <a:rPr sz="1800" b="1" spc="-9" dirty="0" smtClean="0">
                <a:latin typeface="Times New Roman" panose="02020603050405020304"/>
                <a:cs typeface="Times New Roman" panose="02020603050405020304"/>
              </a:rPr>
              <a:t>n</a:t>
            </a:r>
            <a:r>
              <a:rPr sz="1800" b="1" spc="0" dirty="0" smtClean="0">
                <a:latin typeface="Times New Roman" panose="02020603050405020304"/>
                <a:cs typeface="Times New Roman" panose="02020603050405020304"/>
              </a:rPr>
              <a:t>s</a:t>
            </a:r>
            <a:r>
              <a:rPr sz="1800" b="1" spc="9" dirty="0" smtClean="0">
                <a:latin typeface="Times New Roman" panose="02020603050405020304"/>
                <a:cs typeface="Times New Roman" panose="02020603050405020304"/>
              </a:rPr>
              <a:t> </a:t>
            </a:r>
            <a:r>
              <a:rPr sz="1800" spc="9" dirty="0" smtClean="0">
                <a:latin typeface="Times New Roman" panose="02020603050405020304"/>
                <a:cs typeface="Times New Roman" panose="02020603050405020304"/>
              </a:rPr>
              <a:t>a</a:t>
            </a:r>
            <a:r>
              <a:rPr sz="1800" spc="0" dirty="0" smtClean="0">
                <a:latin typeface="Times New Roman" panose="02020603050405020304"/>
                <a:cs typeface="Times New Roman" panose="02020603050405020304"/>
              </a:rPr>
              <a:t>n </a:t>
            </a:r>
            <a:r>
              <a:rPr sz="1800" spc="9" dirty="0" smtClean="0">
                <a:latin typeface="Times New Roman" panose="02020603050405020304"/>
                <a:cs typeface="Times New Roman" panose="02020603050405020304"/>
              </a:rPr>
              <a:t>a</a:t>
            </a:r>
            <a:r>
              <a:rPr sz="1800" spc="0" dirty="0" smtClean="0">
                <a:latin typeface="Times New Roman" panose="02020603050405020304"/>
                <a:cs typeface="Times New Roman" panose="02020603050405020304"/>
              </a:rPr>
              <a:t>ction</a:t>
            </a:r>
            <a:endParaRPr sz="1800">
              <a:latin typeface="Times New Roman" panose="02020603050405020304"/>
              <a:cs typeface="Times New Roman" panose="02020603050405020304"/>
            </a:endParaRPr>
          </a:p>
        </p:txBody>
      </p:sp>
      <p:sp>
        <p:nvSpPr>
          <p:cNvPr id="7" name="object 7"/>
          <p:cNvSpPr txBox="1"/>
          <p:nvPr/>
        </p:nvSpPr>
        <p:spPr>
          <a:xfrm>
            <a:off x="991869" y="1520391"/>
            <a:ext cx="656515" cy="254000"/>
          </a:xfrm>
          <a:prstGeom prst="rect">
            <a:avLst/>
          </a:prstGeom>
        </p:spPr>
        <p:txBody>
          <a:bodyPr wrap="square" lIns="0" tIns="0" rIns="0" bIns="0" rtlCol="0">
            <a:noAutofit/>
          </a:bodyPr>
          <a:lstStyle/>
          <a:p>
            <a:pPr marL="12700">
              <a:lnSpc>
                <a:spcPts val="1940"/>
              </a:lnSpc>
              <a:spcBef>
                <a:spcPts val="95"/>
              </a:spcBef>
            </a:pPr>
            <a:r>
              <a:rPr sz="1800" b="1" spc="0" dirty="0" smtClean="0">
                <a:latin typeface="Times New Roman" panose="02020603050405020304"/>
                <a:cs typeface="Times New Roman" panose="02020603050405020304"/>
              </a:rPr>
              <a:t>s</a:t>
            </a:r>
            <a:r>
              <a:rPr sz="1800" b="1" spc="-9" dirty="0" smtClean="0">
                <a:latin typeface="Times New Roman" panose="02020603050405020304"/>
                <a:cs typeface="Times New Roman" panose="02020603050405020304"/>
              </a:rPr>
              <a:t>t</a:t>
            </a:r>
            <a:r>
              <a:rPr sz="1800" b="1" spc="0" dirty="0" smtClean="0">
                <a:latin typeface="Times New Roman" panose="02020603050405020304"/>
                <a:cs typeface="Times New Roman" panose="02020603050405020304"/>
              </a:rPr>
              <a:t>ati</a:t>
            </a:r>
            <a:r>
              <a:rPr sz="1800" b="1" spc="9" dirty="0" smtClean="0">
                <a:latin typeface="Times New Roman" panose="02020603050405020304"/>
                <a:cs typeface="Times New Roman" panose="02020603050405020304"/>
              </a:rPr>
              <a:t>c</a:t>
            </a:r>
            <a:r>
              <a:rPr sz="1800" b="1" spc="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
        <p:nvSpPr>
          <p:cNvPr id="6" name="object 6"/>
          <p:cNvSpPr txBox="1"/>
          <p:nvPr/>
        </p:nvSpPr>
        <p:spPr>
          <a:xfrm>
            <a:off x="1906270" y="1520391"/>
            <a:ext cx="4212513" cy="702310"/>
          </a:xfrm>
          <a:prstGeom prst="rect">
            <a:avLst/>
          </a:prstGeom>
        </p:spPr>
        <p:txBody>
          <a:bodyPr wrap="square" lIns="0" tIns="0" rIns="0" bIns="0" rtlCol="0">
            <a:noAutofit/>
          </a:bodyPr>
          <a:lstStyle/>
          <a:p>
            <a:pPr marL="12700">
              <a:lnSpc>
                <a:spcPts val="1900"/>
              </a:lnSpc>
              <a:spcBef>
                <a:spcPts val="95"/>
              </a:spcBef>
            </a:pPr>
            <a:r>
              <a:rPr sz="2700" i="1" spc="0" baseline="-2000" dirty="0" smtClean="0">
                <a:latin typeface="Times New Roman" panose="02020603050405020304"/>
                <a:cs typeface="Times New Roman" panose="02020603050405020304"/>
              </a:rPr>
              <a:t>state, </a:t>
            </a:r>
            <a:r>
              <a:rPr sz="2700" i="1" spc="2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a d</a:t>
            </a:r>
            <a:r>
              <a:rPr sz="2700" spc="9" baseline="-2000" dirty="0" smtClean="0">
                <a:latin typeface="Times New Roman" panose="02020603050405020304"/>
                <a:cs typeface="Times New Roman" panose="02020603050405020304"/>
              </a:rPr>
              <a:t>e</a:t>
            </a:r>
            <a:r>
              <a:rPr sz="2700" spc="-9" baseline="-2000" dirty="0" smtClean="0">
                <a:latin typeface="Times New Roman" panose="02020603050405020304"/>
                <a:cs typeface="Times New Roman" panose="02020603050405020304"/>
              </a:rPr>
              <a:t>s</a:t>
            </a:r>
            <a:r>
              <a:rPr sz="2700" spc="9" baseline="-2000" dirty="0" smtClean="0">
                <a:latin typeface="Times New Roman" panose="02020603050405020304"/>
                <a:cs typeface="Times New Roman" panose="02020603050405020304"/>
              </a:rPr>
              <a:t>c</a:t>
            </a:r>
            <a:r>
              <a:rPr sz="2700" spc="0" baseline="-2000" dirty="0" smtClean="0">
                <a:latin typeface="Times New Roman" panose="02020603050405020304"/>
                <a:cs typeface="Times New Roman" panose="02020603050405020304"/>
              </a:rPr>
              <a:t>ript</a:t>
            </a:r>
            <a:r>
              <a:rPr sz="2700" spc="9" baseline="-2000" dirty="0" smtClean="0">
                <a:latin typeface="Times New Roman" panose="02020603050405020304"/>
                <a:cs typeface="Times New Roman" panose="02020603050405020304"/>
              </a:rPr>
              <a:t>i</a:t>
            </a:r>
            <a:r>
              <a:rPr sz="2700" spc="0" baseline="-2000" dirty="0" smtClean="0">
                <a:latin typeface="Times New Roman" panose="02020603050405020304"/>
                <a:cs typeface="Times New Roman" panose="02020603050405020304"/>
              </a:rPr>
              <a:t>on of</a:t>
            </a:r>
            <a:r>
              <a:rPr sz="2700" spc="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the</a:t>
            </a:r>
            <a:r>
              <a:rPr sz="2700" spc="9" baseline="-2000" dirty="0" smtClean="0">
                <a:latin typeface="Times New Roman" panose="02020603050405020304"/>
                <a:cs typeface="Times New Roman" panose="02020603050405020304"/>
              </a:rPr>
              <a:t> c</a:t>
            </a:r>
            <a:r>
              <a:rPr sz="2700" spc="0" baseline="-2000" dirty="0" smtClean="0">
                <a:latin typeface="Times New Roman" panose="02020603050405020304"/>
                <a:cs typeface="Times New Roman" panose="02020603050405020304"/>
              </a:rPr>
              <a:t>urrent</a:t>
            </a:r>
            <a:r>
              <a:rPr sz="2700" spc="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world</a:t>
            </a:r>
            <a:r>
              <a:rPr sz="2700" spc="9" baseline="-2000" dirty="0" smtClean="0">
                <a:latin typeface="Times New Roman" panose="02020603050405020304"/>
                <a:cs typeface="Times New Roman" panose="02020603050405020304"/>
              </a:rPr>
              <a:t> </a:t>
            </a:r>
            <a:r>
              <a:rPr sz="2700" spc="-9" baseline="-2000" dirty="0" smtClean="0">
                <a:latin typeface="Times New Roman" panose="02020603050405020304"/>
                <a:cs typeface="Times New Roman" panose="02020603050405020304"/>
              </a:rPr>
              <a:t>s</a:t>
            </a:r>
            <a:r>
              <a:rPr sz="2700" spc="9" baseline="-2000" dirty="0" smtClean="0">
                <a:latin typeface="Times New Roman" panose="02020603050405020304"/>
                <a:cs typeface="Times New Roman" panose="02020603050405020304"/>
              </a:rPr>
              <a:t>t</a:t>
            </a:r>
            <a:r>
              <a:rPr sz="2700" spc="0" baseline="-2000" dirty="0" smtClean="0">
                <a:latin typeface="Times New Roman" panose="02020603050405020304"/>
                <a:cs typeface="Times New Roman" panose="02020603050405020304"/>
              </a:rPr>
              <a:t>a</a:t>
            </a:r>
            <a:r>
              <a:rPr sz="2700" spc="9" baseline="-2000" dirty="0" smtClean="0">
                <a:latin typeface="Times New Roman" panose="02020603050405020304"/>
                <a:cs typeface="Times New Roman" panose="02020603050405020304"/>
              </a:rPr>
              <a:t>t</a:t>
            </a:r>
            <a:r>
              <a:rPr sz="2700" spc="0" baseline="-2000" dirty="0" smtClean="0">
                <a:latin typeface="Times New Roman" panose="02020603050405020304"/>
                <a:cs typeface="Times New Roman" panose="02020603050405020304"/>
              </a:rPr>
              <a:t>e</a:t>
            </a:r>
            <a:endParaRPr sz="1800">
              <a:latin typeface="Times New Roman" panose="02020603050405020304"/>
              <a:cs typeface="Times New Roman" panose="02020603050405020304"/>
            </a:endParaRPr>
          </a:p>
          <a:p>
            <a:pPr marL="12700" marR="39370">
              <a:lnSpc>
                <a:spcPts val="1765"/>
              </a:lnSpc>
            </a:pPr>
            <a:r>
              <a:rPr sz="1800" i="1" spc="0" dirty="0" smtClean="0">
                <a:latin typeface="Times New Roman" panose="02020603050405020304"/>
                <a:cs typeface="Times New Roman" panose="02020603050405020304"/>
              </a:rPr>
              <a:t>r</a:t>
            </a:r>
            <a:r>
              <a:rPr sz="1800" i="1" spc="-9" dirty="0" smtClean="0">
                <a:latin typeface="Times New Roman" panose="02020603050405020304"/>
                <a:cs typeface="Times New Roman" panose="02020603050405020304"/>
              </a:rPr>
              <a:t>u</a:t>
            </a:r>
            <a:r>
              <a:rPr sz="1800" i="1" spc="9" dirty="0" smtClean="0">
                <a:latin typeface="Times New Roman" panose="02020603050405020304"/>
                <a:cs typeface="Times New Roman" panose="02020603050405020304"/>
              </a:rPr>
              <a:t>l</a:t>
            </a:r>
            <a:r>
              <a:rPr sz="1800" i="1" spc="0"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s</a:t>
            </a:r>
            <a:r>
              <a:rPr sz="1800" i="1" spc="0" dirty="0" smtClean="0">
                <a:latin typeface="Times New Roman" panose="02020603050405020304"/>
                <a:cs typeface="Times New Roman" panose="02020603050405020304"/>
              </a:rPr>
              <a:t>, </a:t>
            </a:r>
            <a:r>
              <a:rPr sz="1800" i="1" spc="2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a s</a:t>
            </a:r>
            <a:r>
              <a:rPr sz="1800" spc="9" dirty="0" smtClean="0">
                <a:latin typeface="Times New Roman" panose="02020603050405020304"/>
                <a:cs typeface="Times New Roman" panose="02020603050405020304"/>
              </a:rPr>
              <a:t>e</a:t>
            </a:r>
            <a:r>
              <a:rPr sz="1800" spc="0" dirty="0" smtClean="0">
                <a:latin typeface="Times New Roman" panose="02020603050405020304"/>
                <a:cs typeface="Times New Roman" panose="02020603050405020304"/>
              </a:rPr>
              <a:t>t of</a:t>
            </a:r>
            <a:r>
              <a:rPr sz="1800" spc="9" dirty="0" smtClean="0">
                <a:latin typeface="Times New Roman" panose="02020603050405020304"/>
                <a:cs typeface="Times New Roman" panose="02020603050405020304"/>
              </a:rPr>
              <a:t> c</a:t>
            </a:r>
            <a:r>
              <a:rPr sz="1800" spc="-9" dirty="0" smtClean="0">
                <a:latin typeface="Times New Roman" panose="02020603050405020304"/>
                <a:cs typeface="Times New Roman" panose="02020603050405020304"/>
              </a:rPr>
              <a:t>o</a:t>
            </a:r>
            <a:r>
              <a:rPr sz="1800" spc="0" dirty="0" smtClean="0">
                <a:latin typeface="Times New Roman" panose="02020603050405020304"/>
                <a:cs typeface="Times New Roman" panose="02020603050405020304"/>
              </a:rPr>
              <a:t>nd</a:t>
            </a:r>
            <a:r>
              <a:rPr sz="1800" spc="9" dirty="0" smtClean="0">
                <a:latin typeface="Times New Roman" panose="02020603050405020304"/>
                <a:cs typeface="Times New Roman" panose="02020603050405020304"/>
              </a:rPr>
              <a:t>i</a:t>
            </a:r>
            <a:r>
              <a:rPr sz="1800" spc="0" dirty="0" smtClean="0">
                <a:latin typeface="Times New Roman" panose="02020603050405020304"/>
                <a:cs typeface="Times New Roman" panose="02020603050405020304"/>
              </a:rPr>
              <a:t>t</a:t>
            </a:r>
            <a:r>
              <a:rPr sz="1800" spc="9" dirty="0" smtClean="0">
                <a:latin typeface="Times New Roman" panose="02020603050405020304"/>
                <a:cs typeface="Times New Roman" panose="02020603050405020304"/>
              </a:rPr>
              <a:t>i</a:t>
            </a:r>
            <a:r>
              <a:rPr sz="1800" spc="0" dirty="0" smtClean="0">
                <a:latin typeface="Times New Roman" panose="02020603050405020304"/>
                <a:cs typeface="Times New Roman" panose="02020603050405020304"/>
              </a:rPr>
              <a:t>on-a</a:t>
            </a:r>
            <a:r>
              <a:rPr sz="1800" spc="9" dirty="0" smtClean="0">
                <a:latin typeface="Times New Roman" panose="02020603050405020304"/>
                <a:cs typeface="Times New Roman" panose="02020603050405020304"/>
              </a:rPr>
              <a:t>c</a:t>
            </a:r>
            <a:r>
              <a:rPr sz="1800" spc="0" dirty="0" smtClean="0">
                <a:latin typeface="Times New Roman" panose="02020603050405020304"/>
                <a:cs typeface="Times New Roman" panose="02020603050405020304"/>
              </a:rPr>
              <a:t>tion</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rul</a:t>
            </a:r>
            <a:r>
              <a:rPr sz="1800" spc="9" dirty="0" smtClean="0">
                <a:latin typeface="Times New Roman" panose="02020603050405020304"/>
                <a:cs typeface="Times New Roman" panose="02020603050405020304"/>
              </a:rPr>
              <a:t>e</a:t>
            </a:r>
            <a:r>
              <a:rPr sz="1800" spc="0" dirty="0" smtClean="0">
                <a:latin typeface="Times New Roman" panose="02020603050405020304"/>
                <a:cs typeface="Times New Roman" panose="02020603050405020304"/>
              </a:rPr>
              <a:t>s</a:t>
            </a:r>
            <a:endParaRPr sz="1800">
              <a:latin typeface="Times New Roman" panose="02020603050405020304"/>
              <a:cs typeface="Times New Roman" panose="02020603050405020304"/>
            </a:endParaRPr>
          </a:p>
          <a:p>
            <a:pPr marL="12700" marR="39370">
              <a:lnSpc>
                <a:spcPts val="1805"/>
              </a:lnSpc>
              <a:spcBef>
                <a:spcPts val="0"/>
              </a:spcBef>
            </a:pPr>
            <a:r>
              <a:rPr sz="2700" i="1" spc="0" baseline="2000" dirty="0" smtClean="0">
                <a:latin typeface="Times New Roman" panose="02020603050405020304"/>
                <a:cs typeface="Times New Roman" panose="02020603050405020304"/>
              </a:rPr>
              <a:t>act</a:t>
            </a:r>
            <a:r>
              <a:rPr sz="2700" i="1" spc="9" baseline="2000" dirty="0" smtClean="0">
                <a:latin typeface="Times New Roman" panose="02020603050405020304"/>
                <a:cs typeface="Times New Roman" panose="02020603050405020304"/>
              </a:rPr>
              <a:t>i</a:t>
            </a:r>
            <a:r>
              <a:rPr sz="2700" i="1" spc="0" baseline="2000" dirty="0" smtClean="0">
                <a:latin typeface="Times New Roman" panose="02020603050405020304"/>
                <a:cs typeface="Times New Roman" panose="02020603050405020304"/>
              </a:rPr>
              <a:t>on, </a:t>
            </a:r>
            <a:r>
              <a:rPr sz="2700" i="1" spc="1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the</a:t>
            </a:r>
            <a:r>
              <a:rPr sz="2700" spc="9" baseline="2000" dirty="0" smtClean="0">
                <a:latin typeface="Times New Roman" panose="02020603050405020304"/>
                <a:cs typeface="Times New Roman" panose="02020603050405020304"/>
              </a:rPr>
              <a:t> </a:t>
            </a:r>
            <a:r>
              <a:rPr sz="2700" spc="-9" baseline="2000" dirty="0" smtClean="0">
                <a:latin typeface="Times New Roman" panose="02020603050405020304"/>
                <a:cs typeface="Times New Roman" panose="02020603050405020304"/>
              </a:rPr>
              <a:t>m</a:t>
            </a:r>
            <a:r>
              <a:rPr sz="2700" spc="0" baseline="2000" dirty="0" smtClean="0">
                <a:latin typeface="Times New Roman" panose="02020603050405020304"/>
                <a:cs typeface="Times New Roman" panose="02020603050405020304"/>
              </a:rPr>
              <a:t>ost</a:t>
            </a:r>
            <a:r>
              <a:rPr sz="2700" spc="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rec</a:t>
            </a:r>
            <a:r>
              <a:rPr sz="2700" spc="9" baseline="2000" dirty="0" smtClean="0">
                <a:latin typeface="Times New Roman" panose="02020603050405020304"/>
                <a:cs typeface="Times New Roman" panose="02020603050405020304"/>
              </a:rPr>
              <a:t>e</a:t>
            </a:r>
            <a:r>
              <a:rPr sz="2700" spc="0" baseline="2000" dirty="0" smtClean="0">
                <a:latin typeface="Times New Roman" panose="02020603050405020304"/>
                <a:cs typeface="Times New Roman" panose="02020603050405020304"/>
              </a:rPr>
              <a:t>nt</a:t>
            </a:r>
            <a:r>
              <a:rPr sz="2700" spc="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a</a:t>
            </a:r>
            <a:r>
              <a:rPr sz="2700" spc="9" baseline="2000" dirty="0" smtClean="0">
                <a:latin typeface="Times New Roman" panose="02020603050405020304"/>
                <a:cs typeface="Times New Roman" panose="02020603050405020304"/>
              </a:rPr>
              <a:t>c</a:t>
            </a:r>
            <a:r>
              <a:rPr sz="2700" spc="0" baseline="2000" dirty="0" smtClean="0">
                <a:latin typeface="Times New Roman" panose="02020603050405020304"/>
                <a:cs typeface="Times New Roman" panose="02020603050405020304"/>
              </a:rPr>
              <a:t>ti</a:t>
            </a:r>
            <a:r>
              <a:rPr sz="2700" spc="9" baseline="2000" dirty="0" smtClean="0">
                <a:latin typeface="Times New Roman" panose="02020603050405020304"/>
                <a:cs typeface="Times New Roman" panose="02020603050405020304"/>
              </a:rPr>
              <a:t>o</a:t>
            </a:r>
            <a:r>
              <a:rPr sz="2700" spc="0" baseline="2000" dirty="0" smtClean="0">
                <a:latin typeface="Times New Roman" panose="02020603050405020304"/>
                <a:cs typeface="Times New Roman" panose="02020603050405020304"/>
              </a:rPr>
              <a:t>n,</a:t>
            </a:r>
            <a:r>
              <a:rPr sz="2700" spc="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ini</a:t>
            </a:r>
            <a:r>
              <a:rPr sz="2700" spc="9" baseline="2000" dirty="0" smtClean="0">
                <a:latin typeface="Times New Roman" panose="02020603050405020304"/>
                <a:cs typeface="Times New Roman" panose="02020603050405020304"/>
              </a:rPr>
              <a:t>t</a:t>
            </a:r>
            <a:r>
              <a:rPr sz="2700" spc="0" baseline="2000" dirty="0" smtClean="0">
                <a:latin typeface="Times New Roman" panose="02020603050405020304"/>
                <a:cs typeface="Times New Roman" panose="02020603050405020304"/>
              </a:rPr>
              <a:t>i</a:t>
            </a:r>
            <a:r>
              <a:rPr sz="2700" spc="9" baseline="2000" dirty="0" smtClean="0">
                <a:latin typeface="Times New Roman" panose="02020603050405020304"/>
                <a:cs typeface="Times New Roman" panose="02020603050405020304"/>
              </a:rPr>
              <a:t>a</a:t>
            </a:r>
            <a:r>
              <a:rPr sz="2700" spc="0" baseline="2000" dirty="0" smtClean="0">
                <a:latin typeface="Times New Roman" panose="02020603050405020304"/>
                <a:cs typeface="Times New Roman" panose="02020603050405020304"/>
              </a:rPr>
              <a:t>lly</a:t>
            </a:r>
            <a:r>
              <a:rPr sz="2700" spc="3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none</a:t>
            </a:r>
            <a:endParaRPr sz="1800">
              <a:latin typeface="Times New Roman" panose="02020603050405020304"/>
              <a:cs typeface="Times New Roman" panose="02020603050405020304"/>
            </a:endParaRPr>
          </a:p>
        </p:txBody>
      </p:sp>
      <p:sp>
        <p:nvSpPr>
          <p:cNvPr id="5" name="object 5"/>
          <p:cNvSpPr txBox="1"/>
          <p:nvPr/>
        </p:nvSpPr>
        <p:spPr>
          <a:xfrm>
            <a:off x="991869" y="2418281"/>
            <a:ext cx="4654475" cy="928370"/>
          </a:xfrm>
          <a:prstGeom prst="rect">
            <a:avLst/>
          </a:prstGeom>
        </p:spPr>
        <p:txBody>
          <a:bodyPr wrap="square" lIns="0" tIns="0" rIns="0" bIns="0" rtlCol="0">
            <a:noAutofit/>
          </a:bodyPr>
          <a:lstStyle/>
          <a:p>
            <a:pPr marL="12700">
              <a:lnSpc>
                <a:spcPts val="1940"/>
              </a:lnSpc>
              <a:spcBef>
                <a:spcPts val="95"/>
              </a:spcBef>
            </a:pPr>
            <a:r>
              <a:rPr sz="1800" i="1" spc="0" dirty="0" smtClean="0">
                <a:latin typeface="Times New Roman" panose="02020603050405020304"/>
                <a:cs typeface="Times New Roman" panose="02020603050405020304"/>
              </a:rPr>
              <a:t>state</a:t>
            </a:r>
            <a:r>
              <a:rPr sz="1800" i="1" spc="9" dirty="0" smtClean="0">
                <a:latin typeface="Times New Roman" panose="02020603050405020304"/>
                <a:cs typeface="Times New Roman" panose="02020603050405020304"/>
              </a:rPr>
              <a:t> </a:t>
            </a:r>
            <a:r>
              <a:rPr sz="1800" spc="4" dirty="0" smtClean="0">
                <a:latin typeface="Times New Roman" panose="02020603050405020304"/>
                <a:cs typeface="Times New Roman" panose="02020603050405020304"/>
              </a:rPr>
              <a:t>&lt;</a:t>
            </a:r>
            <a:r>
              <a:rPr sz="1800" spc="0" dirty="0" smtClean="0">
                <a:latin typeface="Times New Roman" panose="02020603050405020304"/>
                <a:cs typeface="Times New Roman" panose="02020603050405020304"/>
              </a:rPr>
              <a:t>--</a:t>
            </a:r>
            <a:r>
              <a:rPr sz="1800" spc="9" dirty="0" smtClean="0">
                <a:latin typeface="Times New Roman" panose="02020603050405020304"/>
                <a:cs typeface="Times New Roman" panose="02020603050405020304"/>
              </a:rPr>
              <a:t> </a:t>
            </a:r>
            <a:r>
              <a:rPr sz="1800" spc="-9" dirty="0" smtClean="0">
                <a:latin typeface="Times New Roman" panose="02020603050405020304"/>
                <a:cs typeface="Times New Roman" panose="02020603050405020304"/>
              </a:rPr>
              <a:t>UP</a:t>
            </a:r>
            <a:r>
              <a:rPr sz="1800" spc="0" dirty="0" smtClean="0">
                <a:latin typeface="Times New Roman" panose="02020603050405020304"/>
                <a:cs typeface="Times New Roman" panose="02020603050405020304"/>
              </a:rPr>
              <a:t>DAT</a:t>
            </a:r>
            <a:r>
              <a:rPr sz="1800" spc="9" dirty="0" smtClean="0">
                <a:latin typeface="Times New Roman" panose="02020603050405020304"/>
                <a:cs typeface="Times New Roman" panose="02020603050405020304"/>
              </a:rPr>
              <a:t>E</a:t>
            </a:r>
            <a:r>
              <a:rPr sz="1800" spc="0" dirty="0" smtClean="0">
                <a:latin typeface="Times New Roman" panose="02020603050405020304"/>
                <a:cs typeface="Times New Roman" panose="02020603050405020304"/>
              </a:rPr>
              <a:t>_I</a:t>
            </a:r>
            <a:r>
              <a:rPr sz="1800" spc="-9" dirty="0" smtClean="0">
                <a:latin typeface="Times New Roman" panose="02020603050405020304"/>
                <a:cs typeface="Times New Roman" panose="02020603050405020304"/>
              </a:rPr>
              <a:t>N</a:t>
            </a:r>
            <a:r>
              <a:rPr sz="1800" spc="0" dirty="0" smtClean="0">
                <a:latin typeface="Times New Roman" panose="02020603050405020304"/>
                <a:cs typeface="Times New Roman" panose="02020603050405020304"/>
              </a:rPr>
              <a:t>PUT(</a:t>
            </a:r>
            <a:r>
              <a:rPr sz="1800" i="1" spc="0" dirty="0" smtClean="0">
                <a:latin typeface="Times New Roman" panose="02020603050405020304"/>
                <a:cs typeface="Times New Roman" panose="02020603050405020304"/>
              </a:rPr>
              <a:t>stat</a:t>
            </a:r>
            <a:r>
              <a:rPr sz="1800" i="1" spc="9" dirty="0" smtClean="0">
                <a:latin typeface="Times New Roman" panose="02020603050405020304"/>
                <a:cs typeface="Times New Roman" panose="02020603050405020304"/>
              </a:rPr>
              <a:t>e</a:t>
            </a:r>
            <a:r>
              <a:rPr sz="1800" i="1" spc="0" dirty="0" smtClean="0">
                <a:latin typeface="Times New Roman" panose="02020603050405020304"/>
                <a:cs typeface="Times New Roman" panose="02020603050405020304"/>
              </a:rPr>
              <a:t>,</a:t>
            </a:r>
            <a:r>
              <a:rPr sz="1800" i="1" spc="9" dirty="0" smtClean="0">
                <a:latin typeface="Times New Roman" panose="02020603050405020304"/>
                <a:cs typeface="Times New Roman" panose="02020603050405020304"/>
              </a:rPr>
              <a:t> </a:t>
            </a:r>
            <a:r>
              <a:rPr sz="1800" i="1" spc="0" dirty="0" smtClean="0">
                <a:latin typeface="Times New Roman" panose="02020603050405020304"/>
                <a:cs typeface="Times New Roman" panose="02020603050405020304"/>
              </a:rPr>
              <a:t>ac</a:t>
            </a:r>
            <a:r>
              <a:rPr sz="1800" i="1" spc="9" dirty="0" smtClean="0">
                <a:latin typeface="Times New Roman" panose="02020603050405020304"/>
                <a:cs typeface="Times New Roman" panose="02020603050405020304"/>
              </a:rPr>
              <a:t>t</a:t>
            </a:r>
            <a:r>
              <a:rPr sz="1800" i="1" spc="0" dirty="0" smtClean="0">
                <a:latin typeface="Times New Roman" panose="02020603050405020304"/>
                <a:cs typeface="Times New Roman" panose="02020603050405020304"/>
              </a:rPr>
              <a:t>ion,</a:t>
            </a:r>
            <a:r>
              <a:rPr sz="1800" i="1" spc="9" dirty="0" smtClean="0">
                <a:latin typeface="Times New Roman" panose="02020603050405020304"/>
                <a:cs typeface="Times New Roman" panose="02020603050405020304"/>
              </a:rPr>
              <a:t> </a:t>
            </a:r>
            <a:r>
              <a:rPr sz="1800" i="1" spc="0" dirty="0" smtClean="0">
                <a:latin typeface="Times New Roman" panose="02020603050405020304"/>
                <a:cs typeface="Times New Roman" panose="02020603050405020304"/>
              </a:rPr>
              <a:t>p</a:t>
            </a:r>
            <a:r>
              <a:rPr sz="1800" i="1" spc="9"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r</a:t>
            </a:r>
            <a:r>
              <a:rPr sz="1800" i="1" spc="9" dirty="0" smtClean="0">
                <a:latin typeface="Times New Roman" panose="02020603050405020304"/>
                <a:cs typeface="Times New Roman" panose="02020603050405020304"/>
              </a:rPr>
              <a:t>c</a:t>
            </a:r>
            <a:r>
              <a:rPr sz="1800" i="1" spc="0" dirty="0" smtClean="0">
                <a:latin typeface="Times New Roman" panose="02020603050405020304"/>
                <a:cs typeface="Times New Roman" panose="02020603050405020304"/>
              </a:rPr>
              <a:t>ep</a:t>
            </a:r>
            <a:r>
              <a:rPr sz="1800" i="1" spc="9" dirty="0" smtClean="0">
                <a:latin typeface="Times New Roman" panose="02020603050405020304"/>
                <a:cs typeface="Times New Roman" panose="02020603050405020304"/>
              </a:rPr>
              <a:t>t</a:t>
            </a:r>
            <a:r>
              <a:rPr sz="1800" spc="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12700" marR="34290">
              <a:lnSpc>
                <a:spcPts val="2035"/>
              </a:lnSpc>
              <a:spcBef>
                <a:spcPts val="1475"/>
              </a:spcBef>
            </a:pPr>
            <a:r>
              <a:rPr sz="2700" i="1" spc="0" baseline="-2000" dirty="0" smtClean="0">
                <a:latin typeface="Times New Roman" panose="02020603050405020304"/>
                <a:cs typeface="Times New Roman" panose="02020603050405020304"/>
              </a:rPr>
              <a:t>act</a:t>
            </a:r>
            <a:r>
              <a:rPr sz="2700" i="1" spc="9" baseline="-2000" dirty="0" smtClean="0">
                <a:latin typeface="Times New Roman" panose="02020603050405020304"/>
                <a:cs typeface="Times New Roman" panose="02020603050405020304"/>
              </a:rPr>
              <a:t>i</a:t>
            </a:r>
            <a:r>
              <a:rPr sz="2700" i="1" spc="0" baseline="-2000" dirty="0" smtClean="0">
                <a:latin typeface="Times New Roman" panose="02020603050405020304"/>
                <a:cs typeface="Times New Roman" panose="02020603050405020304"/>
              </a:rPr>
              <a:t>on</a:t>
            </a:r>
            <a:r>
              <a:rPr sz="2700" i="1" spc="9" baseline="-2000" dirty="0" smtClean="0">
                <a:latin typeface="Times New Roman" panose="02020603050405020304"/>
                <a:cs typeface="Times New Roman" panose="02020603050405020304"/>
              </a:rPr>
              <a:t> </a:t>
            </a:r>
            <a:r>
              <a:rPr sz="2700" spc="-4" baseline="-2000" dirty="0" smtClean="0">
                <a:latin typeface="Times New Roman" panose="02020603050405020304"/>
                <a:cs typeface="Times New Roman" panose="02020603050405020304"/>
              </a:rPr>
              <a:t>&lt;</a:t>
            </a:r>
            <a:r>
              <a:rPr sz="2700" spc="0" baseline="-2000" dirty="0" smtClean="0">
                <a:latin typeface="Times New Roman" panose="02020603050405020304"/>
                <a:cs typeface="Times New Roman" panose="02020603050405020304"/>
              </a:rPr>
              <a:t>--</a:t>
            </a:r>
            <a:r>
              <a:rPr sz="2700" spc="9" baseline="-2000" dirty="0" smtClean="0">
                <a:latin typeface="Times New Roman" panose="02020603050405020304"/>
                <a:cs typeface="Times New Roman" panose="02020603050405020304"/>
              </a:rPr>
              <a:t> </a:t>
            </a:r>
            <a:r>
              <a:rPr sz="2700" spc="0" baseline="-2000" dirty="0" smtClean="0">
                <a:latin typeface="Times New Roman" panose="02020603050405020304"/>
                <a:cs typeface="Times New Roman" panose="02020603050405020304"/>
              </a:rPr>
              <a:t>RULE_AC</a:t>
            </a:r>
            <a:r>
              <a:rPr sz="2700" spc="9" baseline="-2000" dirty="0" smtClean="0">
                <a:latin typeface="Times New Roman" panose="02020603050405020304"/>
                <a:cs typeface="Times New Roman" panose="02020603050405020304"/>
              </a:rPr>
              <a:t>T</a:t>
            </a:r>
            <a:r>
              <a:rPr sz="2700" spc="0" baseline="-2000" dirty="0" smtClean="0">
                <a:latin typeface="Times New Roman" panose="02020603050405020304"/>
                <a:cs typeface="Times New Roman" panose="02020603050405020304"/>
              </a:rPr>
              <a:t>I</a:t>
            </a:r>
            <a:r>
              <a:rPr sz="2700" spc="-9" baseline="-2000" dirty="0" smtClean="0">
                <a:latin typeface="Times New Roman" panose="02020603050405020304"/>
                <a:cs typeface="Times New Roman" panose="02020603050405020304"/>
              </a:rPr>
              <a:t>O</a:t>
            </a:r>
            <a:r>
              <a:rPr sz="2700" spc="0" baseline="-2000" dirty="0" smtClean="0">
                <a:latin typeface="Times New Roman" panose="02020603050405020304"/>
                <a:cs typeface="Times New Roman" panose="02020603050405020304"/>
              </a:rPr>
              <a:t>N[</a:t>
            </a:r>
            <a:r>
              <a:rPr sz="2700" i="1" spc="0" baseline="-2000" dirty="0" smtClean="0">
                <a:latin typeface="Times New Roman" panose="02020603050405020304"/>
                <a:cs typeface="Times New Roman" panose="02020603050405020304"/>
              </a:rPr>
              <a:t>r</a:t>
            </a:r>
            <a:r>
              <a:rPr sz="2700" i="1" spc="-9" baseline="-2000" dirty="0" smtClean="0">
                <a:latin typeface="Times New Roman" panose="02020603050405020304"/>
                <a:cs typeface="Times New Roman" panose="02020603050405020304"/>
              </a:rPr>
              <a:t>u</a:t>
            </a:r>
            <a:r>
              <a:rPr sz="2700" i="1" spc="9" baseline="-2000" dirty="0" smtClean="0">
                <a:latin typeface="Times New Roman" panose="02020603050405020304"/>
                <a:cs typeface="Times New Roman" panose="02020603050405020304"/>
              </a:rPr>
              <a:t>l</a:t>
            </a:r>
            <a:r>
              <a:rPr sz="2700" i="1" spc="0" baseline="-2000" dirty="0" smtClean="0">
                <a:latin typeface="Times New Roman" panose="02020603050405020304"/>
                <a:cs typeface="Times New Roman" panose="02020603050405020304"/>
              </a:rPr>
              <a:t>e</a:t>
            </a:r>
            <a:r>
              <a:rPr sz="2700" spc="0" baseline="-200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12700" marR="34290">
              <a:lnSpc>
                <a:spcPts val="1805"/>
              </a:lnSpc>
            </a:pPr>
            <a:r>
              <a:rPr sz="2700" b="1" spc="9" baseline="2000" dirty="0" smtClean="0">
                <a:latin typeface="Times New Roman" panose="02020603050405020304"/>
                <a:cs typeface="Times New Roman" panose="02020603050405020304"/>
              </a:rPr>
              <a:t>r</a:t>
            </a:r>
            <a:r>
              <a:rPr sz="2700" b="1" spc="-9" baseline="2000" dirty="0" smtClean="0">
                <a:latin typeface="Times New Roman" panose="02020603050405020304"/>
                <a:cs typeface="Times New Roman" panose="02020603050405020304"/>
              </a:rPr>
              <a:t>e</a:t>
            </a:r>
            <a:r>
              <a:rPr sz="2700" b="1" spc="0" baseline="2000" dirty="0" smtClean="0">
                <a:latin typeface="Times New Roman" panose="02020603050405020304"/>
                <a:cs typeface="Times New Roman" panose="02020603050405020304"/>
              </a:rPr>
              <a:t>tu</a:t>
            </a:r>
            <a:r>
              <a:rPr sz="2700" b="1" spc="9" baseline="2000" dirty="0" smtClean="0">
                <a:latin typeface="Times New Roman" panose="02020603050405020304"/>
                <a:cs typeface="Times New Roman" panose="02020603050405020304"/>
              </a:rPr>
              <a:t>r</a:t>
            </a:r>
            <a:r>
              <a:rPr sz="2700" b="1" spc="0" baseline="2000" dirty="0" smtClean="0">
                <a:latin typeface="Times New Roman" panose="02020603050405020304"/>
                <a:cs typeface="Times New Roman" panose="02020603050405020304"/>
              </a:rPr>
              <a:t>n </a:t>
            </a:r>
            <a:r>
              <a:rPr sz="2700" i="1" spc="0" baseline="2000" dirty="0" smtClean="0">
                <a:latin typeface="Times New Roman" panose="02020603050405020304"/>
                <a:cs typeface="Times New Roman" panose="02020603050405020304"/>
              </a:rPr>
              <a:t>act</a:t>
            </a:r>
            <a:r>
              <a:rPr sz="2700" i="1" spc="9" baseline="2000" dirty="0" smtClean="0">
                <a:latin typeface="Times New Roman" panose="02020603050405020304"/>
                <a:cs typeface="Times New Roman" panose="02020603050405020304"/>
              </a:rPr>
              <a:t>i</a:t>
            </a:r>
            <a:r>
              <a:rPr sz="2700" i="1" spc="0" baseline="2000" dirty="0" smtClean="0">
                <a:latin typeface="Times New Roman" panose="02020603050405020304"/>
                <a:cs typeface="Times New Roman" panose="02020603050405020304"/>
              </a:rPr>
              <a:t>on</a:t>
            </a:r>
            <a:endParaRPr sz="1800">
              <a:latin typeface="Times New Roman" panose="02020603050405020304"/>
              <a:cs typeface="Times New Roman" panose="02020603050405020304"/>
            </a:endParaRPr>
          </a:p>
        </p:txBody>
      </p:sp>
      <p:sp>
        <p:nvSpPr>
          <p:cNvPr id="4" name="object 4"/>
          <p:cNvSpPr txBox="1"/>
          <p:nvPr/>
        </p:nvSpPr>
        <p:spPr>
          <a:xfrm>
            <a:off x="991869" y="2643071"/>
            <a:ext cx="3520365" cy="254000"/>
          </a:xfrm>
          <a:prstGeom prst="rect">
            <a:avLst/>
          </a:prstGeom>
        </p:spPr>
        <p:txBody>
          <a:bodyPr wrap="square" lIns="0" tIns="0" rIns="0" bIns="0" rtlCol="0">
            <a:noAutofit/>
          </a:bodyPr>
          <a:lstStyle/>
          <a:p>
            <a:pPr marL="12700">
              <a:lnSpc>
                <a:spcPts val="1940"/>
              </a:lnSpc>
              <a:spcBef>
                <a:spcPts val="95"/>
              </a:spcBef>
            </a:pPr>
            <a:r>
              <a:rPr sz="1800" i="1" spc="0" dirty="0" smtClean="0">
                <a:latin typeface="Times New Roman" panose="02020603050405020304"/>
                <a:cs typeface="Times New Roman" panose="02020603050405020304"/>
              </a:rPr>
              <a:t>r</a:t>
            </a:r>
            <a:r>
              <a:rPr sz="1800" i="1" spc="-9" dirty="0" smtClean="0">
                <a:latin typeface="Times New Roman" panose="02020603050405020304"/>
                <a:cs typeface="Times New Roman" panose="02020603050405020304"/>
              </a:rPr>
              <a:t>u</a:t>
            </a:r>
            <a:r>
              <a:rPr sz="1800" i="1" spc="9" dirty="0" smtClean="0">
                <a:latin typeface="Times New Roman" panose="02020603050405020304"/>
                <a:cs typeface="Times New Roman" panose="02020603050405020304"/>
              </a:rPr>
              <a:t>l</a:t>
            </a:r>
            <a:r>
              <a:rPr sz="1800" i="1" spc="0" dirty="0" smtClean="0">
                <a:latin typeface="Times New Roman" panose="02020603050405020304"/>
                <a:cs typeface="Times New Roman" panose="02020603050405020304"/>
              </a:rPr>
              <a:t>e</a:t>
            </a:r>
            <a:r>
              <a:rPr sz="1800" i="1" spc="9" dirty="0" smtClean="0">
                <a:latin typeface="Times New Roman" panose="02020603050405020304"/>
                <a:cs typeface="Times New Roman" panose="02020603050405020304"/>
              </a:rPr>
              <a:t> </a:t>
            </a:r>
            <a:r>
              <a:rPr sz="1800" spc="-4" dirty="0" smtClean="0">
                <a:latin typeface="Times New Roman" panose="02020603050405020304"/>
                <a:cs typeface="Times New Roman" panose="02020603050405020304"/>
              </a:rPr>
              <a:t>&lt;</a:t>
            </a:r>
            <a:r>
              <a:rPr sz="1800" spc="0" dirty="0" smtClean="0">
                <a:latin typeface="Times New Roman" panose="02020603050405020304"/>
                <a:cs typeface="Times New Roman" panose="02020603050405020304"/>
              </a:rPr>
              <a:t>--</a:t>
            </a:r>
            <a:r>
              <a:rPr sz="1800" spc="9" dirty="0" smtClean="0">
                <a:latin typeface="Times New Roman" panose="02020603050405020304"/>
                <a:cs typeface="Times New Roman" panose="02020603050405020304"/>
              </a:rPr>
              <a:t> </a:t>
            </a:r>
            <a:r>
              <a:rPr sz="1800" spc="0" dirty="0" smtClean="0">
                <a:latin typeface="Times New Roman" panose="02020603050405020304"/>
                <a:cs typeface="Times New Roman" panose="02020603050405020304"/>
              </a:rPr>
              <a:t>RULE_MATCH(</a:t>
            </a:r>
            <a:r>
              <a:rPr sz="1800" i="1" spc="0" dirty="0" smtClean="0">
                <a:latin typeface="Times New Roman" panose="02020603050405020304"/>
                <a:cs typeface="Times New Roman" panose="02020603050405020304"/>
              </a:rPr>
              <a:t>stat</a:t>
            </a:r>
            <a:r>
              <a:rPr sz="1800" i="1" spc="9" dirty="0" smtClean="0">
                <a:latin typeface="Times New Roman" panose="02020603050405020304"/>
                <a:cs typeface="Times New Roman" panose="02020603050405020304"/>
              </a:rPr>
              <a:t>e</a:t>
            </a:r>
            <a:r>
              <a:rPr sz="1800" i="1" spc="0" dirty="0" smtClean="0">
                <a:latin typeface="Times New Roman" panose="02020603050405020304"/>
                <a:cs typeface="Times New Roman" panose="02020603050405020304"/>
              </a:rPr>
              <a:t>,</a:t>
            </a:r>
            <a:r>
              <a:rPr sz="1800" i="1" spc="9" dirty="0" smtClean="0">
                <a:latin typeface="Times New Roman" panose="02020603050405020304"/>
                <a:cs typeface="Times New Roman" panose="02020603050405020304"/>
              </a:rPr>
              <a:t> </a:t>
            </a:r>
            <a:r>
              <a:rPr sz="1800" i="1" spc="-9" dirty="0" smtClean="0">
                <a:latin typeface="Times New Roman" panose="02020603050405020304"/>
                <a:cs typeface="Times New Roman" panose="02020603050405020304"/>
              </a:rPr>
              <a:t>r</a:t>
            </a:r>
            <a:r>
              <a:rPr sz="1800" i="1" spc="0" dirty="0" smtClean="0">
                <a:latin typeface="Times New Roman" panose="02020603050405020304"/>
                <a:cs typeface="Times New Roman" panose="02020603050405020304"/>
              </a:rPr>
              <a:t>u</a:t>
            </a:r>
            <a:r>
              <a:rPr sz="1800" i="1" spc="9" dirty="0" smtClean="0">
                <a:latin typeface="Times New Roman" panose="02020603050405020304"/>
                <a:cs typeface="Times New Roman" panose="02020603050405020304"/>
              </a:rPr>
              <a:t>l</a:t>
            </a:r>
            <a:r>
              <a:rPr sz="1800" i="1" spc="0" dirty="0" smtClean="0">
                <a:latin typeface="Times New Roman" panose="02020603050405020304"/>
                <a:cs typeface="Times New Roman" panose="02020603050405020304"/>
              </a:rPr>
              <a:t>es</a:t>
            </a:r>
            <a:r>
              <a:rPr sz="1800" spc="0" dirty="0" smtClean="0">
                <a:latin typeface="Times New Roman" panose="02020603050405020304"/>
                <a:cs typeface="Times New Roman" panose="02020603050405020304"/>
              </a:rPr>
              <a:t>)</a:t>
            </a:r>
            <a:endParaRPr sz="1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7200"/>
            <a:ext cx="7772400" cy="1219199"/>
          </a:xfrm>
        </p:spPr>
        <p:txBody>
          <a:bodyPr>
            <a:normAutofit fontScale="90000"/>
          </a:bodyPr>
          <a:lstStyle/>
          <a:p>
            <a:br>
              <a:rPr lang="en-US" dirty="0" smtClean="0"/>
            </a:br>
            <a:r>
              <a:rPr lang="en-US" dirty="0" smtClean="0"/>
              <a:t>Approaches to AI</a:t>
            </a:r>
            <a:br>
              <a:rPr lang="en-US" dirty="0" smtClean="0"/>
            </a:br>
            <a:endParaRPr lang="en-US" dirty="0"/>
          </a:p>
        </p:txBody>
      </p:sp>
      <p:sp>
        <p:nvSpPr>
          <p:cNvPr id="3" name="Subtitle 2"/>
          <p:cNvSpPr>
            <a:spLocks noGrp="1"/>
          </p:cNvSpPr>
          <p:nvPr>
            <p:ph type="subTitle" idx="1"/>
          </p:nvPr>
        </p:nvSpPr>
        <p:spPr>
          <a:xfrm>
            <a:off x="1828800" y="3124200"/>
            <a:ext cx="2057400" cy="914400"/>
          </a:xfrm>
        </p:spPr>
        <p:txBody>
          <a:bodyPr>
            <a:noAutofit/>
          </a:bodyPr>
          <a:lstStyle/>
          <a:p>
            <a:pPr marL="514350" indent="-514350" algn="l"/>
            <a:r>
              <a:rPr lang="en-US" sz="2000" b="1" dirty="0" smtClean="0">
                <a:solidFill>
                  <a:schemeClr val="accent6">
                    <a:lumMod val="50000"/>
                  </a:schemeClr>
                </a:solidFill>
              </a:rPr>
              <a:t>     System that</a:t>
            </a:r>
            <a:endParaRPr lang="en-US" sz="2000" b="1" dirty="0" smtClean="0">
              <a:solidFill>
                <a:schemeClr val="accent6">
                  <a:lumMod val="50000"/>
                </a:schemeClr>
              </a:solidFill>
            </a:endParaRPr>
          </a:p>
          <a:p>
            <a:pPr marL="514350" indent="-514350" algn="l"/>
            <a:r>
              <a:rPr lang="en-US" sz="2000" b="1" dirty="0" smtClean="0">
                <a:solidFill>
                  <a:schemeClr val="accent6">
                    <a:lumMod val="50000"/>
                  </a:schemeClr>
                </a:solidFill>
              </a:rPr>
              <a:t> think like Human</a:t>
            </a:r>
            <a:endParaRPr lang="en-US" sz="2000" b="1" dirty="0" smtClean="0">
              <a:solidFill>
                <a:schemeClr val="accent6">
                  <a:lumMod val="50000"/>
                </a:schemeClr>
              </a:solidFill>
            </a:endParaRPr>
          </a:p>
        </p:txBody>
      </p:sp>
      <p:cxnSp>
        <p:nvCxnSpPr>
          <p:cNvPr id="10" name="Straight Arrow Connector 9"/>
          <p:cNvCxnSpPr/>
          <p:nvPr/>
        </p:nvCxnSpPr>
        <p:spPr>
          <a:xfrm rot="5400000">
            <a:off x="2401094" y="4380706"/>
            <a:ext cx="38862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91394" y="4266406"/>
            <a:ext cx="68580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Subtitle 2"/>
          <p:cNvSpPr txBox="1"/>
          <p:nvPr/>
        </p:nvSpPr>
        <p:spPr>
          <a:xfrm>
            <a:off x="4648200" y="3200400"/>
            <a:ext cx="2438400" cy="9144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rPr>
              <a:t> System that</a:t>
            </a:r>
            <a:endPar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rPr>
              <a:t> think like Rationally</a:t>
            </a:r>
            <a:endPar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endParaRPr>
          </a:p>
        </p:txBody>
      </p:sp>
      <p:sp>
        <p:nvSpPr>
          <p:cNvPr id="14" name="Subtitle 2"/>
          <p:cNvSpPr txBox="1"/>
          <p:nvPr/>
        </p:nvSpPr>
        <p:spPr>
          <a:xfrm>
            <a:off x="1905000" y="4495800"/>
            <a:ext cx="2057400" cy="9144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rPr>
              <a:t>   System that</a:t>
            </a:r>
            <a:endPar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rPr>
              <a:t> act like Human</a:t>
            </a:r>
            <a:endPar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endParaRPr>
          </a:p>
        </p:txBody>
      </p:sp>
      <p:sp>
        <p:nvSpPr>
          <p:cNvPr id="15" name="Subtitle 2"/>
          <p:cNvSpPr txBox="1"/>
          <p:nvPr/>
        </p:nvSpPr>
        <p:spPr>
          <a:xfrm>
            <a:off x="4800600" y="4572000"/>
            <a:ext cx="2209800" cy="9144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rPr>
              <a:t>       System that</a:t>
            </a:r>
            <a:endPar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rPr>
              <a:t> act like Rationally</a:t>
            </a:r>
            <a:endParaRPr kumimoji="0" lang="en-US" sz="2000" b="1" i="0" u="none" strike="noStrike" kern="1200" cap="none" spc="0" normalizeH="0" baseline="0" noProof="0" dirty="0" smtClean="0">
              <a:ln>
                <a:noFill/>
              </a:ln>
              <a:solidFill>
                <a:schemeClr val="accent6">
                  <a:lumMod val="50000"/>
                </a:schemeClr>
              </a:solidFill>
              <a:effectLst/>
              <a:uLnTx/>
              <a:uFillTx/>
              <a:latin typeface="+mn-lt"/>
              <a:ea typeface="+mn-ea"/>
              <a:cs typeface="+mn-cs"/>
            </a:endParaRPr>
          </a:p>
        </p:txBody>
      </p:sp>
      <p:sp>
        <p:nvSpPr>
          <p:cNvPr id="16" name="Subtitle 2"/>
          <p:cNvSpPr txBox="1"/>
          <p:nvPr/>
        </p:nvSpPr>
        <p:spPr>
          <a:xfrm>
            <a:off x="152400" y="3962400"/>
            <a:ext cx="1143000" cy="6096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smtClean="0">
                <a:ln>
                  <a:noFill/>
                </a:ln>
                <a:effectLst/>
                <a:uLnTx/>
                <a:uFillTx/>
                <a:latin typeface="+mn-lt"/>
                <a:ea typeface="+mn-ea"/>
                <a:cs typeface="+mn-cs"/>
              </a:rPr>
              <a:t>Human Like</a:t>
            </a:r>
            <a:endParaRPr kumimoji="0" lang="en-US" sz="1400" b="1" i="0" u="none" strike="noStrike" kern="1200" cap="none" spc="0" normalizeH="0" baseline="0" noProof="0" dirty="0" smtClean="0">
              <a:ln>
                <a:noFill/>
              </a:ln>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smtClean="0">
                <a:ln>
                  <a:noFill/>
                </a:ln>
                <a:effectLst/>
                <a:uLnTx/>
                <a:uFillTx/>
                <a:latin typeface="+mn-lt"/>
                <a:ea typeface="+mn-ea"/>
                <a:cs typeface="+mn-cs"/>
              </a:rPr>
              <a:t>Performance</a:t>
            </a:r>
            <a:endParaRPr kumimoji="0" lang="en-US" sz="1400" b="1" i="0" u="none" strike="noStrike" kern="1200" cap="none" spc="0" normalizeH="0" baseline="0" noProof="0" dirty="0" smtClean="0">
              <a:ln>
                <a:noFill/>
              </a:ln>
              <a:effectLst/>
              <a:uLnTx/>
              <a:uFillTx/>
              <a:latin typeface="+mn-lt"/>
              <a:ea typeface="+mn-ea"/>
              <a:cs typeface="+mn-cs"/>
            </a:endParaRPr>
          </a:p>
        </p:txBody>
      </p:sp>
      <p:sp>
        <p:nvSpPr>
          <p:cNvPr id="17" name="Subtitle 2"/>
          <p:cNvSpPr txBox="1"/>
          <p:nvPr/>
        </p:nvSpPr>
        <p:spPr>
          <a:xfrm>
            <a:off x="7696200" y="3962400"/>
            <a:ext cx="1219200" cy="6858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smtClean="0">
                <a:ln>
                  <a:noFill/>
                </a:ln>
                <a:effectLst/>
                <a:uLnTx/>
                <a:uFillTx/>
                <a:latin typeface="+mn-lt"/>
                <a:ea typeface="+mn-ea"/>
                <a:cs typeface="+mn-cs"/>
              </a:rPr>
              <a:t>Ideal </a:t>
            </a:r>
            <a:endParaRPr kumimoji="0" lang="en-US" sz="1400" b="1" i="0" u="none" strike="noStrike" kern="1200" cap="none" spc="0" normalizeH="0" baseline="0" noProof="0" dirty="0" smtClean="0">
              <a:ln>
                <a:noFill/>
              </a:ln>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smtClean="0">
                <a:ln>
                  <a:noFill/>
                </a:ln>
                <a:effectLst/>
                <a:uLnTx/>
                <a:uFillTx/>
                <a:latin typeface="+mn-lt"/>
                <a:ea typeface="+mn-ea"/>
                <a:cs typeface="+mn-cs"/>
              </a:rPr>
              <a:t>Performance</a:t>
            </a:r>
            <a:endParaRPr kumimoji="0" lang="en-US" sz="1400" b="1" i="0" u="none" strike="noStrike" kern="1200" cap="none" spc="0" normalizeH="0" baseline="0" noProof="0" dirty="0" smtClean="0">
              <a:ln>
                <a:noFill/>
              </a:ln>
              <a:effectLst/>
              <a:uLnTx/>
              <a:uFillTx/>
              <a:latin typeface="+mn-lt"/>
              <a:ea typeface="+mn-ea"/>
              <a:cs typeface="+mn-cs"/>
            </a:endParaRPr>
          </a:p>
        </p:txBody>
      </p:sp>
      <p:sp>
        <p:nvSpPr>
          <p:cNvPr id="18" name="Subtitle 2"/>
          <p:cNvSpPr txBox="1"/>
          <p:nvPr/>
        </p:nvSpPr>
        <p:spPr>
          <a:xfrm>
            <a:off x="3657600" y="2057400"/>
            <a:ext cx="1676400" cy="3048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smtClean="0">
                <a:ln>
                  <a:noFill/>
                </a:ln>
                <a:effectLst/>
                <a:uLnTx/>
                <a:uFillTx/>
                <a:latin typeface="+mn-lt"/>
                <a:ea typeface="+mn-ea"/>
                <a:cs typeface="+mn-cs"/>
              </a:rPr>
              <a:t>Thought /Reasoning</a:t>
            </a:r>
            <a:endParaRPr kumimoji="0" lang="en-US" sz="1400" b="1" i="0" u="none" strike="noStrike" kern="1200" cap="none" spc="0" normalizeH="0" baseline="0" noProof="0" dirty="0" smtClean="0">
              <a:ln>
                <a:noFill/>
              </a:ln>
              <a:effectLst/>
              <a:uLnTx/>
              <a:uFillTx/>
              <a:latin typeface="+mn-lt"/>
              <a:ea typeface="+mn-ea"/>
              <a:cs typeface="+mn-cs"/>
            </a:endParaRPr>
          </a:p>
        </p:txBody>
      </p:sp>
      <p:sp>
        <p:nvSpPr>
          <p:cNvPr id="19" name="Subtitle 2"/>
          <p:cNvSpPr txBox="1"/>
          <p:nvPr/>
        </p:nvSpPr>
        <p:spPr>
          <a:xfrm>
            <a:off x="3429000" y="6400800"/>
            <a:ext cx="1676400" cy="304800"/>
          </a:xfrm>
          <a:prstGeom prst="rect">
            <a:avLst/>
          </a:prstGeom>
        </p:spPr>
        <p:txBody>
          <a:bodyPr vert="horz" lIns="91440" tIns="45720" rIns="91440" bIns="45720" rtlCol="0">
            <a:noAutofit/>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1400" b="1" dirty="0" smtClean="0"/>
              <a:t>          </a:t>
            </a:r>
            <a:r>
              <a:rPr lang="en-US" sz="1400" b="1" dirty="0" err="1" smtClean="0"/>
              <a:t>Behaviour</a:t>
            </a:r>
            <a:endParaRPr kumimoji="0" lang="en-US" sz="1400" b="1"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8" name="object 18"/>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7" name="object 17"/>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37</a:t>
            </a:r>
            <a:endParaRPr sz="1200">
              <a:latin typeface="Times New Roman" panose="02020603050405020304"/>
              <a:cs typeface="Times New Roman" panose="02020603050405020304"/>
            </a:endParaRPr>
          </a:p>
        </p:txBody>
      </p:sp>
      <p:sp>
        <p:nvSpPr>
          <p:cNvPr id="16" name="object 16"/>
          <p:cNvSpPr txBox="1"/>
          <p:nvPr/>
        </p:nvSpPr>
        <p:spPr>
          <a:xfrm>
            <a:off x="0" y="349890"/>
            <a:ext cx="3088044"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G</a:t>
            </a:r>
            <a:r>
              <a:rPr sz="3200" spc="0" dirty="0" smtClean="0">
                <a:solidFill>
                  <a:srgbClr val="660033"/>
                </a:solidFill>
                <a:latin typeface="Times New Roman" panose="02020603050405020304"/>
                <a:cs typeface="Times New Roman" panose="02020603050405020304"/>
              </a:rPr>
              <a:t>o</a:t>
            </a:r>
            <a:r>
              <a:rPr sz="3200" spc="9" dirty="0" smtClean="0">
                <a:solidFill>
                  <a:srgbClr val="660033"/>
                </a:solidFill>
                <a:latin typeface="Times New Roman" panose="02020603050405020304"/>
                <a:cs typeface="Times New Roman" panose="02020603050405020304"/>
              </a:rPr>
              <a:t>a</a:t>
            </a:r>
            <a:r>
              <a:rPr sz="3200" spc="0" dirty="0" smtClean="0">
                <a:solidFill>
                  <a:srgbClr val="660033"/>
                </a:solidFill>
                <a:latin typeface="Times New Roman" panose="02020603050405020304"/>
                <a:cs typeface="Times New Roman" panose="02020603050405020304"/>
              </a:rPr>
              <a:t>l</a:t>
            </a:r>
            <a:r>
              <a:rPr sz="3200" spc="4" dirty="0" smtClean="0">
                <a:solidFill>
                  <a:srgbClr val="660033"/>
                </a:solidFill>
                <a:latin typeface="Times New Roman" panose="02020603050405020304"/>
                <a:cs typeface="Times New Roman" panose="02020603050405020304"/>
              </a:rPr>
              <a:t>-</a:t>
            </a:r>
            <a:r>
              <a:rPr sz="3200" spc="0" dirty="0" smtClean="0">
                <a:solidFill>
                  <a:srgbClr val="660033"/>
                </a:solidFill>
                <a:latin typeface="Times New Roman" panose="02020603050405020304"/>
                <a:cs typeface="Times New Roman" panose="02020603050405020304"/>
              </a:rPr>
              <a:t>b</a:t>
            </a:r>
            <a:r>
              <a:rPr sz="3200" spc="9" dirty="0" smtClean="0">
                <a:solidFill>
                  <a:srgbClr val="660033"/>
                </a:solidFill>
                <a:latin typeface="Times New Roman" panose="02020603050405020304"/>
                <a:cs typeface="Times New Roman" panose="02020603050405020304"/>
              </a:rPr>
              <a:t>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r>
              <a:rPr sz="3200" spc="9" dirty="0" smtClean="0">
                <a:solidFill>
                  <a:srgbClr val="660033"/>
                </a:solidFill>
                <a:latin typeface="Times New Roman" panose="02020603050405020304"/>
                <a:cs typeface="Times New Roman" panose="02020603050405020304"/>
              </a:rPr>
              <a:t> a</a:t>
            </a:r>
            <a:r>
              <a:rPr sz="3200" spc="0" dirty="0" smtClean="0">
                <a:solidFill>
                  <a:srgbClr val="660033"/>
                </a:solidFill>
                <a:latin typeface="Times New Roman" panose="02020603050405020304"/>
                <a:cs typeface="Times New Roman" panose="02020603050405020304"/>
              </a:rPr>
              <a:t>g</a:t>
            </a:r>
            <a:r>
              <a:rPr sz="3200" spc="9" dirty="0" smtClean="0">
                <a:solidFill>
                  <a:srgbClr val="660033"/>
                </a:solidFill>
                <a:latin typeface="Times New Roman" panose="02020603050405020304"/>
                <a:cs typeface="Times New Roman" panose="02020603050405020304"/>
              </a:rPr>
              <a:t>en</a:t>
            </a:r>
            <a:r>
              <a:rPr sz="3200" spc="0" dirty="0" smtClean="0">
                <a:solidFill>
                  <a:srgbClr val="660033"/>
                </a:solidFill>
                <a:latin typeface="Times New Roman" panose="02020603050405020304"/>
                <a:cs typeface="Times New Roman" panose="02020603050405020304"/>
              </a:rPr>
              <a:t>ts</a:t>
            </a:r>
            <a:endParaRPr sz="3200">
              <a:latin typeface="Times New Roman" panose="02020603050405020304"/>
              <a:cs typeface="Times New Roman" panose="02020603050405020304"/>
            </a:endParaRPr>
          </a:p>
        </p:txBody>
      </p:sp>
      <p:sp>
        <p:nvSpPr>
          <p:cNvPr id="15" name="object 15"/>
          <p:cNvSpPr txBox="1"/>
          <p:nvPr/>
        </p:nvSpPr>
        <p:spPr>
          <a:xfrm>
            <a:off x="21590" y="121880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4" name="object 14"/>
          <p:cNvSpPr txBox="1"/>
          <p:nvPr/>
        </p:nvSpPr>
        <p:spPr>
          <a:xfrm>
            <a:off x="358140" y="1239128"/>
            <a:ext cx="7428342" cy="2305050"/>
          </a:xfrm>
          <a:prstGeom prst="rect">
            <a:avLst/>
          </a:prstGeom>
        </p:spPr>
        <p:txBody>
          <a:bodyPr wrap="square" lIns="0" tIns="0" rIns="0" bIns="0" rtlCol="0">
            <a:noAutofit/>
          </a:bodyPr>
          <a:lstStyle/>
          <a:p>
            <a:pPr marL="12700">
              <a:lnSpc>
                <a:spcPts val="2750"/>
              </a:lnSpc>
              <a:spcBef>
                <a:spcPts val="285"/>
              </a:spcBef>
            </a:pPr>
            <a:r>
              <a:rPr sz="2800" spc="0" dirty="0" smtClean="0">
                <a:latin typeface="Times New Roman" panose="02020603050405020304"/>
                <a:cs typeface="Times New Roman" panose="02020603050405020304"/>
              </a:rPr>
              <a:t>Knowing </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out the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u</a:t>
            </a:r>
            <a:r>
              <a:rPr sz="2800" spc="9" dirty="0" smtClean="0">
                <a:latin typeface="Times New Roman" panose="02020603050405020304"/>
                <a:cs typeface="Times New Roman" panose="02020603050405020304"/>
              </a:rPr>
              <a:t>rr</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st</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f the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v</a:t>
            </a:r>
            <a:r>
              <a:rPr sz="2800" spc="0" dirty="0" smtClean="0">
                <a:latin typeface="Times New Roman" panose="02020603050405020304"/>
                <a:cs typeface="Times New Roman" panose="02020603050405020304"/>
              </a:rPr>
              <a:t>ir</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 is n</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lw</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ys </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ugh to </a:t>
            </a:r>
            <a:r>
              <a:rPr sz="2800" spc="9" dirty="0" smtClean="0">
                <a:latin typeface="Times New Roman" panose="02020603050405020304"/>
                <a:cs typeface="Times New Roman" panose="02020603050405020304"/>
              </a:rPr>
              <a:t>d</a:t>
            </a:r>
            <a:r>
              <a:rPr sz="2800" spc="-14" dirty="0" smtClean="0">
                <a:latin typeface="Times New Roman" panose="02020603050405020304"/>
                <a:cs typeface="Times New Roman" panose="02020603050405020304"/>
              </a:rPr>
              <a:t>e</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e</a:t>
            </a:r>
            <a:r>
              <a:rPr sz="2800" spc="-25"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w</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 to do </a:t>
            </a:r>
            <a:r>
              <a:rPr sz="2800" spc="9" dirty="0" smtClean="0">
                <a:latin typeface="Times New Roman" panose="02020603050405020304"/>
                <a:cs typeface="Times New Roman" panose="02020603050405020304"/>
              </a:rPr>
              <a:t>(</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a:t>
            </a:r>
            <a:r>
              <a:rPr sz="2800" spc="9" dirty="0" smtClean="0">
                <a:latin typeface="Times New Roman" panose="02020603050405020304"/>
                <a:cs typeface="Times New Roman" panose="02020603050405020304"/>
              </a:rPr>
              <a:t>g</a:t>
            </a:r>
            <a:r>
              <a:rPr sz="2800" spc="0" dirty="0" smtClean="0">
                <a:latin typeface="Times New Roman" panose="02020603050405020304"/>
                <a:cs typeface="Times New Roman" panose="02020603050405020304"/>
              </a:rPr>
              <a:t>. d</a:t>
            </a:r>
            <a:r>
              <a:rPr sz="2800" spc="-4" dirty="0" smtClean="0">
                <a:latin typeface="Times New Roman" panose="02020603050405020304"/>
                <a:cs typeface="Times New Roman" panose="02020603050405020304"/>
              </a:rPr>
              <a:t>ec</a:t>
            </a:r>
            <a:r>
              <a:rPr sz="2800" spc="0" dirty="0" smtClean="0">
                <a:latin typeface="Times New Roman" panose="02020603050405020304"/>
                <a:cs typeface="Times New Roman" panose="02020603050405020304"/>
              </a:rPr>
              <a:t>ision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a</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ro</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d j</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tion)</a:t>
            </a:r>
            <a:endParaRPr sz="2800">
              <a:latin typeface="Times New Roman" panose="02020603050405020304"/>
              <a:cs typeface="Times New Roman" panose="02020603050405020304"/>
            </a:endParaRPr>
          </a:p>
          <a:p>
            <a:pPr marL="12700" marR="110490">
              <a:lnSpc>
                <a:spcPts val="2750"/>
              </a:lnSpc>
              <a:spcBef>
                <a:spcPts val="700"/>
              </a:spcBef>
            </a:pP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o</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or</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f</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g</a:t>
            </a:r>
            <a:r>
              <a:rPr sz="2800" spc="0" dirty="0" smtClean="0">
                <a:latin typeface="Times New Roman" panose="02020603050405020304"/>
                <a:cs typeface="Times New Roman" panose="02020603050405020304"/>
              </a:rPr>
              <a:t>o</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 in</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r</a:t>
            </a:r>
            <a:r>
              <a:rPr sz="2800" spc="-19" dirty="0" smtClean="0">
                <a:latin typeface="Times New Roman" panose="02020603050405020304"/>
                <a:cs typeface="Times New Roman" panose="02020603050405020304"/>
              </a:rPr>
              <a:t>m</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ti</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 d</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r>
              <a:rPr sz="2800" spc="-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r</a:t>
            </a:r>
            <a:r>
              <a:rPr sz="2800" spc="-9"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 si</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u</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ti</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ns 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 </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d</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si</a:t>
            </a:r>
            <a:r>
              <a:rPr sz="2800" spc="9"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ble</a:t>
            </a:r>
            <a:endParaRPr sz="2800">
              <a:latin typeface="Times New Roman" panose="02020603050405020304"/>
              <a:cs typeface="Times New Roman" panose="02020603050405020304"/>
            </a:endParaRPr>
          </a:p>
          <a:p>
            <a:pPr marL="12700" marR="48895">
              <a:lnSpc>
                <a:spcPct val="96000"/>
              </a:lnSpc>
              <a:spcBef>
                <a:spcPts val="145"/>
              </a:spcBef>
            </a:pP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pr</a:t>
            </a:r>
            <a:r>
              <a:rPr sz="2800" spc="0" dirty="0" smtClean="0">
                <a:latin typeface="Times New Roman" panose="02020603050405020304"/>
                <a:cs typeface="Times New Roman" panose="02020603050405020304"/>
              </a:rPr>
              <a:t>og</a:t>
            </a:r>
            <a:r>
              <a:rPr sz="2800" spc="9"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m</a:t>
            </a:r>
            <a:r>
              <a:rPr sz="2800" spc="-2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c</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a:t>
            </a:r>
            <a:r>
              <a:rPr sz="2800" spc="-1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ine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is</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with</a:t>
            </a:r>
            <a:endParaRPr sz="2800">
              <a:latin typeface="Times New Roman" panose="02020603050405020304"/>
              <a:cs typeface="Times New Roman" panose="02020603050405020304"/>
            </a:endParaRPr>
          </a:p>
        </p:txBody>
      </p:sp>
      <p:sp>
        <p:nvSpPr>
          <p:cNvPr id="13" name="object 13"/>
          <p:cNvSpPr txBox="1"/>
          <p:nvPr/>
        </p:nvSpPr>
        <p:spPr>
          <a:xfrm>
            <a:off x="21590" y="235545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2" name="object 12"/>
          <p:cNvSpPr txBox="1"/>
          <p:nvPr/>
        </p:nvSpPr>
        <p:spPr>
          <a:xfrm>
            <a:off x="21590" y="314285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1" name="object 11"/>
          <p:cNvSpPr txBox="1"/>
          <p:nvPr/>
        </p:nvSpPr>
        <p:spPr>
          <a:xfrm>
            <a:off x="358140" y="3513698"/>
            <a:ext cx="6910401" cy="730250"/>
          </a:xfrm>
          <a:prstGeom prst="rect">
            <a:avLst/>
          </a:prstGeom>
        </p:spPr>
        <p:txBody>
          <a:bodyPr wrap="square" lIns="0" tIns="0" rIns="0" bIns="0" rtlCol="0">
            <a:noAutofit/>
          </a:bodyPr>
          <a:lstStyle/>
          <a:p>
            <a:pPr marL="12700">
              <a:lnSpc>
                <a:spcPts val="2750"/>
              </a:lnSpc>
              <a:spcBef>
                <a:spcPts val="285"/>
              </a:spcBef>
            </a:pPr>
            <a:r>
              <a:rPr sz="2800" spc="0" dirty="0" smtClean="0">
                <a:latin typeface="Times New Roman" panose="02020603050405020304"/>
                <a:cs typeface="Times New Roman" panose="02020603050405020304"/>
              </a:rPr>
              <a:t>in</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r</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on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bo</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lts</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f </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ossi</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le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1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ti</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ns o</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d</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r to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ose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ac</a:t>
            </a:r>
            <a:r>
              <a:rPr sz="2800" spc="0" dirty="0" smtClean="0">
                <a:latin typeface="Times New Roman" panose="02020603050405020304"/>
                <a:cs typeface="Times New Roman" panose="02020603050405020304"/>
              </a:rPr>
              <a:t>tions t</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 </a:t>
            </a:r>
            <a:r>
              <a:rPr sz="2800" spc="-14" dirty="0" smtClean="0">
                <a:latin typeface="Times New Roman" panose="02020603050405020304"/>
                <a:cs typeface="Times New Roman" panose="02020603050405020304"/>
              </a:rPr>
              <a:t>a</a:t>
            </a:r>
            <a:r>
              <a:rPr sz="2800" spc="-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h</a:t>
            </a:r>
            <a:r>
              <a:rPr sz="2800" spc="-9" dirty="0" smtClean="0">
                <a:latin typeface="Times New Roman" panose="02020603050405020304"/>
                <a:cs typeface="Times New Roman" panose="02020603050405020304"/>
              </a:rPr>
              <a:t>i</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ve the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g</a:t>
            </a:r>
            <a:r>
              <a:rPr sz="2800" spc="0" dirty="0" smtClean="0">
                <a:latin typeface="Times New Roman" panose="02020603050405020304"/>
                <a:cs typeface="Times New Roman" panose="02020603050405020304"/>
              </a:rPr>
              <a:t>o</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a:t>
            </a:r>
            <a:endParaRPr sz="2800">
              <a:latin typeface="Times New Roman" panose="02020603050405020304"/>
              <a:cs typeface="Times New Roman" panose="02020603050405020304"/>
            </a:endParaRPr>
          </a:p>
        </p:txBody>
      </p:sp>
      <p:sp>
        <p:nvSpPr>
          <p:cNvPr id="10" name="object 10"/>
          <p:cNvSpPr txBox="1"/>
          <p:nvPr/>
        </p:nvSpPr>
        <p:spPr>
          <a:xfrm>
            <a:off x="7283449" y="3513698"/>
            <a:ext cx="355600"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in</a:t>
            </a:r>
            <a:endParaRPr sz="2800">
              <a:latin typeface="Times New Roman" panose="02020603050405020304"/>
              <a:cs typeface="Times New Roman" panose="02020603050405020304"/>
            </a:endParaRPr>
          </a:p>
        </p:txBody>
      </p:sp>
      <p:sp>
        <p:nvSpPr>
          <p:cNvPr id="9" name="object 9"/>
          <p:cNvSpPr txBox="1"/>
          <p:nvPr/>
        </p:nvSpPr>
        <p:spPr>
          <a:xfrm>
            <a:off x="21590" y="428077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8" name="object 8"/>
          <p:cNvSpPr txBox="1"/>
          <p:nvPr/>
        </p:nvSpPr>
        <p:spPr>
          <a:xfrm>
            <a:off x="358140" y="4301098"/>
            <a:ext cx="1184910"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Usu</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lly</a:t>
            </a:r>
            <a:endParaRPr sz="2800">
              <a:latin typeface="Times New Roman" panose="02020603050405020304"/>
              <a:cs typeface="Times New Roman" panose="02020603050405020304"/>
            </a:endParaRPr>
          </a:p>
        </p:txBody>
      </p:sp>
      <p:sp>
        <p:nvSpPr>
          <p:cNvPr id="7" name="object 7"/>
          <p:cNvSpPr txBox="1"/>
          <p:nvPr/>
        </p:nvSpPr>
        <p:spPr>
          <a:xfrm>
            <a:off x="1553210" y="4301098"/>
            <a:ext cx="1224235"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q</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ir</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endParaRPr sz="2800">
              <a:latin typeface="Times New Roman" panose="02020603050405020304"/>
              <a:cs typeface="Times New Roman" panose="02020603050405020304"/>
            </a:endParaRPr>
          </a:p>
        </p:txBody>
      </p:sp>
      <p:sp>
        <p:nvSpPr>
          <p:cNvPr id="6" name="object 6"/>
          <p:cNvSpPr txBox="1"/>
          <p:nvPr/>
        </p:nvSpPr>
        <p:spPr>
          <a:xfrm>
            <a:off x="2787650" y="4301098"/>
            <a:ext cx="984249"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s</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a:t>
            </a:r>
            <a:endParaRPr sz="2800">
              <a:latin typeface="Times New Roman" panose="02020603050405020304"/>
              <a:cs typeface="Times New Roman" panose="02020603050405020304"/>
            </a:endParaRPr>
          </a:p>
        </p:txBody>
      </p:sp>
      <p:sp>
        <p:nvSpPr>
          <p:cNvPr id="5" name="object 5"/>
          <p:cNvSpPr txBox="1"/>
          <p:nvPr/>
        </p:nvSpPr>
        <p:spPr>
          <a:xfrm>
            <a:off x="3782060" y="4301098"/>
            <a:ext cx="593089" cy="381000"/>
          </a:xfrm>
          <a:prstGeom prst="rect">
            <a:avLst/>
          </a:prstGeom>
        </p:spPr>
        <p:txBody>
          <a:bodyPr wrap="square" lIns="0" tIns="0" rIns="0" bIns="0" rtlCol="0">
            <a:noAutofit/>
          </a:bodyPr>
          <a:lstStyle/>
          <a:p>
            <a:pPr marL="12700">
              <a:lnSpc>
                <a:spcPts val="2960"/>
              </a:lnSpc>
              <a:spcBef>
                <a:spcPts val="150"/>
              </a:spcBef>
            </a:pP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d</a:t>
            </a:r>
            <a:endParaRPr sz="2800">
              <a:latin typeface="Times New Roman" panose="02020603050405020304"/>
              <a:cs typeface="Times New Roman" panose="02020603050405020304"/>
            </a:endParaRPr>
          </a:p>
        </p:txBody>
      </p:sp>
      <p:sp>
        <p:nvSpPr>
          <p:cNvPr id="4" name="object 4"/>
          <p:cNvSpPr txBox="1"/>
          <p:nvPr/>
        </p:nvSpPr>
        <p:spPr>
          <a:xfrm>
            <a:off x="4384040" y="4301098"/>
            <a:ext cx="1325880" cy="381000"/>
          </a:xfrm>
          <a:prstGeom prst="rect">
            <a:avLst/>
          </a:prstGeom>
        </p:spPr>
        <p:txBody>
          <a:bodyPr wrap="square" lIns="0" tIns="0" rIns="0" bIns="0" rtlCol="0">
            <a:noAutofit/>
          </a:bodyPr>
          <a:lstStyle/>
          <a:p>
            <a:pPr marL="12700">
              <a:lnSpc>
                <a:spcPts val="2960"/>
              </a:lnSpc>
              <a:spcBef>
                <a:spcPts val="150"/>
              </a:spcBef>
            </a:pP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l</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ni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7" name="object 7"/>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8" name="object 8"/>
          <p:cNvSpPr/>
          <p:nvPr/>
        </p:nvSpPr>
        <p:spPr>
          <a:xfrm>
            <a:off x="304800" y="1295400"/>
            <a:ext cx="8229600" cy="5238750"/>
          </a:xfrm>
          <a:prstGeom prst="rect">
            <a:avLst/>
          </a:prstGeom>
          <a:blipFill>
            <a:blip r:embed="rId1" cstate="print"/>
            <a:stretch>
              <a:fillRect/>
            </a:stretch>
          </a:blipFill>
        </p:spPr>
        <p:txBody>
          <a:bodyPr wrap="square" lIns="0" tIns="0" rIns="0" bIns="0" rtlCol="0">
            <a:noAutofit/>
          </a:bodyPr>
          <a:lstStyle/>
          <a:p/>
        </p:txBody>
      </p:sp>
      <p:sp>
        <p:nvSpPr>
          <p:cNvPr id="6" name="object 6"/>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38</a:t>
            </a:r>
            <a:endParaRPr sz="1200">
              <a:latin typeface="Times New Roman" panose="02020603050405020304"/>
              <a:cs typeface="Times New Roman" panose="02020603050405020304"/>
            </a:endParaRPr>
          </a:p>
        </p:txBody>
      </p:sp>
      <p:sp>
        <p:nvSpPr>
          <p:cNvPr id="5" name="object 5"/>
          <p:cNvSpPr txBox="1"/>
          <p:nvPr/>
        </p:nvSpPr>
        <p:spPr>
          <a:xfrm>
            <a:off x="77470" y="370210"/>
            <a:ext cx="1943100"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G</a:t>
            </a:r>
            <a:r>
              <a:rPr sz="3200" spc="0" dirty="0" smtClean="0">
                <a:solidFill>
                  <a:srgbClr val="660033"/>
                </a:solidFill>
                <a:latin typeface="Times New Roman" panose="02020603050405020304"/>
                <a:cs typeface="Times New Roman" panose="02020603050405020304"/>
              </a:rPr>
              <a:t>o</a:t>
            </a:r>
            <a:r>
              <a:rPr sz="3200" spc="9" dirty="0" smtClean="0">
                <a:solidFill>
                  <a:srgbClr val="660033"/>
                </a:solidFill>
                <a:latin typeface="Times New Roman" panose="02020603050405020304"/>
                <a:cs typeface="Times New Roman" panose="02020603050405020304"/>
              </a:rPr>
              <a:t>a</a:t>
            </a:r>
            <a:r>
              <a:rPr sz="3200" spc="-9" dirty="0" smtClean="0">
                <a:solidFill>
                  <a:srgbClr val="660033"/>
                </a:solidFill>
                <a:latin typeface="Times New Roman" panose="02020603050405020304"/>
                <a:cs typeface="Times New Roman" panose="02020603050405020304"/>
              </a:rPr>
              <a:t>l</a:t>
            </a:r>
            <a:r>
              <a:rPr sz="3200" spc="4" dirty="0" smtClean="0">
                <a:solidFill>
                  <a:srgbClr val="660033"/>
                </a:solidFill>
                <a:latin typeface="Times New Roman" panose="02020603050405020304"/>
                <a:cs typeface="Times New Roman" panose="02020603050405020304"/>
              </a:rPr>
              <a:t>-</a:t>
            </a:r>
            <a:r>
              <a:rPr sz="3200" spc="9" dirty="0" smtClean="0">
                <a:solidFill>
                  <a:srgbClr val="660033"/>
                </a:solidFill>
                <a:latin typeface="Times New Roman" panose="02020603050405020304"/>
                <a:cs typeface="Times New Roman" panose="02020603050405020304"/>
              </a:rPr>
              <a:t>ba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endParaRPr sz="3200">
              <a:latin typeface="Times New Roman" panose="02020603050405020304"/>
              <a:cs typeface="Times New Roman" panose="02020603050405020304"/>
            </a:endParaRPr>
          </a:p>
        </p:txBody>
      </p:sp>
      <p:sp>
        <p:nvSpPr>
          <p:cNvPr id="4" name="object 4"/>
          <p:cNvSpPr txBox="1"/>
          <p:nvPr/>
        </p:nvSpPr>
        <p:spPr>
          <a:xfrm>
            <a:off x="2037079" y="370210"/>
            <a:ext cx="1128434"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a</a:t>
            </a:r>
            <a:r>
              <a:rPr sz="3200" spc="0" dirty="0" smtClean="0">
                <a:solidFill>
                  <a:srgbClr val="660033"/>
                </a:solidFill>
                <a:latin typeface="Times New Roman" panose="02020603050405020304"/>
                <a:cs typeface="Times New Roman" panose="02020603050405020304"/>
              </a:rPr>
              <a:t>g</a:t>
            </a:r>
            <a:r>
              <a:rPr sz="3200" spc="9" dirty="0" smtClean="0">
                <a:solidFill>
                  <a:srgbClr val="660033"/>
                </a:solidFill>
                <a:latin typeface="Times New Roman" panose="02020603050405020304"/>
                <a:cs typeface="Times New Roman" panose="02020603050405020304"/>
              </a:rPr>
              <a:t>en</a:t>
            </a:r>
            <a:r>
              <a:rPr sz="3200" spc="0" dirty="0" smtClean="0">
                <a:solidFill>
                  <a:srgbClr val="660033"/>
                </a:solidFill>
                <a:latin typeface="Times New Roman" panose="02020603050405020304"/>
                <a:cs typeface="Times New Roman" panose="02020603050405020304"/>
              </a:rPr>
              <a:t>ts</a:t>
            </a:r>
            <a:endParaRPr sz="32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21" name="object 21"/>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20" name="object 20"/>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39</a:t>
            </a:r>
            <a:endParaRPr sz="1200">
              <a:latin typeface="Times New Roman" panose="02020603050405020304"/>
              <a:cs typeface="Times New Roman" panose="02020603050405020304"/>
            </a:endParaRPr>
          </a:p>
        </p:txBody>
      </p:sp>
      <p:sp>
        <p:nvSpPr>
          <p:cNvPr id="19" name="object 19"/>
          <p:cNvSpPr txBox="1"/>
          <p:nvPr/>
        </p:nvSpPr>
        <p:spPr>
          <a:xfrm>
            <a:off x="0" y="349890"/>
            <a:ext cx="6815494"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G</a:t>
            </a:r>
            <a:r>
              <a:rPr sz="3200" spc="0" dirty="0" smtClean="0">
                <a:solidFill>
                  <a:srgbClr val="660033"/>
                </a:solidFill>
                <a:latin typeface="Times New Roman" panose="02020603050405020304"/>
                <a:cs typeface="Times New Roman" panose="02020603050405020304"/>
              </a:rPr>
              <a:t>o</a:t>
            </a:r>
            <a:r>
              <a:rPr sz="3200" spc="9" dirty="0" smtClean="0">
                <a:solidFill>
                  <a:srgbClr val="660033"/>
                </a:solidFill>
                <a:latin typeface="Times New Roman" panose="02020603050405020304"/>
                <a:cs typeface="Times New Roman" panose="02020603050405020304"/>
              </a:rPr>
              <a:t>a</a:t>
            </a:r>
            <a:r>
              <a:rPr sz="3200" spc="0" dirty="0" smtClean="0">
                <a:solidFill>
                  <a:srgbClr val="660033"/>
                </a:solidFill>
                <a:latin typeface="Times New Roman" panose="02020603050405020304"/>
                <a:cs typeface="Times New Roman" panose="02020603050405020304"/>
              </a:rPr>
              <a:t>l</a:t>
            </a:r>
            <a:r>
              <a:rPr sz="3200" spc="4" dirty="0" smtClean="0">
                <a:solidFill>
                  <a:srgbClr val="660033"/>
                </a:solidFill>
                <a:latin typeface="Times New Roman" panose="02020603050405020304"/>
                <a:cs typeface="Times New Roman" panose="02020603050405020304"/>
              </a:rPr>
              <a:t>-</a:t>
            </a:r>
            <a:r>
              <a:rPr sz="3200" spc="0" dirty="0" smtClean="0">
                <a:solidFill>
                  <a:srgbClr val="660033"/>
                </a:solidFill>
                <a:latin typeface="Times New Roman" panose="02020603050405020304"/>
                <a:cs typeface="Times New Roman" panose="02020603050405020304"/>
              </a:rPr>
              <a:t>b</a:t>
            </a:r>
            <a:r>
              <a:rPr sz="3200" spc="9" dirty="0" smtClean="0">
                <a:solidFill>
                  <a:srgbClr val="660033"/>
                </a:solidFill>
                <a:latin typeface="Times New Roman" panose="02020603050405020304"/>
                <a:cs typeface="Times New Roman" panose="02020603050405020304"/>
              </a:rPr>
              <a:t>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r>
              <a:rPr sz="3200" spc="9" dirty="0" smtClean="0">
                <a:solidFill>
                  <a:srgbClr val="660033"/>
                </a:solidFill>
                <a:latin typeface="Times New Roman" panose="02020603050405020304"/>
                <a:cs typeface="Times New Roman" panose="02020603050405020304"/>
              </a:rPr>
              <a:t> a</a:t>
            </a:r>
            <a:r>
              <a:rPr sz="3200" spc="0" dirty="0" smtClean="0">
                <a:solidFill>
                  <a:srgbClr val="660033"/>
                </a:solidFill>
                <a:latin typeface="Times New Roman" panose="02020603050405020304"/>
                <a:cs typeface="Times New Roman" panose="02020603050405020304"/>
              </a:rPr>
              <a:t>g</a:t>
            </a:r>
            <a:r>
              <a:rPr sz="3200" spc="9" dirty="0" smtClean="0">
                <a:solidFill>
                  <a:srgbClr val="660033"/>
                </a:solidFill>
                <a:latin typeface="Times New Roman" panose="02020603050405020304"/>
                <a:cs typeface="Times New Roman" panose="02020603050405020304"/>
              </a:rPr>
              <a:t>en</a:t>
            </a:r>
            <a:r>
              <a:rPr sz="3200" spc="0" dirty="0" smtClean="0">
                <a:solidFill>
                  <a:srgbClr val="660033"/>
                </a:solidFill>
                <a:latin typeface="Times New Roman" panose="02020603050405020304"/>
                <a:cs typeface="Times New Roman" panose="02020603050405020304"/>
              </a:rPr>
              <a:t>ts </a:t>
            </a:r>
            <a:r>
              <a:rPr sz="3200" spc="9" dirty="0" smtClean="0">
                <a:solidFill>
                  <a:srgbClr val="660033"/>
                </a:solidFill>
                <a:latin typeface="Times New Roman" panose="02020603050405020304"/>
                <a:cs typeface="Times New Roman" panose="02020603050405020304"/>
              </a:rPr>
              <a:t>v</a:t>
            </a:r>
            <a:r>
              <a:rPr sz="3200" spc="0" dirty="0" smtClean="0">
                <a:solidFill>
                  <a:srgbClr val="660033"/>
                </a:solidFill>
                <a:latin typeface="Times New Roman" panose="02020603050405020304"/>
                <a:cs typeface="Times New Roman" panose="02020603050405020304"/>
              </a:rPr>
              <a:t>s </a:t>
            </a:r>
            <a:r>
              <a:rPr sz="3200" spc="4" dirty="0" smtClean="0">
                <a:solidFill>
                  <a:srgbClr val="660033"/>
                </a:solidFill>
                <a:latin typeface="Times New Roman" panose="02020603050405020304"/>
                <a:cs typeface="Times New Roman" panose="02020603050405020304"/>
              </a:rPr>
              <a:t>r</a:t>
            </a:r>
            <a:r>
              <a:rPr sz="3200" spc="9" dirty="0" smtClean="0">
                <a:solidFill>
                  <a:srgbClr val="660033"/>
                </a:solidFill>
                <a:latin typeface="Times New Roman" panose="02020603050405020304"/>
                <a:cs typeface="Times New Roman" panose="02020603050405020304"/>
              </a:rPr>
              <a:t>e</a:t>
            </a:r>
            <a:r>
              <a:rPr sz="3200" spc="4" dirty="0" smtClean="0">
                <a:solidFill>
                  <a:srgbClr val="660033"/>
                </a:solidFill>
                <a:latin typeface="Times New Roman" panose="02020603050405020304"/>
                <a:cs typeface="Times New Roman" panose="02020603050405020304"/>
              </a:rPr>
              <a:t>f</a:t>
            </a:r>
            <a:r>
              <a:rPr sz="3200" spc="-9" dirty="0" smtClean="0">
                <a:solidFill>
                  <a:srgbClr val="660033"/>
                </a:solidFill>
                <a:latin typeface="Times New Roman" panose="02020603050405020304"/>
                <a:cs typeface="Times New Roman" panose="02020603050405020304"/>
              </a:rPr>
              <a:t>l</a:t>
            </a:r>
            <a:r>
              <a:rPr sz="3200" spc="9" dirty="0" smtClean="0">
                <a:solidFill>
                  <a:srgbClr val="660033"/>
                </a:solidFill>
                <a:latin typeface="Times New Roman" panose="02020603050405020304"/>
                <a:cs typeface="Times New Roman" panose="02020603050405020304"/>
              </a:rPr>
              <a:t>ex</a:t>
            </a:r>
            <a:r>
              <a:rPr sz="3200" spc="4" dirty="0" smtClean="0">
                <a:solidFill>
                  <a:srgbClr val="660033"/>
                </a:solidFill>
                <a:latin typeface="Times New Roman" panose="02020603050405020304"/>
                <a:cs typeface="Times New Roman" panose="02020603050405020304"/>
              </a:rPr>
              <a:t>-</a:t>
            </a:r>
            <a:r>
              <a:rPr sz="3200" spc="0" dirty="0" smtClean="0">
                <a:solidFill>
                  <a:srgbClr val="660033"/>
                </a:solidFill>
                <a:latin typeface="Times New Roman" panose="02020603050405020304"/>
                <a:cs typeface="Times New Roman" panose="02020603050405020304"/>
              </a:rPr>
              <a:t>b</a:t>
            </a:r>
            <a:r>
              <a:rPr sz="3200" spc="9" dirty="0" smtClean="0">
                <a:solidFill>
                  <a:srgbClr val="660033"/>
                </a:solidFill>
                <a:latin typeface="Times New Roman" panose="02020603050405020304"/>
                <a:cs typeface="Times New Roman" panose="02020603050405020304"/>
              </a:rPr>
              <a:t>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r>
              <a:rPr sz="3200" spc="9" dirty="0" smtClean="0">
                <a:solidFill>
                  <a:srgbClr val="660033"/>
                </a:solidFill>
                <a:latin typeface="Times New Roman" panose="02020603050405020304"/>
                <a:cs typeface="Times New Roman" panose="02020603050405020304"/>
              </a:rPr>
              <a:t> age</a:t>
            </a:r>
            <a:r>
              <a:rPr sz="3200" spc="0" dirty="0" smtClean="0">
                <a:solidFill>
                  <a:srgbClr val="660033"/>
                </a:solidFill>
                <a:latin typeface="Times New Roman" panose="02020603050405020304"/>
                <a:cs typeface="Times New Roman" panose="02020603050405020304"/>
              </a:rPr>
              <a:t>nts</a:t>
            </a:r>
            <a:endParaRPr sz="3200">
              <a:latin typeface="Times New Roman" panose="02020603050405020304"/>
              <a:cs typeface="Times New Roman" panose="02020603050405020304"/>
            </a:endParaRPr>
          </a:p>
        </p:txBody>
      </p:sp>
      <p:sp>
        <p:nvSpPr>
          <p:cNvPr id="18" name="object 18"/>
          <p:cNvSpPr txBox="1"/>
          <p:nvPr/>
        </p:nvSpPr>
        <p:spPr>
          <a:xfrm>
            <a:off x="21590" y="121880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7" name="object 17"/>
          <p:cNvSpPr txBox="1"/>
          <p:nvPr/>
        </p:nvSpPr>
        <p:spPr>
          <a:xfrm>
            <a:off x="358140" y="1239128"/>
            <a:ext cx="7202545" cy="3004820"/>
          </a:xfrm>
          <a:prstGeom prst="rect">
            <a:avLst/>
          </a:prstGeom>
        </p:spPr>
        <p:txBody>
          <a:bodyPr wrap="square" lIns="0" tIns="0" rIns="0" bIns="0" rtlCol="0">
            <a:noAutofit/>
          </a:bodyPr>
          <a:lstStyle/>
          <a:p>
            <a:pPr marL="12700">
              <a:lnSpc>
                <a:spcPts val="2750"/>
              </a:lnSpc>
              <a:spcBef>
                <a:spcPts val="285"/>
              </a:spcBef>
            </a:pPr>
            <a:r>
              <a:rPr sz="2800" spc="0"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ho</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gh </a:t>
            </a:r>
            <a:r>
              <a:rPr sz="2800" spc="9" dirty="0" smtClean="0">
                <a:latin typeface="Times New Roman" panose="02020603050405020304"/>
                <a:cs typeface="Times New Roman" panose="02020603050405020304"/>
              </a:rPr>
              <a:t>g</a:t>
            </a:r>
            <a:r>
              <a:rPr sz="2800" spc="0" dirty="0" smtClean="0">
                <a:latin typeface="Times New Roman" panose="02020603050405020304"/>
                <a:cs typeface="Times New Roman" panose="02020603050405020304"/>
              </a:rPr>
              <a:t>o</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s</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nts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pp</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s l</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s</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fi</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i</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 is </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f</a:t>
            </a:r>
            <a:r>
              <a:rPr sz="2800" spc="-9" dirty="0" smtClean="0">
                <a:latin typeface="Times New Roman" panose="02020603050405020304"/>
                <a:cs typeface="Times New Roman" panose="02020603050405020304"/>
              </a:rPr>
              <a:t>l</a:t>
            </a:r>
            <a:r>
              <a:rPr sz="2800" spc="-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x</a:t>
            </a:r>
            <a:r>
              <a:rPr sz="2800" spc="0" dirty="0" smtClean="0">
                <a:latin typeface="Times New Roman" panose="02020603050405020304"/>
                <a:cs typeface="Times New Roman" panose="02020603050405020304"/>
              </a:rPr>
              <a:t>ible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e</a:t>
            </a:r>
            <a:r>
              <a:rPr sz="2800" spc="-4" dirty="0" smtClean="0">
                <a:latin typeface="Times New Roman" panose="02020603050405020304"/>
                <a:cs typeface="Times New Roman" panose="02020603050405020304"/>
              </a:rPr>
              <a:t>c</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se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k</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owl</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ge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 s</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pp</a:t>
            </a:r>
            <a:r>
              <a:rPr sz="2800" spc="9" dirty="0" smtClean="0">
                <a:latin typeface="Times New Roman" panose="02020603050405020304"/>
                <a:cs typeface="Times New Roman" panose="02020603050405020304"/>
              </a:rPr>
              <a:t>or</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s its d</a:t>
            </a:r>
            <a:r>
              <a:rPr sz="2800" spc="-4" dirty="0" smtClean="0">
                <a:latin typeface="Times New Roman" panose="02020603050405020304"/>
                <a:cs typeface="Times New Roman" panose="02020603050405020304"/>
              </a:rPr>
              <a:t>ec</a:t>
            </a:r>
            <a:r>
              <a:rPr sz="2800" spc="-9"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s</a:t>
            </a:r>
            <a:r>
              <a:rPr sz="2800" spc="0" dirty="0" smtClean="0">
                <a:latin typeface="Times New Roman" panose="02020603050405020304"/>
                <a:cs typeface="Times New Roman" panose="02020603050405020304"/>
              </a:rPr>
              <a:t>ion is </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x</a:t>
            </a:r>
            <a:r>
              <a:rPr sz="2800" spc="0" dirty="0" smtClean="0">
                <a:latin typeface="Times New Roman" panose="02020603050405020304"/>
                <a:cs typeface="Times New Roman" panose="02020603050405020304"/>
              </a:rPr>
              <a:t>pli</a:t>
            </a:r>
            <a:r>
              <a:rPr sz="2800" spc="-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ly</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d </a:t>
            </a:r>
            <a:r>
              <a:rPr sz="2800" spc="-4" dirty="0" smtClean="0">
                <a:latin typeface="Times New Roman" panose="02020603050405020304"/>
                <a:cs typeface="Times New Roman" panose="02020603050405020304"/>
              </a:rPr>
              <a:t>c</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ifi</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a:t>
            </a:r>
            <a:endParaRPr sz="2800">
              <a:latin typeface="Times New Roman" panose="02020603050405020304"/>
              <a:cs typeface="Times New Roman" panose="02020603050405020304"/>
            </a:endParaRPr>
          </a:p>
          <a:p>
            <a:pPr marL="12700" marR="81280">
              <a:lnSpc>
                <a:spcPts val="2760"/>
              </a:lnSpc>
              <a:spcBef>
                <a:spcPts val="690"/>
              </a:spcBef>
            </a:pPr>
            <a:r>
              <a:rPr sz="2800" spc="0" dirty="0" smtClean="0">
                <a:latin typeface="Times New Roman" panose="02020603050405020304"/>
                <a:cs typeface="Times New Roman" panose="02020603050405020304"/>
              </a:rPr>
              <a:t>On</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he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th</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r 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or the r</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fl</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x</a:t>
            </a:r>
            <a:r>
              <a:rPr sz="2800" spc="9" dirty="0" smtClean="0">
                <a:latin typeface="Times New Roman" panose="02020603050405020304"/>
                <a:cs typeface="Times New Roman" panose="02020603050405020304"/>
              </a:rPr>
              <a:t>-</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we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wou</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d h</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v</a:t>
            </a:r>
            <a:r>
              <a:rPr sz="2800" spc="0" dirty="0" smtClean="0">
                <a:latin typeface="Times New Roman" panose="02020603050405020304"/>
                <a:cs typeface="Times New Roman" panose="02020603050405020304"/>
              </a:rPr>
              <a:t>e</a:t>
            </a:r>
            <a:r>
              <a:rPr sz="2800" spc="-25"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write</a:t>
            </a:r>
            <a:r>
              <a:rPr sz="2800" spc="-14" dirty="0" smtClean="0">
                <a:latin typeface="Times New Roman" panose="02020603050405020304"/>
                <a:cs typeface="Times New Roman" panose="02020603050405020304"/>
              </a:rPr>
              <a:t> </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ny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diti</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ac</a:t>
            </a: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on </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ul</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endParaRPr sz="2800">
              <a:latin typeface="Times New Roman" panose="02020603050405020304"/>
              <a:cs typeface="Times New Roman" panose="02020603050405020304"/>
            </a:endParaRPr>
          </a:p>
          <a:p>
            <a:pPr marL="12700" marR="662305">
              <a:lnSpc>
                <a:spcPts val="2750"/>
              </a:lnSpc>
              <a:spcBef>
                <a:spcPts val="695"/>
              </a:spcBef>
            </a:pP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g</a:t>
            </a:r>
            <a:r>
              <a:rPr sz="2800" spc="9" dirty="0" smtClean="0">
                <a:latin typeface="Times New Roman" panose="02020603050405020304"/>
                <a:cs typeface="Times New Roman" panose="02020603050405020304"/>
              </a:rPr>
              <a:t>o</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s</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 </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g</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a:t>
            </a:r>
            <a:r>
              <a:rPr sz="2800" spc="-14" dirty="0" smtClean="0">
                <a:latin typeface="Times New Roman" panose="02020603050405020304"/>
                <a:cs typeface="Times New Roman" panose="02020603050405020304"/>
              </a:rPr>
              <a:t>'</a:t>
            </a:r>
            <a:r>
              <a:rPr sz="2800" spc="0" dirty="0" smtClean="0">
                <a:latin typeface="Times New Roman" panose="02020603050405020304"/>
                <a:cs typeface="Times New Roman" panose="02020603050405020304"/>
              </a:rPr>
              <a:t>s b</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vi</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r </a:t>
            </a:r>
            <a:r>
              <a:rPr sz="2800" spc="-14" dirty="0" smtClean="0">
                <a:latin typeface="Times New Roman" panose="02020603050405020304"/>
                <a:cs typeface="Times New Roman" panose="02020603050405020304"/>
              </a:rPr>
              <a:t>c</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 </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si</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y</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e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a:t>
            </a:r>
            <a:endParaRPr sz="2800">
              <a:latin typeface="Times New Roman" panose="02020603050405020304"/>
              <a:cs typeface="Times New Roman" panose="02020603050405020304"/>
            </a:endParaRPr>
          </a:p>
        </p:txBody>
      </p:sp>
      <p:sp>
        <p:nvSpPr>
          <p:cNvPr id="16" name="object 16"/>
          <p:cNvSpPr txBox="1"/>
          <p:nvPr/>
        </p:nvSpPr>
        <p:spPr>
          <a:xfrm>
            <a:off x="7574279" y="1239128"/>
            <a:ext cx="276597"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it</a:t>
            </a:r>
            <a:endParaRPr sz="2800">
              <a:latin typeface="Times New Roman" panose="02020603050405020304"/>
              <a:cs typeface="Times New Roman" panose="02020603050405020304"/>
            </a:endParaRPr>
          </a:p>
        </p:txBody>
      </p:sp>
      <p:sp>
        <p:nvSpPr>
          <p:cNvPr id="15" name="object 15"/>
          <p:cNvSpPr txBox="1"/>
          <p:nvPr/>
        </p:nvSpPr>
        <p:spPr>
          <a:xfrm>
            <a:off x="21590" y="270597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4" name="object 14"/>
          <p:cNvSpPr txBox="1"/>
          <p:nvPr/>
        </p:nvSpPr>
        <p:spPr>
          <a:xfrm>
            <a:off x="21590" y="349337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3" name="object 13"/>
          <p:cNvSpPr txBox="1"/>
          <p:nvPr/>
        </p:nvSpPr>
        <p:spPr>
          <a:xfrm>
            <a:off x="21590" y="428077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12" name="object 12"/>
          <p:cNvSpPr txBox="1"/>
          <p:nvPr/>
        </p:nvSpPr>
        <p:spPr>
          <a:xfrm>
            <a:off x="358140" y="4301098"/>
            <a:ext cx="1543425" cy="730250"/>
          </a:xfrm>
          <a:prstGeom prst="rect">
            <a:avLst/>
          </a:prstGeom>
        </p:spPr>
        <p:txBody>
          <a:bodyPr wrap="square" lIns="0" tIns="0" rIns="0" bIns="0" rtlCol="0">
            <a:noAutofit/>
          </a:bodyPr>
          <a:lstStyle/>
          <a:p>
            <a:pPr marL="12700">
              <a:lnSpc>
                <a:spcPts val="2750"/>
              </a:lnSpc>
              <a:spcBef>
                <a:spcPts val="285"/>
              </a:spcBef>
            </a:pP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l</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x sit</a:t>
            </a:r>
            <a:r>
              <a:rPr sz="2800" spc="9" dirty="0" smtClean="0">
                <a:latin typeface="Times New Roman" panose="02020603050405020304"/>
                <a:cs typeface="Times New Roman" panose="02020603050405020304"/>
              </a:rPr>
              <a:t>u</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ti</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a:t>
            </a:r>
            <a:endParaRPr sz="2800">
              <a:latin typeface="Times New Roman" panose="02020603050405020304"/>
              <a:cs typeface="Times New Roman" panose="02020603050405020304"/>
            </a:endParaRPr>
          </a:p>
        </p:txBody>
      </p:sp>
      <p:sp>
        <p:nvSpPr>
          <p:cNvPr id="11" name="object 11"/>
          <p:cNvSpPr txBox="1"/>
          <p:nvPr/>
        </p:nvSpPr>
        <p:spPr>
          <a:xfrm>
            <a:off x="1915160" y="4301098"/>
            <a:ext cx="1050245" cy="381000"/>
          </a:xfrm>
          <a:prstGeom prst="rect">
            <a:avLst/>
          </a:prstGeom>
        </p:spPr>
        <p:txBody>
          <a:bodyPr wrap="square" lIns="0" tIns="0" rIns="0" bIns="0" rtlCol="0">
            <a:noAutofit/>
          </a:bodyPr>
          <a:lstStyle/>
          <a:p>
            <a:pPr marL="12700">
              <a:lnSpc>
                <a:spcPts val="2960"/>
              </a:lnSpc>
              <a:spcBef>
                <a:spcPts val="150"/>
              </a:spcBef>
            </a:pP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a:t>
            </a:r>
            <a:r>
              <a:rPr sz="2800" spc="-4" dirty="0" smtClean="0">
                <a:latin typeface="Times New Roman" panose="02020603050405020304"/>
                <a:cs typeface="Times New Roman" panose="02020603050405020304"/>
              </a:rPr>
              <a:t>'</a:t>
            </a:r>
            <a:r>
              <a:rPr sz="2800" spc="0" dirty="0" smtClean="0">
                <a:latin typeface="Times New Roman" panose="02020603050405020304"/>
                <a:cs typeface="Times New Roman" panose="02020603050405020304"/>
              </a:rPr>
              <a:t>s</a:t>
            </a:r>
            <a:endParaRPr sz="2800">
              <a:latin typeface="Times New Roman" panose="02020603050405020304"/>
              <a:cs typeface="Times New Roman" panose="02020603050405020304"/>
            </a:endParaRPr>
          </a:p>
        </p:txBody>
      </p:sp>
      <p:sp>
        <p:nvSpPr>
          <p:cNvPr id="10" name="object 10"/>
          <p:cNvSpPr txBox="1"/>
          <p:nvPr/>
        </p:nvSpPr>
        <p:spPr>
          <a:xfrm>
            <a:off x="2974340" y="4301098"/>
            <a:ext cx="770845" cy="381000"/>
          </a:xfrm>
          <a:prstGeom prst="rect">
            <a:avLst/>
          </a:prstGeom>
        </p:spPr>
        <p:txBody>
          <a:bodyPr wrap="square" lIns="0" tIns="0" rIns="0" bIns="0" rtlCol="0">
            <a:noAutofit/>
          </a:bodyPr>
          <a:lstStyle/>
          <a:p>
            <a:pPr marL="12700">
              <a:lnSpc>
                <a:spcPts val="2960"/>
              </a:lnSpc>
              <a:spcBef>
                <a:spcPts val="150"/>
              </a:spcBef>
            </a:pP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ul</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endParaRPr sz="2800">
              <a:latin typeface="Times New Roman" panose="02020603050405020304"/>
              <a:cs typeface="Times New Roman" panose="02020603050405020304"/>
            </a:endParaRPr>
          </a:p>
        </p:txBody>
      </p:sp>
      <p:sp>
        <p:nvSpPr>
          <p:cNvPr id="9" name="object 9"/>
          <p:cNvSpPr txBox="1"/>
          <p:nvPr/>
        </p:nvSpPr>
        <p:spPr>
          <a:xfrm>
            <a:off x="3755390" y="4301098"/>
            <a:ext cx="768087" cy="381000"/>
          </a:xfrm>
          <a:prstGeom prst="rect">
            <a:avLst/>
          </a:prstGeom>
        </p:spPr>
        <p:txBody>
          <a:bodyPr wrap="square" lIns="0" tIns="0" rIns="0" bIns="0" rtlCol="0">
            <a:noAutofit/>
          </a:bodyPr>
          <a:lstStyle/>
          <a:p>
            <a:pPr marL="12700">
              <a:lnSpc>
                <a:spcPts val="2960"/>
              </a:lnSpc>
              <a:spcBef>
                <a:spcPts val="150"/>
              </a:spcBef>
            </a:pP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ust</a:t>
            </a:r>
            <a:endParaRPr sz="2800">
              <a:latin typeface="Times New Roman" panose="02020603050405020304"/>
              <a:cs typeface="Times New Roman" panose="02020603050405020304"/>
            </a:endParaRPr>
          </a:p>
        </p:txBody>
      </p:sp>
      <p:sp>
        <p:nvSpPr>
          <p:cNvPr id="8" name="object 8"/>
          <p:cNvSpPr txBox="1"/>
          <p:nvPr/>
        </p:nvSpPr>
        <p:spPr>
          <a:xfrm>
            <a:off x="4533899" y="4301098"/>
            <a:ext cx="415642" cy="381000"/>
          </a:xfrm>
          <a:prstGeom prst="rect">
            <a:avLst/>
          </a:prstGeom>
        </p:spPr>
        <p:txBody>
          <a:bodyPr wrap="square" lIns="0" tIns="0" rIns="0" bIns="0" rtlCol="0">
            <a:noAutofit/>
          </a:bodyPr>
          <a:lstStyle/>
          <a:p>
            <a:pPr marL="12700">
              <a:lnSpc>
                <a:spcPts val="2960"/>
              </a:lnSpc>
              <a:spcBef>
                <a:spcPts val="150"/>
              </a:spcBef>
            </a:pP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e</a:t>
            </a:r>
            <a:endParaRPr sz="2800">
              <a:latin typeface="Times New Roman" panose="02020603050405020304"/>
              <a:cs typeface="Times New Roman" panose="02020603050405020304"/>
            </a:endParaRPr>
          </a:p>
        </p:txBody>
      </p:sp>
      <p:sp>
        <p:nvSpPr>
          <p:cNvPr id="7" name="object 7"/>
          <p:cNvSpPr txBox="1"/>
          <p:nvPr/>
        </p:nvSpPr>
        <p:spPr>
          <a:xfrm>
            <a:off x="4956809" y="4301098"/>
            <a:ext cx="1263650" cy="381000"/>
          </a:xfrm>
          <a:prstGeom prst="rect">
            <a:avLst/>
          </a:prstGeom>
        </p:spPr>
        <p:txBody>
          <a:bodyPr wrap="square" lIns="0" tIns="0" rIns="0" bIns="0" rtlCol="0">
            <a:noAutofit/>
          </a:bodyPr>
          <a:lstStyle/>
          <a:p>
            <a:pPr marL="12700">
              <a:lnSpc>
                <a:spcPts val="2960"/>
              </a:lnSpc>
              <a:spcBef>
                <a:spcPts val="150"/>
              </a:spcBef>
            </a:pPr>
            <a:r>
              <a:rPr sz="2800" spc="-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a:t>
            </a:r>
            <a:endParaRPr sz="2800">
              <a:latin typeface="Times New Roman" panose="02020603050405020304"/>
              <a:cs typeface="Times New Roman" panose="02020603050405020304"/>
            </a:endParaRPr>
          </a:p>
        </p:txBody>
      </p:sp>
      <p:sp>
        <p:nvSpPr>
          <p:cNvPr id="6" name="object 6"/>
          <p:cNvSpPr txBox="1"/>
          <p:nvPr/>
        </p:nvSpPr>
        <p:spPr>
          <a:xfrm>
            <a:off x="6229349" y="4301098"/>
            <a:ext cx="495607" cy="381000"/>
          </a:xfrm>
          <a:prstGeom prst="rect">
            <a:avLst/>
          </a:prstGeom>
        </p:spPr>
        <p:txBody>
          <a:bodyPr wrap="square" lIns="0" tIns="0" rIns="0" bIns="0" rtlCol="0">
            <a:noAutofit/>
          </a:bodyPr>
          <a:lstStyle/>
          <a:p>
            <a:pPr marL="12700">
              <a:lnSpc>
                <a:spcPts val="2960"/>
              </a:lnSpc>
              <a:spcBef>
                <a:spcPts val="150"/>
              </a:spcBef>
            </a:pPr>
            <a:r>
              <a:rPr sz="2800" spc="9" dirty="0" smtClean="0">
                <a:latin typeface="Times New Roman" panose="02020603050405020304"/>
                <a:cs typeface="Times New Roman" panose="02020603050405020304"/>
              </a:rPr>
              <a:t>fo</a:t>
            </a:r>
            <a:r>
              <a:rPr sz="2800" spc="0" dirty="0" smtClean="0">
                <a:latin typeface="Times New Roman" panose="02020603050405020304"/>
                <a:cs typeface="Times New Roman" panose="02020603050405020304"/>
              </a:rPr>
              <a:t>r</a:t>
            </a:r>
            <a:endParaRPr sz="2800">
              <a:latin typeface="Times New Roman" panose="02020603050405020304"/>
              <a:cs typeface="Times New Roman" panose="02020603050405020304"/>
            </a:endParaRPr>
          </a:p>
        </p:txBody>
      </p:sp>
      <p:sp>
        <p:nvSpPr>
          <p:cNvPr id="5" name="object 5"/>
          <p:cNvSpPr txBox="1"/>
          <p:nvPr/>
        </p:nvSpPr>
        <p:spPr>
          <a:xfrm>
            <a:off x="6734809" y="4301098"/>
            <a:ext cx="236572"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a:t>
            </a:r>
            <a:endParaRPr sz="2800">
              <a:latin typeface="Times New Roman" panose="02020603050405020304"/>
              <a:cs typeface="Times New Roman" panose="02020603050405020304"/>
            </a:endParaRPr>
          </a:p>
        </p:txBody>
      </p:sp>
      <p:sp>
        <p:nvSpPr>
          <p:cNvPr id="4" name="object 4"/>
          <p:cNvSpPr txBox="1"/>
          <p:nvPr/>
        </p:nvSpPr>
        <p:spPr>
          <a:xfrm>
            <a:off x="6979919" y="4301098"/>
            <a:ext cx="670822"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w</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10" name="object 10"/>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9" name="object 9"/>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40</a:t>
            </a:r>
            <a:endParaRPr sz="1200">
              <a:latin typeface="Times New Roman" panose="02020603050405020304"/>
              <a:cs typeface="Times New Roman" panose="02020603050405020304"/>
            </a:endParaRPr>
          </a:p>
        </p:txBody>
      </p:sp>
      <p:sp>
        <p:nvSpPr>
          <p:cNvPr id="8" name="object 8"/>
          <p:cNvSpPr txBox="1"/>
          <p:nvPr/>
        </p:nvSpPr>
        <p:spPr>
          <a:xfrm>
            <a:off x="0" y="349890"/>
            <a:ext cx="3357284"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U</a:t>
            </a:r>
            <a:r>
              <a:rPr sz="3200" spc="-9" dirty="0" smtClean="0">
                <a:solidFill>
                  <a:srgbClr val="660033"/>
                </a:solidFill>
                <a:latin typeface="Times New Roman" panose="02020603050405020304"/>
                <a:cs typeface="Times New Roman" panose="02020603050405020304"/>
              </a:rPr>
              <a:t>t</a:t>
            </a:r>
            <a:r>
              <a:rPr sz="3200" spc="0" dirty="0" smtClean="0">
                <a:solidFill>
                  <a:srgbClr val="660033"/>
                </a:solidFill>
                <a:latin typeface="Times New Roman" panose="02020603050405020304"/>
                <a:cs typeface="Times New Roman" panose="02020603050405020304"/>
              </a:rPr>
              <a:t>il</a:t>
            </a:r>
            <a:r>
              <a:rPr sz="3200" spc="-9" dirty="0" smtClean="0">
                <a:solidFill>
                  <a:srgbClr val="660033"/>
                </a:solidFill>
                <a:latin typeface="Times New Roman" panose="02020603050405020304"/>
                <a:cs typeface="Times New Roman" panose="02020603050405020304"/>
              </a:rPr>
              <a:t>i</a:t>
            </a:r>
            <a:r>
              <a:rPr sz="3200" spc="0" dirty="0" smtClean="0">
                <a:solidFill>
                  <a:srgbClr val="660033"/>
                </a:solidFill>
                <a:latin typeface="Times New Roman" panose="02020603050405020304"/>
                <a:cs typeface="Times New Roman" panose="02020603050405020304"/>
              </a:rPr>
              <a:t>t</a:t>
            </a:r>
            <a:r>
              <a:rPr sz="3200" spc="9" dirty="0" smtClean="0">
                <a:solidFill>
                  <a:srgbClr val="660033"/>
                </a:solidFill>
                <a:latin typeface="Times New Roman" panose="02020603050405020304"/>
                <a:cs typeface="Times New Roman" panose="02020603050405020304"/>
              </a:rPr>
              <a:t>y</a:t>
            </a:r>
            <a:r>
              <a:rPr sz="3200" spc="4" dirty="0" smtClean="0">
                <a:solidFill>
                  <a:srgbClr val="660033"/>
                </a:solidFill>
                <a:latin typeface="Times New Roman" panose="02020603050405020304"/>
                <a:cs typeface="Times New Roman" panose="02020603050405020304"/>
              </a:rPr>
              <a:t>-</a:t>
            </a:r>
            <a:r>
              <a:rPr sz="3200" spc="9" dirty="0" smtClean="0">
                <a:solidFill>
                  <a:srgbClr val="660033"/>
                </a:solidFill>
                <a:latin typeface="Times New Roman" panose="02020603050405020304"/>
                <a:cs typeface="Times New Roman" panose="02020603050405020304"/>
              </a:rPr>
              <a:t>b</a:t>
            </a:r>
            <a:r>
              <a:rPr sz="3200" spc="0" dirty="0" smtClean="0">
                <a:solidFill>
                  <a:srgbClr val="660033"/>
                </a:solidFill>
                <a:latin typeface="Times New Roman" panose="02020603050405020304"/>
                <a:cs typeface="Times New Roman" panose="02020603050405020304"/>
              </a:rPr>
              <a:t>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r>
              <a:rPr sz="3200" spc="9" dirty="0" smtClean="0">
                <a:solidFill>
                  <a:srgbClr val="660033"/>
                </a:solidFill>
                <a:latin typeface="Times New Roman" panose="02020603050405020304"/>
                <a:cs typeface="Times New Roman" panose="02020603050405020304"/>
              </a:rPr>
              <a:t> age</a:t>
            </a:r>
            <a:r>
              <a:rPr sz="3200" spc="0" dirty="0" smtClean="0">
                <a:solidFill>
                  <a:srgbClr val="660033"/>
                </a:solidFill>
                <a:latin typeface="Times New Roman" panose="02020603050405020304"/>
                <a:cs typeface="Times New Roman" panose="02020603050405020304"/>
              </a:rPr>
              <a:t>nts</a:t>
            </a:r>
            <a:endParaRPr sz="3200">
              <a:latin typeface="Times New Roman" panose="02020603050405020304"/>
              <a:cs typeface="Times New Roman" panose="02020603050405020304"/>
            </a:endParaRPr>
          </a:p>
        </p:txBody>
      </p:sp>
      <p:sp>
        <p:nvSpPr>
          <p:cNvPr id="7" name="object 7"/>
          <p:cNvSpPr txBox="1"/>
          <p:nvPr/>
        </p:nvSpPr>
        <p:spPr>
          <a:xfrm>
            <a:off x="21590" y="121880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6" name="object 6"/>
          <p:cNvSpPr txBox="1"/>
          <p:nvPr/>
        </p:nvSpPr>
        <p:spPr>
          <a:xfrm>
            <a:off x="358140" y="1239128"/>
            <a:ext cx="7350128" cy="4141470"/>
          </a:xfrm>
          <a:prstGeom prst="rect">
            <a:avLst/>
          </a:prstGeom>
        </p:spPr>
        <p:txBody>
          <a:bodyPr wrap="square" lIns="0" tIns="0" rIns="0" bIns="0" rtlCol="0">
            <a:noAutofit/>
          </a:bodyPr>
          <a:lstStyle/>
          <a:p>
            <a:pPr marL="12700" marR="110490">
              <a:lnSpc>
                <a:spcPts val="2750"/>
              </a:lnSpc>
              <a:spcBef>
                <a:spcPts val="285"/>
              </a:spcBef>
            </a:pPr>
            <a:r>
              <a:rPr sz="2800" spc="0" dirty="0" smtClean="0">
                <a:latin typeface="Times New Roman" panose="02020603050405020304"/>
                <a:cs typeface="Times New Roman" panose="02020603050405020304"/>
              </a:rPr>
              <a:t>Go</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ls</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lo</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re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ot r</a:t>
            </a:r>
            <a:r>
              <a:rPr sz="2800" spc="-4" dirty="0" smtClean="0">
                <a:latin typeface="Times New Roman" panose="02020603050405020304"/>
                <a:cs typeface="Times New Roman" panose="02020603050405020304"/>
              </a:rPr>
              <a:t>ea</a:t>
            </a:r>
            <a:r>
              <a:rPr sz="2800" spc="-9"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y</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ou</a:t>
            </a:r>
            <a:r>
              <a:rPr sz="2800" spc="9" dirty="0" smtClean="0">
                <a:latin typeface="Times New Roman" panose="02020603050405020304"/>
                <a:cs typeface="Times New Roman" panose="02020603050405020304"/>
              </a:rPr>
              <a:t>g</a:t>
            </a:r>
            <a:r>
              <a:rPr sz="2800" spc="0" dirty="0" smtClean="0">
                <a:latin typeface="Times New Roman" panose="02020603050405020304"/>
                <a:cs typeface="Times New Roman" panose="02020603050405020304"/>
              </a:rPr>
              <a:t>h to 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igh q</a:t>
            </a:r>
            <a:r>
              <a:rPr sz="2800" spc="9" dirty="0" smtClean="0">
                <a:latin typeface="Times New Roman" panose="02020603050405020304"/>
                <a:cs typeface="Times New Roman" panose="02020603050405020304"/>
              </a:rPr>
              <a:t>u</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ity </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vior in </a:t>
            </a:r>
            <a:r>
              <a:rPr sz="2800" spc="-1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st</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vi</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on</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nts – t</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y j</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st p</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v</a:t>
            </a:r>
            <a:r>
              <a:rPr sz="2800" spc="0" dirty="0" smtClean="0">
                <a:latin typeface="Times New Roman" panose="02020603050405020304"/>
                <a:cs typeface="Times New Roman" panose="02020603050405020304"/>
              </a:rPr>
              <a:t>ide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a bin</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y disti</a:t>
            </a:r>
            <a:r>
              <a:rPr sz="2800" spc="9" dirty="0" smtClean="0">
                <a:latin typeface="Times New Roman" panose="02020603050405020304"/>
                <a:cs typeface="Times New Roman" panose="02020603050405020304"/>
              </a:rPr>
              <a:t>n</a:t>
            </a:r>
            <a:r>
              <a:rPr sz="2800" spc="-1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ti</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w</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 </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py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nd u</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p</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y</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s</a:t>
            </a:r>
            <a:r>
              <a:rPr sz="2800" spc="0" dirty="0" smtClean="0">
                <a:latin typeface="Times New Roman" panose="02020603050405020304"/>
                <a:cs typeface="Times New Roman" panose="02020603050405020304"/>
              </a:rPr>
              <a:t>t</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endParaRPr sz="2800">
              <a:latin typeface="Times New Roman" panose="02020603050405020304"/>
              <a:cs typeface="Times New Roman" panose="02020603050405020304"/>
            </a:endParaRPr>
          </a:p>
          <a:p>
            <a:pPr marL="12700">
              <a:lnSpc>
                <a:spcPts val="3220"/>
              </a:lnSpc>
              <a:spcBef>
                <a:spcPts val="525"/>
              </a:spcBef>
            </a:pPr>
            <a:r>
              <a:rPr sz="2800" spc="0"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 </a:t>
            </a:r>
            <a:r>
              <a:rPr sz="2800" spc="-1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re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g</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p</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f</a:t>
            </a:r>
            <a:r>
              <a:rPr sz="2800" spc="9" dirty="0" smtClean="0">
                <a:latin typeface="Times New Roman" panose="02020603050405020304"/>
                <a:cs typeface="Times New Roman" panose="02020603050405020304"/>
              </a:rPr>
              <a:t>or</a:t>
            </a:r>
            <a:r>
              <a:rPr sz="2800" spc="-2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ea</a:t>
            </a:r>
            <a:r>
              <a:rPr sz="2800" spc="0" dirty="0" smtClean="0">
                <a:latin typeface="Times New Roman" panose="02020603050405020304"/>
                <a:cs typeface="Times New Roman" panose="02020603050405020304"/>
              </a:rPr>
              <a:t>su</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sh</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uld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llow </a:t>
            </a:r>
            <a:endParaRPr sz="2800">
              <a:latin typeface="Times New Roman" panose="02020603050405020304"/>
              <a:cs typeface="Times New Roman" panose="02020603050405020304"/>
            </a:endParaRPr>
          </a:p>
          <a:p>
            <a:pPr marL="12700">
              <a:lnSpc>
                <a:spcPts val="3220"/>
              </a:lnSpc>
            </a:pPr>
            <a:r>
              <a:rPr sz="2800" spc="0" dirty="0" smtClean="0">
                <a:latin typeface="Times New Roman" panose="02020603050405020304"/>
                <a:cs typeface="Times New Roman" panose="02020603050405020304"/>
              </a:rPr>
              <a:t>a</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a:t>
            </a:r>
            <a:r>
              <a:rPr sz="2800" spc="-1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p</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ison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f di</a:t>
            </a:r>
            <a:r>
              <a:rPr sz="2800" spc="9" dirty="0" smtClean="0">
                <a:latin typeface="Times New Roman" panose="02020603050405020304"/>
                <a:cs typeface="Times New Roman" panose="02020603050405020304"/>
              </a:rPr>
              <a:t>ff</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w</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rld st</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 </a:t>
            </a:r>
            <a:r>
              <a:rPr sz="2800" spc="-4" dirty="0" smtClean="0">
                <a:latin typeface="Times New Roman" panose="02020603050405020304"/>
                <a:cs typeface="Times New Roman" panose="02020603050405020304"/>
              </a:rPr>
              <a:t>a</a:t>
            </a:r>
            <a:r>
              <a:rPr sz="2800" spc="-14" dirty="0" smtClean="0">
                <a:latin typeface="Times New Roman" panose="02020603050405020304"/>
                <a:cs typeface="Times New Roman" panose="02020603050405020304"/>
              </a:rPr>
              <a:t>c</a:t>
            </a:r>
            <a:r>
              <a:rPr sz="2800" spc="-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rdi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 to </a:t>
            </a:r>
            <a:endParaRPr sz="2800">
              <a:latin typeface="Times New Roman" panose="02020603050405020304"/>
              <a:cs typeface="Times New Roman" panose="02020603050405020304"/>
            </a:endParaRPr>
          </a:p>
          <a:p>
            <a:pPr marL="12700">
              <a:lnSpc>
                <a:spcPts val="3220"/>
              </a:lnSpc>
            </a:pP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x</a:t>
            </a:r>
            <a:r>
              <a:rPr sz="2800" spc="-4" dirty="0" smtClean="0">
                <a:latin typeface="Times New Roman" panose="02020603050405020304"/>
                <a:cs typeface="Times New Roman" panose="02020603050405020304"/>
              </a:rPr>
              <a:t>a</a:t>
            </a:r>
            <a:r>
              <a:rPr sz="2800" spc="-1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tly </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ow</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py th</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y would </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ke the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 if </a:t>
            </a:r>
            <a:endParaRPr sz="2800">
              <a:latin typeface="Times New Roman" panose="02020603050405020304"/>
              <a:cs typeface="Times New Roman" panose="02020603050405020304"/>
            </a:endParaRPr>
          </a:p>
          <a:p>
            <a:pPr marL="12700">
              <a:lnSpc>
                <a:spcPts val="3220"/>
              </a:lnSpc>
            </a:pPr>
            <a:r>
              <a:rPr sz="2800" spc="0" dirty="0" smtClean="0">
                <a:latin typeface="Times New Roman" panose="02020603050405020304"/>
                <a:cs typeface="Times New Roman" panose="02020603050405020304"/>
              </a:rPr>
              <a:t>th</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y </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ould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1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h</a:t>
            </a:r>
            <a:r>
              <a:rPr sz="2800" spc="-9" dirty="0" smtClean="0">
                <a:latin typeface="Times New Roman" panose="02020603050405020304"/>
                <a:cs typeface="Times New Roman" panose="02020603050405020304"/>
              </a:rPr>
              <a:t>i</a:t>
            </a:r>
            <a:r>
              <a:rPr sz="2800" spc="-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v</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a:t>
            </a:r>
            <a:endParaRPr sz="2800">
              <a:latin typeface="Times New Roman" panose="02020603050405020304"/>
              <a:cs typeface="Times New Roman" panose="02020603050405020304"/>
            </a:endParaRPr>
          </a:p>
          <a:p>
            <a:pPr marL="12700" marR="48895">
              <a:lnSpc>
                <a:spcPct val="96000"/>
              </a:lnSpc>
            </a:pPr>
            <a:r>
              <a:rPr sz="2800" spc="0" dirty="0" smtClean="0">
                <a:latin typeface="Times New Roman" panose="02020603050405020304"/>
                <a:cs typeface="Times New Roman" panose="02020603050405020304"/>
              </a:rPr>
              <a:t>H</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py – Uti</a:t>
            </a:r>
            <a:r>
              <a:rPr sz="2800" spc="-9"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ty</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q</a:t>
            </a:r>
            <a:r>
              <a:rPr sz="2800" spc="9" dirty="0" smtClean="0">
                <a:latin typeface="Times New Roman" panose="02020603050405020304"/>
                <a:cs typeface="Times New Roman" panose="02020603050405020304"/>
              </a:rPr>
              <a:t>u</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lity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f b</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ing </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s</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f</a:t>
            </a:r>
            <a:r>
              <a:rPr sz="2800" spc="0" dirty="0" smtClean="0">
                <a:latin typeface="Times New Roman" panose="02020603050405020304"/>
                <a:cs typeface="Times New Roman" panose="02020603050405020304"/>
              </a:rPr>
              <a:t>ul)</a:t>
            </a:r>
            <a:endParaRPr sz="2800">
              <a:latin typeface="Times New Roman" panose="02020603050405020304"/>
              <a:cs typeface="Times New Roman" panose="02020603050405020304"/>
            </a:endParaRPr>
          </a:p>
          <a:p>
            <a:pPr marL="12700" marR="12700">
              <a:lnSpc>
                <a:spcPts val="2750"/>
              </a:lnSpc>
              <a:spcBef>
                <a:spcPts val="780"/>
              </a:spcBef>
            </a:pPr>
            <a:r>
              <a:rPr sz="2800" spc="0"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u</a:t>
            </a: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lity f</a:t>
            </a:r>
            <a:r>
              <a:rPr sz="2800" spc="9" dirty="0" smtClean="0">
                <a:latin typeface="Times New Roman" panose="02020603050405020304"/>
                <a:cs typeface="Times New Roman" panose="02020603050405020304"/>
              </a:rPr>
              <a:t>u</a:t>
            </a:r>
            <a:r>
              <a:rPr sz="2800" spc="0" dirty="0" smtClean="0">
                <a:latin typeface="Times New Roman" panose="02020603050405020304"/>
                <a:cs typeface="Times New Roman" panose="02020603050405020304"/>
              </a:rPr>
              <a:t>n</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tion </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ps a</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st</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to a</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u</a:t>
            </a:r>
            <a:r>
              <a:rPr sz="2800" spc="-1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r whi</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 d</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r>
              <a:rPr sz="2800" spc="-1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ib</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 the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ss</a:t>
            </a:r>
            <a:r>
              <a:rPr sz="2800" spc="9" dirty="0" smtClean="0">
                <a:latin typeface="Times New Roman" panose="02020603050405020304"/>
                <a:cs typeface="Times New Roman" panose="02020603050405020304"/>
              </a:rPr>
              <a:t>o</a:t>
            </a:r>
            <a:r>
              <a:rPr sz="2800" spc="-1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i</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d d</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g</a:t>
            </a:r>
            <a:r>
              <a:rPr sz="2800" spc="9" dirty="0" smtClean="0">
                <a:latin typeface="Times New Roman" panose="02020603050405020304"/>
                <a:cs typeface="Times New Roman" panose="02020603050405020304"/>
              </a:rPr>
              <a:t>r</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f 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p</a:t>
            </a:r>
            <a:r>
              <a:rPr sz="2800" spc="9" dirty="0" smtClean="0">
                <a:latin typeface="Times New Roman" panose="02020603050405020304"/>
                <a:cs typeface="Times New Roman" panose="02020603050405020304"/>
              </a:rPr>
              <a:t>p</a:t>
            </a:r>
            <a:r>
              <a:rPr sz="2800" spc="0" dirty="0" smtClean="0">
                <a:latin typeface="Times New Roman" panose="02020603050405020304"/>
                <a:cs typeface="Times New Roman" panose="02020603050405020304"/>
              </a:rPr>
              <a:t>in</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ss</a:t>
            </a:r>
            <a:endParaRPr sz="2800">
              <a:latin typeface="Times New Roman" panose="02020603050405020304"/>
              <a:cs typeface="Times New Roman" panose="02020603050405020304"/>
            </a:endParaRPr>
          </a:p>
        </p:txBody>
      </p:sp>
      <p:sp>
        <p:nvSpPr>
          <p:cNvPr id="5" name="object 5"/>
          <p:cNvSpPr txBox="1"/>
          <p:nvPr/>
        </p:nvSpPr>
        <p:spPr>
          <a:xfrm>
            <a:off x="21590" y="270597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4" name="object 4"/>
          <p:cNvSpPr txBox="1"/>
          <p:nvPr/>
        </p:nvSpPr>
        <p:spPr>
          <a:xfrm>
            <a:off x="21590" y="4191878"/>
            <a:ext cx="203234" cy="81915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a:p>
            <a:pPr marL="12700">
              <a:lnSpc>
                <a:spcPct val="96000"/>
              </a:lnSpc>
              <a:spcBef>
                <a:spcPts val="8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7" name="object 7"/>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8" name="object 8"/>
          <p:cNvSpPr/>
          <p:nvPr/>
        </p:nvSpPr>
        <p:spPr>
          <a:xfrm>
            <a:off x="304800" y="1294130"/>
            <a:ext cx="8382000" cy="5336540"/>
          </a:xfrm>
          <a:prstGeom prst="rect">
            <a:avLst/>
          </a:prstGeom>
          <a:blipFill>
            <a:blip r:embed="rId1" cstate="print"/>
            <a:stretch>
              <a:fillRect/>
            </a:stretch>
          </a:blipFill>
        </p:spPr>
        <p:txBody>
          <a:bodyPr wrap="square" lIns="0" tIns="0" rIns="0" bIns="0" rtlCol="0">
            <a:noAutofit/>
          </a:bodyPr>
          <a:lstStyle/>
          <a:p/>
        </p:txBody>
      </p:sp>
      <p:sp>
        <p:nvSpPr>
          <p:cNvPr id="6" name="object 6"/>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41</a:t>
            </a:r>
            <a:endParaRPr sz="1200">
              <a:latin typeface="Times New Roman" panose="02020603050405020304"/>
              <a:cs typeface="Times New Roman" panose="02020603050405020304"/>
            </a:endParaRPr>
          </a:p>
        </p:txBody>
      </p:sp>
      <p:sp>
        <p:nvSpPr>
          <p:cNvPr id="5" name="object 5"/>
          <p:cNvSpPr txBox="1"/>
          <p:nvPr/>
        </p:nvSpPr>
        <p:spPr>
          <a:xfrm>
            <a:off x="77470" y="370210"/>
            <a:ext cx="2212340"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U</a:t>
            </a:r>
            <a:r>
              <a:rPr sz="3200" spc="-9" dirty="0" smtClean="0">
                <a:solidFill>
                  <a:srgbClr val="660033"/>
                </a:solidFill>
                <a:latin typeface="Times New Roman" panose="02020603050405020304"/>
                <a:cs typeface="Times New Roman" panose="02020603050405020304"/>
              </a:rPr>
              <a:t>t</a:t>
            </a:r>
            <a:r>
              <a:rPr sz="3200" spc="0" dirty="0" smtClean="0">
                <a:solidFill>
                  <a:srgbClr val="660033"/>
                </a:solidFill>
                <a:latin typeface="Times New Roman" panose="02020603050405020304"/>
                <a:cs typeface="Times New Roman" panose="02020603050405020304"/>
              </a:rPr>
              <a:t>il</a:t>
            </a:r>
            <a:r>
              <a:rPr sz="3200" spc="-9" dirty="0" smtClean="0">
                <a:solidFill>
                  <a:srgbClr val="660033"/>
                </a:solidFill>
                <a:latin typeface="Times New Roman" panose="02020603050405020304"/>
                <a:cs typeface="Times New Roman" panose="02020603050405020304"/>
              </a:rPr>
              <a:t>i</a:t>
            </a:r>
            <a:r>
              <a:rPr sz="3200" spc="0" dirty="0" smtClean="0">
                <a:solidFill>
                  <a:srgbClr val="660033"/>
                </a:solidFill>
                <a:latin typeface="Times New Roman" panose="02020603050405020304"/>
                <a:cs typeface="Times New Roman" panose="02020603050405020304"/>
              </a:rPr>
              <a:t>t</a:t>
            </a:r>
            <a:r>
              <a:rPr sz="3200" spc="9" dirty="0" smtClean="0">
                <a:solidFill>
                  <a:srgbClr val="660033"/>
                </a:solidFill>
                <a:latin typeface="Times New Roman" panose="02020603050405020304"/>
                <a:cs typeface="Times New Roman" panose="02020603050405020304"/>
              </a:rPr>
              <a:t>y</a:t>
            </a:r>
            <a:r>
              <a:rPr sz="3200" spc="4" dirty="0" smtClean="0">
                <a:solidFill>
                  <a:srgbClr val="660033"/>
                </a:solidFill>
                <a:latin typeface="Times New Roman" panose="02020603050405020304"/>
                <a:cs typeface="Times New Roman" panose="02020603050405020304"/>
              </a:rPr>
              <a:t>-</a:t>
            </a:r>
            <a:r>
              <a:rPr sz="3200" spc="9" dirty="0" smtClean="0">
                <a:solidFill>
                  <a:srgbClr val="660033"/>
                </a:solidFill>
                <a:latin typeface="Times New Roman" panose="02020603050405020304"/>
                <a:cs typeface="Times New Roman" panose="02020603050405020304"/>
              </a:rPr>
              <a:t>b</a:t>
            </a:r>
            <a:r>
              <a:rPr sz="3200" spc="0" dirty="0" smtClean="0">
                <a:solidFill>
                  <a:srgbClr val="660033"/>
                </a:solidFill>
                <a:latin typeface="Times New Roman" panose="02020603050405020304"/>
                <a:cs typeface="Times New Roman" panose="02020603050405020304"/>
              </a:rPr>
              <a:t>a</a:t>
            </a:r>
            <a:r>
              <a:rPr sz="3200" spc="4" dirty="0" smtClean="0">
                <a:solidFill>
                  <a:srgbClr val="660033"/>
                </a:solidFill>
                <a:latin typeface="Times New Roman" panose="02020603050405020304"/>
                <a:cs typeface="Times New Roman" panose="02020603050405020304"/>
              </a:rPr>
              <a:t>s</a:t>
            </a:r>
            <a:r>
              <a:rPr sz="3200" spc="9" dirty="0" smtClean="0">
                <a:solidFill>
                  <a:srgbClr val="660033"/>
                </a:solidFill>
                <a:latin typeface="Times New Roman" panose="02020603050405020304"/>
                <a:cs typeface="Times New Roman" panose="02020603050405020304"/>
              </a:rPr>
              <a:t>e</a:t>
            </a:r>
            <a:r>
              <a:rPr sz="3200" spc="0" dirty="0" smtClean="0">
                <a:solidFill>
                  <a:srgbClr val="660033"/>
                </a:solidFill>
                <a:latin typeface="Times New Roman" panose="02020603050405020304"/>
                <a:cs typeface="Times New Roman" panose="02020603050405020304"/>
              </a:rPr>
              <a:t>d</a:t>
            </a:r>
            <a:endParaRPr sz="3200">
              <a:latin typeface="Times New Roman" panose="02020603050405020304"/>
              <a:cs typeface="Times New Roman" panose="02020603050405020304"/>
            </a:endParaRPr>
          </a:p>
        </p:txBody>
      </p:sp>
      <p:sp>
        <p:nvSpPr>
          <p:cNvPr id="4" name="object 4"/>
          <p:cNvSpPr txBox="1"/>
          <p:nvPr/>
        </p:nvSpPr>
        <p:spPr>
          <a:xfrm>
            <a:off x="2306320" y="370210"/>
            <a:ext cx="1128434"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age</a:t>
            </a:r>
            <a:r>
              <a:rPr sz="3200" spc="0" dirty="0" smtClean="0">
                <a:solidFill>
                  <a:srgbClr val="660033"/>
                </a:solidFill>
                <a:latin typeface="Times New Roman" panose="02020603050405020304"/>
                <a:cs typeface="Times New Roman" panose="02020603050405020304"/>
              </a:rPr>
              <a:t>nts</a:t>
            </a:r>
            <a:endParaRPr sz="32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9" name="object 9"/>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8" name="object 8"/>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42</a:t>
            </a:r>
            <a:endParaRPr sz="1200">
              <a:latin typeface="Times New Roman" panose="02020603050405020304"/>
              <a:cs typeface="Times New Roman" panose="02020603050405020304"/>
            </a:endParaRPr>
          </a:p>
        </p:txBody>
      </p:sp>
      <p:sp>
        <p:nvSpPr>
          <p:cNvPr id="7" name="object 7"/>
          <p:cNvSpPr txBox="1"/>
          <p:nvPr/>
        </p:nvSpPr>
        <p:spPr>
          <a:xfrm>
            <a:off x="0" y="349890"/>
            <a:ext cx="2701964" cy="431800"/>
          </a:xfrm>
          <a:prstGeom prst="rect">
            <a:avLst/>
          </a:prstGeom>
        </p:spPr>
        <p:txBody>
          <a:bodyPr wrap="square" lIns="0" tIns="0" rIns="0" bIns="0" rtlCol="0">
            <a:noAutofit/>
          </a:bodyPr>
          <a:lstStyle/>
          <a:p>
            <a:pPr marL="12700">
              <a:lnSpc>
                <a:spcPts val="3365"/>
              </a:lnSpc>
              <a:spcBef>
                <a:spcPts val="170"/>
              </a:spcBef>
            </a:pPr>
            <a:r>
              <a:rPr sz="3200" spc="4" dirty="0" smtClean="0">
                <a:solidFill>
                  <a:srgbClr val="660033"/>
                </a:solidFill>
                <a:latin typeface="Times New Roman" panose="02020603050405020304"/>
                <a:cs typeface="Times New Roman" panose="02020603050405020304"/>
              </a:rPr>
              <a:t>L</a:t>
            </a:r>
            <a:r>
              <a:rPr sz="3200" spc="0" dirty="0" smtClean="0">
                <a:solidFill>
                  <a:srgbClr val="660033"/>
                </a:solidFill>
                <a:latin typeface="Times New Roman" panose="02020603050405020304"/>
                <a:cs typeface="Times New Roman" panose="02020603050405020304"/>
              </a:rPr>
              <a:t>e</a:t>
            </a:r>
            <a:r>
              <a:rPr sz="3200" spc="9" dirty="0" smtClean="0">
                <a:solidFill>
                  <a:srgbClr val="660033"/>
                </a:solidFill>
                <a:latin typeface="Times New Roman" panose="02020603050405020304"/>
                <a:cs typeface="Times New Roman" panose="02020603050405020304"/>
              </a:rPr>
              <a:t>a</a:t>
            </a:r>
            <a:r>
              <a:rPr sz="3200" spc="4" dirty="0" smtClean="0">
                <a:solidFill>
                  <a:srgbClr val="660033"/>
                </a:solidFill>
                <a:latin typeface="Times New Roman" panose="02020603050405020304"/>
                <a:cs typeface="Times New Roman" panose="02020603050405020304"/>
              </a:rPr>
              <a:t>r</a:t>
            </a:r>
            <a:r>
              <a:rPr sz="3200" spc="9" dirty="0" smtClean="0">
                <a:solidFill>
                  <a:srgbClr val="660033"/>
                </a:solidFill>
                <a:latin typeface="Times New Roman" panose="02020603050405020304"/>
                <a:cs typeface="Times New Roman" panose="02020603050405020304"/>
              </a:rPr>
              <a:t>n</a:t>
            </a:r>
            <a:r>
              <a:rPr sz="3200" spc="-9" dirty="0" smtClean="0">
                <a:solidFill>
                  <a:srgbClr val="660033"/>
                </a:solidFill>
                <a:latin typeface="Times New Roman" panose="02020603050405020304"/>
                <a:cs typeface="Times New Roman" panose="02020603050405020304"/>
              </a:rPr>
              <a:t>i</a:t>
            </a:r>
            <a:r>
              <a:rPr sz="3200" spc="9" dirty="0" smtClean="0">
                <a:solidFill>
                  <a:srgbClr val="660033"/>
                </a:solidFill>
                <a:latin typeface="Times New Roman" panose="02020603050405020304"/>
                <a:cs typeface="Times New Roman" panose="02020603050405020304"/>
              </a:rPr>
              <a:t>n</a:t>
            </a:r>
            <a:r>
              <a:rPr sz="3200" spc="0" dirty="0" smtClean="0">
                <a:solidFill>
                  <a:srgbClr val="660033"/>
                </a:solidFill>
                <a:latin typeface="Times New Roman" panose="02020603050405020304"/>
                <a:cs typeface="Times New Roman" panose="02020603050405020304"/>
              </a:rPr>
              <a:t>g</a:t>
            </a:r>
            <a:r>
              <a:rPr sz="3200" spc="9" dirty="0" smtClean="0">
                <a:solidFill>
                  <a:srgbClr val="660033"/>
                </a:solidFill>
                <a:latin typeface="Times New Roman" panose="02020603050405020304"/>
                <a:cs typeface="Times New Roman" panose="02020603050405020304"/>
              </a:rPr>
              <a:t> age</a:t>
            </a:r>
            <a:r>
              <a:rPr sz="3200" spc="0" dirty="0" smtClean="0">
                <a:solidFill>
                  <a:srgbClr val="660033"/>
                </a:solidFill>
                <a:latin typeface="Times New Roman" panose="02020603050405020304"/>
                <a:cs typeface="Times New Roman" panose="02020603050405020304"/>
              </a:rPr>
              <a:t>nts</a:t>
            </a:r>
            <a:endParaRPr sz="3200">
              <a:latin typeface="Times New Roman" panose="02020603050405020304"/>
              <a:cs typeface="Times New Roman" panose="02020603050405020304"/>
            </a:endParaRPr>
          </a:p>
        </p:txBody>
      </p:sp>
      <p:sp>
        <p:nvSpPr>
          <p:cNvPr id="6" name="object 6"/>
          <p:cNvSpPr txBox="1"/>
          <p:nvPr/>
        </p:nvSpPr>
        <p:spPr>
          <a:xfrm>
            <a:off x="21590" y="121880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
        <p:nvSpPr>
          <p:cNvPr id="5" name="object 5"/>
          <p:cNvSpPr txBox="1"/>
          <p:nvPr/>
        </p:nvSpPr>
        <p:spPr>
          <a:xfrm>
            <a:off x="358140" y="1239128"/>
            <a:ext cx="7476865" cy="2566670"/>
          </a:xfrm>
          <a:prstGeom prst="rect">
            <a:avLst/>
          </a:prstGeom>
        </p:spPr>
        <p:txBody>
          <a:bodyPr wrap="square" lIns="0" tIns="0" rIns="0" bIns="0" rtlCol="0">
            <a:noAutofit/>
          </a:bodyPr>
          <a:lstStyle/>
          <a:p>
            <a:pPr marL="12700" marR="139700">
              <a:lnSpc>
                <a:spcPts val="2750"/>
              </a:lnSpc>
              <a:spcBef>
                <a:spcPts val="285"/>
              </a:spcBef>
            </a:pP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ur</a:t>
            </a:r>
            <a:r>
              <a:rPr sz="2800" spc="-9"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 – ins</a:t>
            </a:r>
            <a:r>
              <a:rPr sz="2800" spc="9" dirty="0" smtClean="0">
                <a:latin typeface="Times New Roman" panose="02020603050405020304"/>
                <a:cs typeface="Times New Roman" panose="02020603050405020304"/>
              </a:rPr>
              <a:t>t</a:t>
            </a:r>
            <a:r>
              <a:rPr sz="2800" spc="-14" dirty="0" smtClean="0">
                <a:latin typeface="Times New Roman" panose="02020603050405020304"/>
                <a:cs typeface="Times New Roman" panose="02020603050405020304"/>
              </a:rPr>
              <a:t>e</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d of </a:t>
            </a:r>
            <a:r>
              <a:rPr sz="2800" spc="-4" dirty="0" smtClean="0">
                <a:latin typeface="Times New Roman" panose="02020603050405020304"/>
                <a:cs typeface="Times New Roman" panose="02020603050405020304"/>
              </a:rPr>
              <a:t>ac</a:t>
            </a:r>
            <a:r>
              <a:rPr sz="2800" spc="-9"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u</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lly </a:t>
            </a:r>
            <a:r>
              <a:rPr sz="2800" spc="9" dirty="0" smtClean="0">
                <a:latin typeface="Times New Roman" panose="02020603050405020304"/>
                <a:cs typeface="Times New Roman" panose="02020603050405020304"/>
              </a:rPr>
              <a:t>pr</a:t>
            </a:r>
            <a:r>
              <a:rPr sz="2800" spc="0" dirty="0" smtClean="0">
                <a:latin typeface="Times New Roman" panose="02020603050405020304"/>
                <a:cs typeface="Times New Roman" panose="02020603050405020304"/>
              </a:rPr>
              <a:t>og</a:t>
            </a:r>
            <a:r>
              <a:rPr sz="2800" spc="9"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2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mi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 in</a:t>
            </a:r>
            <a:r>
              <a:rPr sz="2800" spc="9" dirty="0" smtClean="0">
                <a:latin typeface="Times New Roman" panose="02020603050405020304"/>
                <a:cs typeface="Times New Roman" panose="02020603050405020304"/>
              </a:rPr>
              <a:t>t</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llig</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 </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a</a:t>
            </a:r>
            <a:r>
              <a:rPr sz="2800" spc="-14" dirty="0" smtClean="0">
                <a:latin typeface="Times New Roman" panose="02020603050405020304"/>
                <a:cs typeface="Times New Roman" panose="02020603050405020304"/>
              </a:rPr>
              <a:t>c</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in</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y 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a:t>
            </a:r>
            <a:r>
              <a:rPr sz="2800" spc="-9" dirty="0" smtClean="0">
                <a:latin typeface="Times New Roman" panose="02020603050405020304"/>
                <a:cs typeface="Times New Roman" panose="02020603050405020304"/>
              </a:rPr>
              <a:t> w</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i</a:t>
            </a:r>
            <a:r>
              <a:rPr sz="2800" spc="-1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 is t</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 m</a:t>
            </a:r>
            <a:r>
              <a:rPr sz="2800" spc="0" dirty="0" smtClean="0">
                <a:latin typeface="Times New Roman" panose="02020603050405020304"/>
                <a:cs typeface="Times New Roman" panose="02020603050405020304"/>
              </a:rPr>
              <a:t>u</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 wo</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k,</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b</a:t>
            </a:r>
            <a:r>
              <a:rPr sz="2800" spc="0" dirty="0" smtClean="0">
                <a:latin typeface="Times New Roman" panose="02020603050405020304"/>
                <a:cs typeface="Times New Roman" panose="02020603050405020304"/>
              </a:rPr>
              <a:t>uild l</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ni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g </a:t>
            </a:r>
            <a:r>
              <a:rPr sz="2800" spc="-19" dirty="0" smtClean="0">
                <a:latin typeface="Times New Roman" panose="02020603050405020304"/>
                <a:cs typeface="Times New Roman" panose="02020603050405020304"/>
              </a:rPr>
              <a:t>m</a:t>
            </a:r>
            <a:r>
              <a:rPr sz="2800" spc="-14" dirty="0" smtClean="0">
                <a:latin typeface="Times New Roman" panose="02020603050405020304"/>
                <a:cs typeface="Times New Roman" panose="02020603050405020304"/>
              </a:rPr>
              <a:t>a</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hi</a:t>
            </a:r>
            <a:r>
              <a:rPr sz="2800" spc="9" dirty="0" smtClean="0">
                <a:latin typeface="Times New Roman" panose="02020603050405020304"/>
                <a:cs typeface="Times New Roman" panose="02020603050405020304"/>
              </a:rPr>
              <a:t>n</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s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nd th</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 t</a:t>
            </a:r>
            <a:r>
              <a:rPr sz="2800" spc="-4"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a</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h th</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m</a:t>
            </a:r>
            <a:endParaRPr sz="2800">
              <a:latin typeface="Times New Roman" panose="02020603050405020304"/>
              <a:cs typeface="Times New Roman" panose="02020603050405020304"/>
            </a:endParaRPr>
          </a:p>
          <a:p>
            <a:pPr marL="12700">
              <a:lnSpc>
                <a:spcPts val="3220"/>
              </a:lnSpc>
              <a:spcBef>
                <a:spcPts val="525"/>
              </a:spcBef>
            </a:pPr>
            <a:r>
              <a:rPr sz="2800" spc="-9" dirty="0" smtClean="0">
                <a:latin typeface="Times New Roman" panose="02020603050405020304"/>
                <a:cs typeface="Times New Roman" panose="02020603050405020304"/>
              </a:rPr>
              <a:t>L</a:t>
            </a:r>
            <a:r>
              <a:rPr sz="2800" spc="-4" dirty="0" smtClean="0">
                <a:latin typeface="Times New Roman" panose="02020603050405020304"/>
                <a:cs typeface="Times New Roman" panose="02020603050405020304"/>
              </a:rPr>
              <a:t>ea</a:t>
            </a:r>
            <a:r>
              <a:rPr sz="2800" spc="0" dirty="0" smtClean="0">
                <a:latin typeface="Times New Roman" panose="02020603050405020304"/>
                <a:cs typeface="Times New Roman" panose="02020603050405020304"/>
              </a:rPr>
              <a:t>r</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ing </a:t>
            </a: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s</a:t>
            </a:r>
            <a:r>
              <a:rPr sz="2800" spc="0" dirty="0" smtClean="0">
                <a:latin typeface="Times New Roman" panose="02020603050405020304"/>
                <a:cs typeface="Times New Roman" panose="02020603050405020304"/>
              </a:rPr>
              <a:t>o </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o</a:t>
            </a:r>
            <a:r>
              <a:rPr sz="2800" spc="-9" dirty="0" smtClean="0">
                <a:latin typeface="Times New Roman" panose="02020603050405020304"/>
                <a:cs typeface="Times New Roman" panose="02020603050405020304"/>
              </a:rPr>
              <a:t>w</a:t>
            </a:r>
            <a:r>
              <a:rPr sz="2800" spc="0" dirty="0" smtClean="0">
                <a:latin typeface="Times New Roman" panose="02020603050405020304"/>
                <a:cs typeface="Times New Roman" panose="02020603050405020304"/>
              </a:rPr>
              <a:t>s t</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a:t>
            </a:r>
            <a:r>
              <a:rPr sz="2800" spc="9" dirty="0" smtClean="0">
                <a:latin typeface="Times New Roman" panose="02020603050405020304"/>
                <a:cs typeface="Times New Roman" panose="02020603050405020304"/>
              </a:rPr>
              <a:t>g</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t</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to </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p</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r</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te</a:t>
            </a:r>
            <a:r>
              <a:rPr sz="2800" spc="-14"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in 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iti</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lly </a:t>
            </a:r>
            <a:endParaRPr sz="2800">
              <a:latin typeface="Times New Roman" panose="02020603050405020304"/>
              <a:cs typeface="Times New Roman" panose="02020603050405020304"/>
            </a:endParaRPr>
          </a:p>
          <a:p>
            <a:pPr marL="12700">
              <a:lnSpc>
                <a:spcPts val="3220"/>
              </a:lnSpc>
            </a:pPr>
            <a:r>
              <a:rPr sz="2800" spc="0" dirty="0" smtClean="0">
                <a:latin typeface="Times New Roman" panose="02020603050405020304"/>
                <a:cs typeface="Times New Roman" panose="02020603050405020304"/>
              </a:rPr>
              <a:t>u</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k</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own </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vi</a:t>
            </a:r>
            <a:r>
              <a:rPr sz="2800" spc="9" dirty="0" smtClean="0">
                <a:latin typeface="Times New Roman" panose="02020603050405020304"/>
                <a:cs typeface="Times New Roman" panose="02020603050405020304"/>
              </a:rPr>
              <a:t>r</a:t>
            </a:r>
            <a:r>
              <a:rPr sz="2800" spc="0" dirty="0" smtClean="0">
                <a:latin typeface="Times New Roman" panose="02020603050405020304"/>
                <a:cs typeface="Times New Roman" panose="02020603050405020304"/>
              </a:rPr>
              <a:t>on</a:t>
            </a:r>
            <a:r>
              <a:rPr sz="2800" spc="-19" dirty="0" smtClean="0">
                <a:latin typeface="Times New Roman" panose="02020603050405020304"/>
                <a:cs typeface="Times New Roman" panose="02020603050405020304"/>
              </a:rPr>
              <a:t>m</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t</a:t>
            </a:r>
            <a:r>
              <a:rPr sz="2800" spc="0" dirty="0" smtClean="0">
                <a:latin typeface="Times New Roman" panose="02020603050405020304"/>
                <a:cs typeface="Times New Roman" panose="02020603050405020304"/>
              </a:rPr>
              <a:t>s</a:t>
            </a:r>
            <a:r>
              <a:rPr sz="2800" spc="-9"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nd to </a:t>
            </a:r>
            <a:r>
              <a:rPr sz="2800" spc="9" dirty="0" smtClean="0">
                <a:latin typeface="Times New Roman" panose="02020603050405020304"/>
                <a:cs typeface="Times New Roman" panose="02020603050405020304"/>
              </a:rPr>
              <a:t>b</a:t>
            </a:r>
            <a:r>
              <a:rPr sz="2800" spc="-14" dirty="0" smtClean="0">
                <a:latin typeface="Times New Roman" panose="02020603050405020304"/>
                <a:cs typeface="Times New Roman" panose="02020603050405020304"/>
              </a:rPr>
              <a:t>e</a:t>
            </a: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1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o</a:t>
            </a:r>
            <a:r>
              <a:rPr sz="2800" spc="0" dirty="0" smtClean="0">
                <a:latin typeface="Times New Roman" panose="02020603050405020304"/>
                <a:cs typeface="Times New Roman" panose="02020603050405020304"/>
              </a:rPr>
              <a:t>re </a:t>
            </a:r>
            <a:endParaRPr sz="2800">
              <a:latin typeface="Times New Roman" panose="02020603050405020304"/>
              <a:cs typeface="Times New Roman" panose="02020603050405020304"/>
            </a:endParaRPr>
          </a:p>
          <a:p>
            <a:pPr marL="12700">
              <a:lnSpc>
                <a:spcPts val="3220"/>
              </a:lnSpc>
            </a:pPr>
            <a:r>
              <a:rPr sz="2800" spc="-4" dirty="0" smtClean="0">
                <a:latin typeface="Times New Roman" panose="02020603050405020304"/>
                <a:cs typeface="Times New Roman" panose="02020603050405020304"/>
              </a:rPr>
              <a:t>c</a:t>
            </a:r>
            <a:r>
              <a:rPr sz="2800" spc="0" dirty="0" smtClean="0">
                <a:latin typeface="Times New Roman" panose="02020603050405020304"/>
                <a:cs typeface="Times New Roman" panose="02020603050405020304"/>
              </a:rPr>
              <a:t>o</a:t>
            </a:r>
            <a:r>
              <a:rPr sz="2800" spc="-19" dirty="0" smtClean="0">
                <a:latin typeface="Times New Roman" panose="02020603050405020304"/>
                <a:cs typeface="Times New Roman" panose="02020603050405020304"/>
              </a:rPr>
              <a:t>m</a:t>
            </a:r>
            <a:r>
              <a:rPr sz="2800" spc="9" dirty="0" smtClean="0">
                <a:latin typeface="Times New Roman" panose="02020603050405020304"/>
                <a:cs typeface="Times New Roman" panose="02020603050405020304"/>
              </a:rPr>
              <a:t>p</a:t>
            </a:r>
            <a:r>
              <a:rPr sz="2800" spc="-1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t</a:t>
            </a:r>
            <a:r>
              <a:rPr sz="2800" spc="-4" dirty="0" smtClean="0">
                <a:latin typeface="Times New Roman" panose="02020603050405020304"/>
                <a:cs typeface="Times New Roman" panose="02020603050405020304"/>
              </a:rPr>
              <a:t>e</a:t>
            </a:r>
            <a:r>
              <a:rPr sz="2800" spc="0" dirty="0" smtClean="0">
                <a:latin typeface="Times New Roman" panose="02020603050405020304"/>
                <a:cs typeface="Times New Roman" panose="02020603050405020304"/>
              </a:rPr>
              <a:t>nt th</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n</a:t>
            </a:r>
            <a:r>
              <a:rPr sz="2800" spc="-9" dirty="0" smtClean="0">
                <a:latin typeface="Times New Roman" panose="02020603050405020304"/>
                <a:cs typeface="Times New Roman" panose="02020603050405020304"/>
              </a:rPr>
              <a:t> </a:t>
            </a:r>
            <a:r>
              <a:rPr sz="2800" spc="9" dirty="0" smtClean="0">
                <a:latin typeface="Times New Roman" panose="02020603050405020304"/>
                <a:cs typeface="Times New Roman" panose="02020603050405020304"/>
              </a:rPr>
              <a:t>i</a:t>
            </a:r>
            <a:r>
              <a:rPr sz="2800" spc="0" dirty="0" smtClean="0">
                <a:latin typeface="Times New Roman" panose="02020603050405020304"/>
                <a:cs typeface="Times New Roman" panose="02020603050405020304"/>
              </a:rPr>
              <a:t>ts</a:t>
            </a:r>
            <a:r>
              <a:rPr sz="2800" spc="-9" dirty="0" smtClean="0">
                <a:latin typeface="Times New Roman" panose="02020603050405020304"/>
                <a:cs typeface="Times New Roman" panose="02020603050405020304"/>
              </a:rPr>
              <a:t> </a:t>
            </a:r>
            <a:r>
              <a:rPr sz="2800" spc="0" dirty="0" smtClean="0">
                <a:latin typeface="Times New Roman" panose="02020603050405020304"/>
                <a:cs typeface="Times New Roman" panose="02020603050405020304"/>
              </a:rPr>
              <a:t>i</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iti</a:t>
            </a:r>
            <a:r>
              <a:rPr sz="2800" spc="-1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 k</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owl</a:t>
            </a:r>
            <a:r>
              <a:rPr sz="2800" spc="-14" dirty="0" smtClean="0">
                <a:latin typeface="Times New Roman" panose="02020603050405020304"/>
                <a:cs typeface="Times New Roman" panose="02020603050405020304"/>
              </a:rPr>
              <a:t>e</a:t>
            </a:r>
            <a:r>
              <a:rPr sz="2800" spc="9" dirty="0" smtClean="0">
                <a:latin typeface="Times New Roman" panose="02020603050405020304"/>
                <a:cs typeface="Times New Roman" panose="02020603050405020304"/>
              </a:rPr>
              <a:t>d</a:t>
            </a:r>
            <a:r>
              <a:rPr sz="2800" spc="0" dirty="0" smtClean="0">
                <a:latin typeface="Times New Roman" panose="02020603050405020304"/>
                <a:cs typeface="Times New Roman" panose="02020603050405020304"/>
              </a:rPr>
              <a:t>ge</a:t>
            </a:r>
            <a:r>
              <a:rPr sz="2800" spc="-14" dirty="0" smtClean="0">
                <a:latin typeface="Times New Roman" panose="02020603050405020304"/>
                <a:cs typeface="Times New Roman" panose="02020603050405020304"/>
              </a:rPr>
              <a:t> </a:t>
            </a:r>
            <a:r>
              <a:rPr sz="2800" spc="-4" dirty="0" smtClean="0">
                <a:latin typeface="Times New Roman" panose="02020603050405020304"/>
                <a:cs typeface="Times New Roman" panose="02020603050405020304"/>
              </a:rPr>
              <a:t>a</a:t>
            </a:r>
            <a:r>
              <a:rPr sz="2800" spc="0" dirty="0" smtClean="0">
                <a:latin typeface="Times New Roman" panose="02020603050405020304"/>
                <a:cs typeface="Times New Roman" panose="02020603050405020304"/>
              </a:rPr>
              <a:t>lo</a:t>
            </a:r>
            <a:r>
              <a:rPr sz="2800" spc="9" dirty="0" smtClean="0">
                <a:latin typeface="Times New Roman" panose="02020603050405020304"/>
                <a:cs typeface="Times New Roman" panose="02020603050405020304"/>
              </a:rPr>
              <a:t>n</a:t>
            </a:r>
            <a:r>
              <a:rPr sz="2800" spc="0" dirty="0" smtClean="0">
                <a:latin typeface="Times New Roman" panose="02020603050405020304"/>
                <a:cs typeface="Times New Roman" panose="02020603050405020304"/>
              </a:rPr>
              <a:t>e</a:t>
            </a:r>
            <a:r>
              <a:rPr sz="2800" spc="-14" dirty="0" smtClean="0">
                <a:latin typeface="Times New Roman" panose="02020603050405020304"/>
                <a:cs typeface="Times New Roman" panose="02020603050405020304"/>
              </a:rPr>
              <a:t> </a:t>
            </a:r>
            <a:r>
              <a:rPr sz="2800" spc="-19" dirty="0" smtClean="0">
                <a:latin typeface="Times New Roman" panose="02020603050405020304"/>
                <a:cs typeface="Times New Roman" panose="02020603050405020304"/>
              </a:rPr>
              <a:t>m</a:t>
            </a:r>
            <a:r>
              <a:rPr sz="2800" spc="0" dirty="0" smtClean="0">
                <a:latin typeface="Times New Roman" panose="02020603050405020304"/>
                <a:cs typeface="Times New Roman" panose="02020603050405020304"/>
              </a:rPr>
              <a:t>ig</a:t>
            </a:r>
            <a:r>
              <a:rPr sz="2800" spc="9" dirty="0" smtClean="0">
                <a:latin typeface="Times New Roman" panose="02020603050405020304"/>
                <a:cs typeface="Times New Roman" panose="02020603050405020304"/>
              </a:rPr>
              <a:t>h</a:t>
            </a:r>
            <a:r>
              <a:rPr sz="2800" spc="0" dirty="0" smtClean="0">
                <a:latin typeface="Times New Roman" panose="02020603050405020304"/>
                <a:cs typeface="Times New Roman" panose="02020603050405020304"/>
              </a:rPr>
              <a:t>t </a:t>
            </a:r>
            <a:endParaRPr sz="2800">
              <a:latin typeface="Times New Roman" panose="02020603050405020304"/>
              <a:cs typeface="Times New Roman" panose="02020603050405020304"/>
            </a:endParaRPr>
          </a:p>
          <a:p>
            <a:pPr marL="12700">
              <a:lnSpc>
                <a:spcPts val="3220"/>
              </a:lnSpc>
            </a:pPr>
            <a:r>
              <a:rPr sz="2800" spc="-4" dirty="0" smtClean="0">
                <a:latin typeface="Times New Roman" panose="02020603050405020304"/>
                <a:cs typeface="Times New Roman" panose="02020603050405020304"/>
              </a:rPr>
              <a:t>a</a:t>
            </a:r>
            <a:r>
              <a:rPr sz="2800" spc="-9" dirty="0" smtClean="0">
                <a:latin typeface="Times New Roman" panose="02020603050405020304"/>
                <a:cs typeface="Times New Roman" panose="02020603050405020304"/>
              </a:rPr>
              <a:t>l</a:t>
            </a:r>
            <a:r>
              <a:rPr sz="2800" spc="9" dirty="0" smtClean="0">
                <a:latin typeface="Times New Roman" panose="02020603050405020304"/>
                <a:cs typeface="Times New Roman" panose="02020603050405020304"/>
              </a:rPr>
              <a:t>l</a:t>
            </a:r>
            <a:r>
              <a:rPr sz="2800" spc="0" dirty="0" smtClean="0">
                <a:latin typeface="Times New Roman" panose="02020603050405020304"/>
                <a:cs typeface="Times New Roman" panose="02020603050405020304"/>
              </a:rPr>
              <a:t>ow</a:t>
            </a:r>
            <a:endParaRPr sz="2800">
              <a:latin typeface="Times New Roman" panose="02020603050405020304"/>
              <a:cs typeface="Times New Roman" panose="02020603050405020304"/>
            </a:endParaRPr>
          </a:p>
        </p:txBody>
      </p:sp>
      <p:sp>
        <p:nvSpPr>
          <p:cNvPr id="4" name="object 4"/>
          <p:cNvSpPr txBox="1"/>
          <p:nvPr/>
        </p:nvSpPr>
        <p:spPr>
          <a:xfrm>
            <a:off x="21590" y="2355458"/>
            <a:ext cx="203234" cy="381000"/>
          </a:xfrm>
          <a:prstGeom prst="rect">
            <a:avLst/>
          </a:prstGeom>
        </p:spPr>
        <p:txBody>
          <a:bodyPr wrap="square" lIns="0" tIns="0" rIns="0" bIns="0" rtlCol="0">
            <a:noAutofit/>
          </a:bodyPr>
          <a:lstStyle/>
          <a:p>
            <a:pPr marL="12700">
              <a:lnSpc>
                <a:spcPts val="2960"/>
              </a:lnSpc>
              <a:spcBef>
                <a:spcPts val="150"/>
              </a:spcBef>
            </a:pPr>
            <a:r>
              <a:rPr sz="2800" spc="0" dirty="0" smtClean="0">
                <a:latin typeface="Times New Roman" panose="02020603050405020304"/>
                <a:cs typeface="Times New Roman" panose="02020603050405020304"/>
              </a:rPr>
              <a:t>•</a:t>
            </a:r>
            <a:endParaRPr sz="28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71120" y="836929"/>
            <a:ext cx="8964930" cy="1270"/>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7" name="object 7"/>
          <p:cNvSpPr/>
          <p:nvPr/>
        </p:nvSpPr>
        <p:spPr>
          <a:xfrm>
            <a:off x="71120" y="6525259"/>
            <a:ext cx="8964930" cy="1269"/>
          </a:xfrm>
          <a:custGeom>
            <a:avLst/>
            <a:gdLst/>
            <a:ahLst/>
            <a:cxnLst/>
            <a:rect l="l" t="t" r="r" b="b"/>
            <a:pathLst>
              <a:path w="8964930" h="1270">
                <a:moveTo>
                  <a:pt x="0" y="0"/>
                </a:moveTo>
                <a:lnTo>
                  <a:pt x="8964930" y="1270"/>
                </a:lnTo>
              </a:path>
            </a:pathLst>
          </a:custGeom>
          <a:ln w="9344">
            <a:solidFill>
              <a:srgbClr val="007F7F"/>
            </a:solidFill>
          </a:ln>
        </p:spPr>
        <p:txBody>
          <a:bodyPr wrap="square" lIns="0" tIns="0" rIns="0" bIns="0" rtlCol="0">
            <a:noAutofit/>
          </a:bodyPr>
          <a:lstStyle/>
          <a:p/>
        </p:txBody>
      </p:sp>
      <p:sp>
        <p:nvSpPr>
          <p:cNvPr id="8" name="object 8"/>
          <p:cNvSpPr/>
          <p:nvPr/>
        </p:nvSpPr>
        <p:spPr>
          <a:xfrm>
            <a:off x="762000" y="1295400"/>
            <a:ext cx="7620000" cy="5353050"/>
          </a:xfrm>
          <a:prstGeom prst="rect">
            <a:avLst/>
          </a:prstGeom>
          <a:blipFill>
            <a:blip r:embed="rId1" cstate="print"/>
            <a:stretch>
              <a:fillRect/>
            </a:stretch>
          </a:blipFill>
        </p:spPr>
        <p:txBody>
          <a:bodyPr wrap="square" lIns="0" tIns="0" rIns="0" bIns="0" rtlCol="0">
            <a:noAutofit/>
          </a:bodyPr>
          <a:lstStyle/>
          <a:p/>
        </p:txBody>
      </p:sp>
      <p:sp>
        <p:nvSpPr>
          <p:cNvPr id="6" name="object 6"/>
          <p:cNvSpPr txBox="1"/>
          <p:nvPr/>
        </p:nvSpPr>
        <p:spPr>
          <a:xfrm>
            <a:off x="8888730" y="62787"/>
            <a:ext cx="200659" cy="177800"/>
          </a:xfrm>
          <a:prstGeom prst="rect">
            <a:avLst/>
          </a:prstGeom>
        </p:spPr>
        <p:txBody>
          <a:bodyPr wrap="square" lIns="0" tIns="0" rIns="0" bIns="0" rtlCol="0">
            <a:noAutofit/>
          </a:bodyPr>
          <a:lstStyle/>
          <a:p>
            <a:pPr marL="12700">
              <a:lnSpc>
                <a:spcPts val="1325"/>
              </a:lnSpc>
              <a:spcBef>
                <a:spcPts val="65"/>
              </a:spcBef>
            </a:pPr>
            <a:r>
              <a:rPr sz="1200" spc="0" dirty="0" smtClean="0">
                <a:latin typeface="Times New Roman" panose="02020603050405020304"/>
                <a:cs typeface="Times New Roman" panose="02020603050405020304"/>
              </a:rPr>
              <a:t>43</a:t>
            </a:r>
            <a:endParaRPr sz="1200">
              <a:latin typeface="Times New Roman" panose="02020603050405020304"/>
              <a:cs typeface="Times New Roman" panose="02020603050405020304"/>
            </a:endParaRPr>
          </a:p>
        </p:txBody>
      </p:sp>
      <p:sp>
        <p:nvSpPr>
          <p:cNvPr id="5" name="object 5"/>
          <p:cNvSpPr txBox="1"/>
          <p:nvPr/>
        </p:nvSpPr>
        <p:spPr>
          <a:xfrm>
            <a:off x="77470" y="370210"/>
            <a:ext cx="1557020" cy="431800"/>
          </a:xfrm>
          <a:prstGeom prst="rect">
            <a:avLst/>
          </a:prstGeom>
        </p:spPr>
        <p:txBody>
          <a:bodyPr wrap="square" lIns="0" tIns="0" rIns="0" bIns="0" rtlCol="0">
            <a:noAutofit/>
          </a:bodyPr>
          <a:lstStyle/>
          <a:p>
            <a:pPr marL="12700">
              <a:lnSpc>
                <a:spcPts val="3365"/>
              </a:lnSpc>
              <a:spcBef>
                <a:spcPts val="170"/>
              </a:spcBef>
            </a:pPr>
            <a:r>
              <a:rPr sz="3200" spc="4" dirty="0" smtClean="0">
                <a:solidFill>
                  <a:srgbClr val="660033"/>
                </a:solidFill>
                <a:latin typeface="Times New Roman" panose="02020603050405020304"/>
                <a:cs typeface="Times New Roman" panose="02020603050405020304"/>
              </a:rPr>
              <a:t>L</a:t>
            </a:r>
            <a:r>
              <a:rPr sz="3200" spc="0" dirty="0" smtClean="0">
                <a:solidFill>
                  <a:srgbClr val="660033"/>
                </a:solidFill>
                <a:latin typeface="Times New Roman" panose="02020603050405020304"/>
                <a:cs typeface="Times New Roman" panose="02020603050405020304"/>
              </a:rPr>
              <a:t>e</a:t>
            </a:r>
            <a:r>
              <a:rPr sz="3200" spc="9" dirty="0" smtClean="0">
                <a:solidFill>
                  <a:srgbClr val="660033"/>
                </a:solidFill>
                <a:latin typeface="Times New Roman" panose="02020603050405020304"/>
                <a:cs typeface="Times New Roman" panose="02020603050405020304"/>
              </a:rPr>
              <a:t>a</a:t>
            </a:r>
            <a:r>
              <a:rPr sz="3200" spc="4" dirty="0" smtClean="0">
                <a:solidFill>
                  <a:srgbClr val="660033"/>
                </a:solidFill>
                <a:latin typeface="Times New Roman" panose="02020603050405020304"/>
                <a:cs typeface="Times New Roman" panose="02020603050405020304"/>
              </a:rPr>
              <a:t>r</a:t>
            </a:r>
            <a:r>
              <a:rPr sz="3200" spc="0" dirty="0" smtClean="0">
                <a:solidFill>
                  <a:srgbClr val="660033"/>
                </a:solidFill>
                <a:latin typeface="Times New Roman" panose="02020603050405020304"/>
                <a:cs typeface="Times New Roman" panose="02020603050405020304"/>
              </a:rPr>
              <a:t>ni</a:t>
            </a:r>
            <a:r>
              <a:rPr sz="3200" spc="9" dirty="0" smtClean="0">
                <a:solidFill>
                  <a:srgbClr val="660033"/>
                </a:solidFill>
                <a:latin typeface="Times New Roman" panose="02020603050405020304"/>
                <a:cs typeface="Times New Roman" panose="02020603050405020304"/>
              </a:rPr>
              <a:t>n</a:t>
            </a:r>
            <a:r>
              <a:rPr sz="3200" spc="0" dirty="0" smtClean="0">
                <a:solidFill>
                  <a:srgbClr val="660033"/>
                </a:solidFill>
                <a:latin typeface="Times New Roman" panose="02020603050405020304"/>
                <a:cs typeface="Times New Roman" panose="02020603050405020304"/>
              </a:rPr>
              <a:t>g</a:t>
            </a:r>
            <a:endParaRPr sz="3200">
              <a:latin typeface="Times New Roman" panose="02020603050405020304"/>
              <a:cs typeface="Times New Roman" panose="02020603050405020304"/>
            </a:endParaRPr>
          </a:p>
        </p:txBody>
      </p:sp>
      <p:sp>
        <p:nvSpPr>
          <p:cNvPr id="4" name="object 4"/>
          <p:cNvSpPr txBox="1"/>
          <p:nvPr/>
        </p:nvSpPr>
        <p:spPr>
          <a:xfrm>
            <a:off x="1651000" y="370210"/>
            <a:ext cx="1128434" cy="431800"/>
          </a:xfrm>
          <a:prstGeom prst="rect">
            <a:avLst/>
          </a:prstGeom>
        </p:spPr>
        <p:txBody>
          <a:bodyPr wrap="square" lIns="0" tIns="0" rIns="0" bIns="0" rtlCol="0">
            <a:noAutofit/>
          </a:bodyPr>
          <a:lstStyle/>
          <a:p>
            <a:pPr marL="12700">
              <a:lnSpc>
                <a:spcPts val="3365"/>
              </a:lnSpc>
              <a:spcBef>
                <a:spcPts val="170"/>
              </a:spcBef>
            </a:pPr>
            <a:r>
              <a:rPr sz="3200" spc="9" dirty="0" smtClean="0">
                <a:solidFill>
                  <a:srgbClr val="660033"/>
                </a:solidFill>
                <a:latin typeface="Times New Roman" panose="02020603050405020304"/>
                <a:cs typeface="Times New Roman" panose="02020603050405020304"/>
              </a:rPr>
              <a:t>age</a:t>
            </a:r>
            <a:r>
              <a:rPr sz="3200" spc="0" dirty="0" smtClean="0">
                <a:solidFill>
                  <a:srgbClr val="660033"/>
                </a:solidFill>
                <a:latin typeface="Times New Roman" panose="02020603050405020304"/>
                <a:cs typeface="Times New Roman" panose="02020603050405020304"/>
              </a:rPr>
              <a:t>nts</a:t>
            </a:r>
            <a:endParaRPr sz="3200">
              <a:latin typeface="Times New Roman" panose="02020603050405020304"/>
              <a:cs typeface="Times New Roman" panose="020206030504050203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ChangeArrowheads="1"/>
          </p:cNvSpPr>
          <p:nvPr>
            <p:ph type="title"/>
          </p:nvPr>
        </p:nvSpPr>
        <p:spPr>
          <a:xfrm>
            <a:off x="762000" y="-76200"/>
            <a:ext cx="7772400" cy="1143000"/>
          </a:xfrm>
        </p:spPr>
        <p:txBody>
          <a:bodyPr/>
          <a:lstStyle/>
          <a:p>
            <a:pPr eaLnBrk="1" hangingPunct="1">
              <a:defRPr/>
            </a:pPr>
            <a:r>
              <a:rPr lang="en-US" sz="2800" dirty="0" smtClean="0">
                <a:cs typeface="+mj-cs"/>
              </a:rPr>
              <a:t>Summary: agent types</a:t>
            </a:r>
            <a:endParaRPr lang="en-US" sz="2800" dirty="0" smtClean="0">
              <a:cs typeface="+mj-cs"/>
            </a:endParaRPr>
          </a:p>
        </p:txBody>
      </p:sp>
      <p:sp>
        <p:nvSpPr>
          <p:cNvPr id="1318915" name="Rectangle 3"/>
          <p:cNvSpPr>
            <a:spLocks noGrp="1" noChangeArrowheads="1"/>
          </p:cNvSpPr>
          <p:nvPr>
            <p:ph type="body" idx="1"/>
          </p:nvPr>
        </p:nvSpPr>
        <p:spPr>
          <a:xfrm>
            <a:off x="304800" y="990600"/>
            <a:ext cx="8610600" cy="5181600"/>
          </a:xfrm>
        </p:spPr>
        <p:txBody>
          <a:bodyPr>
            <a:normAutofit lnSpcReduction="10000"/>
          </a:bodyPr>
          <a:lstStyle/>
          <a:p>
            <a:pPr eaLnBrk="1" hangingPunct="1">
              <a:buFontTx/>
              <a:buNone/>
              <a:defRPr/>
            </a:pPr>
            <a:r>
              <a:rPr lang="en-US" sz="1800" b="1" dirty="0" smtClean="0">
                <a:solidFill>
                  <a:srgbClr val="FF0000"/>
                </a:solidFill>
                <a:cs typeface="+mn-cs"/>
              </a:rPr>
              <a:t>(1) Table-driven agents</a:t>
            </a:r>
            <a:r>
              <a:rPr lang="en-US" sz="1800" dirty="0" smtClean="0">
                <a:solidFill>
                  <a:srgbClr val="FF0000"/>
                </a:solidFill>
                <a:cs typeface="+mn-cs"/>
              </a:rPr>
              <a:t> </a:t>
            </a:r>
            <a:endParaRPr lang="en-US" sz="1800" dirty="0" smtClean="0">
              <a:solidFill>
                <a:srgbClr val="FF0000"/>
              </a:solidFill>
              <a:cs typeface="+mn-cs"/>
            </a:endParaRPr>
          </a:p>
          <a:p>
            <a:pPr lvl="1" eaLnBrk="1" hangingPunct="1">
              <a:defRPr/>
            </a:pPr>
            <a:r>
              <a:rPr lang="en-US" sz="1800" b="1" dirty="0" smtClean="0">
                <a:solidFill>
                  <a:schemeClr val="accent2"/>
                </a:solidFill>
              </a:rPr>
              <a:t>use a percept sequence/action table in memory to find the next action. They are implemented by a (large) lookup table. </a:t>
            </a:r>
            <a:endParaRPr lang="en-US" sz="1800" b="1" dirty="0" smtClean="0">
              <a:solidFill>
                <a:schemeClr val="accent2"/>
              </a:solidFill>
            </a:endParaRPr>
          </a:p>
          <a:p>
            <a:pPr eaLnBrk="1" hangingPunct="1">
              <a:buFontTx/>
              <a:buNone/>
              <a:defRPr/>
            </a:pPr>
            <a:r>
              <a:rPr lang="en-US" sz="1800" b="1" dirty="0" smtClean="0">
                <a:solidFill>
                  <a:srgbClr val="FF0000"/>
                </a:solidFill>
                <a:cs typeface="+mn-cs"/>
              </a:rPr>
              <a:t>(2) Simple reflex agents</a:t>
            </a:r>
            <a:r>
              <a:rPr lang="en-US" sz="1800" dirty="0" smtClean="0">
                <a:solidFill>
                  <a:srgbClr val="FF0000"/>
                </a:solidFill>
                <a:cs typeface="+mn-cs"/>
              </a:rPr>
              <a:t> </a:t>
            </a:r>
            <a:endParaRPr lang="en-US" sz="1800" dirty="0" smtClean="0">
              <a:solidFill>
                <a:srgbClr val="FF0000"/>
              </a:solidFill>
              <a:cs typeface="+mn-cs"/>
            </a:endParaRPr>
          </a:p>
          <a:p>
            <a:pPr lvl="1" eaLnBrk="1" hangingPunct="1">
              <a:defRPr/>
            </a:pPr>
            <a:r>
              <a:rPr lang="en-US" sz="1800" b="1" dirty="0" smtClean="0"/>
              <a:t>are based on condition-action rules, implemented with an appropriate production system. They are </a:t>
            </a:r>
            <a:r>
              <a:rPr lang="en-US" sz="1800" b="1" u="sng" dirty="0" smtClean="0"/>
              <a:t>stateless devices which do not have memory of past world states. </a:t>
            </a:r>
            <a:endParaRPr lang="en-US" sz="1800" b="1" u="sng" dirty="0" smtClean="0"/>
          </a:p>
          <a:p>
            <a:pPr eaLnBrk="1" hangingPunct="1">
              <a:buFontTx/>
              <a:buNone/>
              <a:defRPr/>
            </a:pPr>
            <a:r>
              <a:rPr lang="en-US" sz="1800" b="1" dirty="0" smtClean="0">
                <a:solidFill>
                  <a:srgbClr val="FF0000"/>
                </a:solidFill>
                <a:cs typeface="+mn-cs"/>
              </a:rPr>
              <a:t>(3) Agents with memory</a:t>
            </a:r>
            <a:r>
              <a:rPr lang="en-US" sz="1800" dirty="0" smtClean="0">
                <a:solidFill>
                  <a:srgbClr val="FF0000"/>
                </a:solidFill>
                <a:cs typeface="+mn-cs"/>
              </a:rPr>
              <a:t> - </a:t>
            </a:r>
            <a:r>
              <a:rPr lang="en-US" sz="1800" b="1" dirty="0" smtClean="0">
                <a:solidFill>
                  <a:srgbClr val="FF0000"/>
                </a:solidFill>
                <a:cs typeface="+mn-cs"/>
              </a:rPr>
              <a:t>Model-based reflex agents</a:t>
            </a:r>
            <a:endParaRPr lang="en-US" sz="1800" b="1" dirty="0" smtClean="0">
              <a:solidFill>
                <a:srgbClr val="FF0000"/>
              </a:solidFill>
              <a:cs typeface="+mn-cs"/>
            </a:endParaRPr>
          </a:p>
          <a:p>
            <a:pPr lvl="1" eaLnBrk="1" hangingPunct="1">
              <a:defRPr/>
            </a:pPr>
            <a:r>
              <a:rPr lang="en-US" sz="1800" b="1" dirty="0" smtClean="0"/>
              <a:t>have internal state, which is used to keep track of past states of the world. </a:t>
            </a:r>
            <a:endParaRPr lang="en-US" sz="1800" b="1" dirty="0" smtClean="0"/>
          </a:p>
          <a:p>
            <a:pPr eaLnBrk="1" hangingPunct="1">
              <a:buFontTx/>
              <a:buNone/>
              <a:defRPr/>
            </a:pPr>
            <a:r>
              <a:rPr lang="en-US" sz="1800" b="1" dirty="0" smtClean="0">
                <a:solidFill>
                  <a:srgbClr val="FF0000"/>
                </a:solidFill>
                <a:cs typeface="+mn-cs"/>
              </a:rPr>
              <a:t>(4) Agents with goals</a:t>
            </a:r>
            <a:r>
              <a:rPr lang="en-US" sz="1800" dirty="0" smtClean="0">
                <a:solidFill>
                  <a:srgbClr val="FF0000"/>
                </a:solidFill>
                <a:cs typeface="+mn-cs"/>
              </a:rPr>
              <a:t> – </a:t>
            </a:r>
            <a:r>
              <a:rPr lang="en-US" sz="1800" b="1" dirty="0" smtClean="0">
                <a:solidFill>
                  <a:srgbClr val="FF0000"/>
                </a:solidFill>
                <a:cs typeface="+mn-cs"/>
              </a:rPr>
              <a:t>Goal-based agents</a:t>
            </a:r>
            <a:endParaRPr lang="en-US" sz="1800" b="1" dirty="0" smtClean="0">
              <a:solidFill>
                <a:srgbClr val="FF0000"/>
              </a:solidFill>
              <a:cs typeface="+mn-cs"/>
            </a:endParaRPr>
          </a:p>
          <a:p>
            <a:pPr lvl="1" eaLnBrk="1" hangingPunct="1">
              <a:defRPr/>
            </a:pPr>
            <a:r>
              <a:rPr lang="en-US" sz="1800" b="1" dirty="0" smtClean="0"/>
              <a:t>are agents that, in addition to state information, have goal information that describes desirable situations. Agents of this kind take future events into consideration.</a:t>
            </a:r>
            <a:r>
              <a:rPr lang="en-US" sz="1800" dirty="0" smtClean="0"/>
              <a:t> </a:t>
            </a:r>
            <a:endParaRPr lang="en-US" sz="1800" dirty="0" smtClean="0"/>
          </a:p>
          <a:p>
            <a:pPr eaLnBrk="1" hangingPunct="1">
              <a:buFontTx/>
              <a:buNone/>
              <a:defRPr/>
            </a:pPr>
            <a:r>
              <a:rPr lang="en-US" sz="1800" b="1" dirty="0" smtClean="0">
                <a:solidFill>
                  <a:srgbClr val="FF0000"/>
                </a:solidFill>
                <a:cs typeface="+mn-cs"/>
              </a:rPr>
              <a:t>(5) Utility-based agents</a:t>
            </a:r>
            <a:r>
              <a:rPr lang="en-US" sz="1800" dirty="0" smtClean="0">
                <a:solidFill>
                  <a:srgbClr val="FF0000"/>
                </a:solidFill>
                <a:cs typeface="+mn-cs"/>
              </a:rPr>
              <a:t> </a:t>
            </a:r>
            <a:endParaRPr lang="en-US" sz="1800" dirty="0" smtClean="0">
              <a:solidFill>
                <a:srgbClr val="FF0000"/>
              </a:solidFill>
              <a:cs typeface="+mn-cs"/>
            </a:endParaRPr>
          </a:p>
          <a:p>
            <a:pPr lvl="1" eaLnBrk="1" hangingPunct="1">
              <a:defRPr/>
            </a:pPr>
            <a:r>
              <a:rPr lang="en-US" sz="1800" b="1" dirty="0" smtClean="0"/>
              <a:t>base their decisions on classic axiomatic utility theory in order to act rationally</a:t>
            </a:r>
            <a:r>
              <a:rPr lang="en-US" sz="1800" b="1" dirty="0" smtClean="0">
                <a:solidFill>
                  <a:srgbClr val="3333CC"/>
                </a:solidFill>
              </a:rPr>
              <a:t>. </a:t>
            </a:r>
            <a:endParaRPr lang="en-US" sz="1800" b="1" dirty="0" smtClean="0">
              <a:solidFill>
                <a:srgbClr val="3333CC"/>
              </a:solidFill>
            </a:endParaRPr>
          </a:p>
          <a:p>
            <a:pPr eaLnBrk="1" hangingPunct="1">
              <a:buFontTx/>
              <a:buNone/>
              <a:defRPr/>
            </a:pPr>
            <a:r>
              <a:rPr lang="en-US" sz="1800" b="1" dirty="0" smtClean="0">
                <a:solidFill>
                  <a:srgbClr val="FF0000"/>
                </a:solidFill>
                <a:cs typeface="+mn-cs"/>
              </a:rPr>
              <a:t>(6) Learning  agents</a:t>
            </a:r>
            <a:r>
              <a:rPr lang="en-US" sz="1800" dirty="0" smtClean="0">
                <a:solidFill>
                  <a:srgbClr val="FF0000"/>
                </a:solidFill>
                <a:cs typeface="+mn-cs"/>
              </a:rPr>
              <a:t> </a:t>
            </a:r>
            <a:endParaRPr lang="en-US" sz="1800" dirty="0" smtClean="0">
              <a:solidFill>
                <a:srgbClr val="FF0000"/>
              </a:solidFill>
              <a:cs typeface="+mn-cs"/>
            </a:endParaRPr>
          </a:p>
          <a:p>
            <a:pPr lvl="1" eaLnBrk="1" hangingPunct="1">
              <a:defRPr/>
            </a:pPr>
            <a:r>
              <a:rPr lang="en-US" sz="1800" b="1" dirty="0" smtClean="0">
                <a:cs typeface="+mn-cs"/>
              </a:rPr>
              <a:t>they have the ability to improve performance through learning.</a:t>
            </a:r>
            <a:endParaRPr lang="en-US" sz="1800" b="1" dirty="0" smtClean="0">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8915">
                                            <p:txEl>
                                              <p:pRg st="0" end="0"/>
                                            </p:txEl>
                                          </p:spTgt>
                                        </p:tgtEl>
                                        <p:attrNameLst>
                                          <p:attrName>style.visibility</p:attrName>
                                        </p:attrNameLst>
                                      </p:cBhvr>
                                      <p:to>
                                        <p:strVal val="visible"/>
                                      </p:to>
                                    </p:set>
                                    <p:anim calcmode="lin" valueType="num">
                                      <p:cBhvr additive="base">
                                        <p:cTn id="7" dur="500" fill="hold"/>
                                        <p:tgtEl>
                                          <p:spTgt spid="131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89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18915">
                                            <p:txEl>
                                              <p:pRg st="1" end="1"/>
                                            </p:txEl>
                                          </p:spTgt>
                                        </p:tgtEl>
                                        <p:attrNameLst>
                                          <p:attrName>style.visibility</p:attrName>
                                        </p:attrNameLst>
                                      </p:cBhvr>
                                      <p:to>
                                        <p:strVal val="visible"/>
                                      </p:to>
                                    </p:set>
                                    <p:anim calcmode="lin" valueType="num">
                                      <p:cBhvr additive="base">
                                        <p:cTn id="11" dur="500" fill="hold"/>
                                        <p:tgtEl>
                                          <p:spTgt spid="13189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1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18915">
                                            <p:txEl>
                                              <p:pRg st="2" end="2"/>
                                            </p:txEl>
                                          </p:spTgt>
                                        </p:tgtEl>
                                        <p:attrNameLst>
                                          <p:attrName>style.visibility</p:attrName>
                                        </p:attrNameLst>
                                      </p:cBhvr>
                                      <p:to>
                                        <p:strVal val="visible"/>
                                      </p:to>
                                    </p:set>
                                    <p:anim calcmode="lin" valueType="num">
                                      <p:cBhvr additive="base">
                                        <p:cTn id="17" dur="500" fill="hold"/>
                                        <p:tgtEl>
                                          <p:spTgt spid="13189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1891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18915">
                                            <p:txEl>
                                              <p:pRg st="3" end="3"/>
                                            </p:txEl>
                                          </p:spTgt>
                                        </p:tgtEl>
                                        <p:attrNameLst>
                                          <p:attrName>style.visibility</p:attrName>
                                        </p:attrNameLst>
                                      </p:cBhvr>
                                      <p:to>
                                        <p:strVal val="visible"/>
                                      </p:to>
                                    </p:set>
                                    <p:anim calcmode="lin" valueType="num">
                                      <p:cBhvr additive="base">
                                        <p:cTn id="21" dur="500" fill="hold"/>
                                        <p:tgtEl>
                                          <p:spTgt spid="13189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1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18915">
                                            <p:txEl>
                                              <p:pRg st="4" end="4"/>
                                            </p:txEl>
                                          </p:spTgt>
                                        </p:tgtEl>
                                        <p:attrNameLst>
                                          <p:attrName>style.visibility</p:attrName>
                                        </p:attrNameLst>
                                      </p:cBhvr>
                                      <p:to>
                                        <p:strVal val="visible"/>
                                      </p:to>
                                    </p:set>
                                    <p:anim calcmode="lin" valueType="num">
                                      <p:cBhvr additive="base">
                                        <p:cTn id="27" dur="500" fill="hold"/>
                                        <p:tgtEl>
                                          <p:spTgt spid="131891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1891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18915">
                                            <p:txEl>
                                              <p:pRg st="5" end="5"/>
                                            </p:txEl>
                                          </p:spTgt>
                                        </p:tgtEl>
                                        <p:attrNameLst>
                                          <p:attrName>style.visibility</p:attrName>
                                        </p:attrNameLst>
                                      </p:cBhvr>
                                      <p:to>
                                        <p:strVal val="visible"/>
                                      </p:to>
                                    </p:set>
                                    <p:anim calcmode="lin" valueType="num">
                                      <p:cBhvr additive="base">
                                        <p:cTn id="31" dur="500" fill="hold"/>
                                        <p:tgtEl>
                                          <p:spTgt spid="13189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1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18915">
                                            <p:txEl>
                                              <p:pRg st="6" end="6"/>
                                            </p:txEl>
                                          </p:spTgt>
                                        </p:tgtEl>
                                        <p:attrNameLst>
                                          <p:attrName>style.visibility</p:attrName>
                                        </p:attrNameLst>
                                      </p:cBhvr>
                                      <p:to>
                                        <p:strVal val="visible"/>
                                      </p:to>
                                    </p:set>
                                    <p:anim calcmode="lin" valueType="num">
                                      <p:cBhvr additive="base">
                                        <p:cTn id="37" dur="500" fill="hold"/>
                                        <p:tgtEl>
                                          <p:spTgt spid="13189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1891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18915">
                                            <p:txEl>
                                              <p:pRg st="7" end="7"/>
                                            </p:txEl>
                                          </p:spTgt>
                                        </p:tgtEl>
                                        <p:attrNameLst>
                                          <p:attrName>style.visibility</p:attrName>
                                        </p:attrNameLst>
                                      </p:cBhvr>
                                      <p:to>
                                        <p:strVal val="visible"/>
                                      </p:to>
                                    </p:set>
                                    <p:anim calcmode="lin" valueType="num">
                                      <p:cBhvr additive="base">
                                        <p:cTn id="41" dur="500" fill="hold"/>
                                        <p:tgtEl>
                                          <p:spTgt spid="131891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189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18915">
                                            <p:txEl>
                                              <p:pRg st="8" end="8"/>
                                            </p:txEl>
                                          </p:spTgt>
                                        </p:tgtEl>
                                        <p:attrNameLst>
                                          <p:attrName>style.visibility</p:attrName>
                                        </p:attrNameLst>
                                      </p:cBhvr>
                                      <p:to>
                                        <p:strVal val="visible"/>
                                      </p:to>
                                    </p:set>
                                    <p:anim calcmode="lin" valueType="num">
                                      <p:cBhvr additive="base">
                                        <p:cTn id="47" dur="500" fill="hold"/>
                                        <p:tgtEl>
                                          <p:spTgt spid="131891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1891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18915">
                                            <p:txEl>
                                              <p:pRg st="9" end="9"/>
                                            </p:txEl>
                                          </p:spTgt>
                                        </p:tgtEl>
                                        <p:attrNameLst>
                                          <p:attrName>style.visibility</p:attrName>
                                        </p:attrNameLst>
                                      </p:cBhvr>
                                      <p:to>
                                        <p:strVal val="visible"/>
                                      </p:to>
                                    </p:set>
                                    <p:anim calcmode="lin" valueType="num">
                                      <p:cBhvr additive="base">
                                        <p:cTn id="51" dur="500" fill="hold"/>
                                        <p:tgtEl>
                                          <p:spTgt spid="131891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189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18915">
                                            <p:txEl>
                                              <p:pRg st="10" end="10"/>
                                            </p:txEl>
                                          </p:spTgt>
                                        </p:tgtEl>
                                        <p:attrNameLst>
                                          <p:attrName>style.visibility</p:attrName>
                                        </p:attrNameLst>
                                      </p:cBhvr>
                                      <p:to>
                                        <p:strVal val="visible"/>
                                      </p:to>
                                    </p:set>
                                    <p:anim calcmode="lin" valueType="num">
                                      <p:cBhvr additive="base">
                                        <p:cTn id="57" dur="500" fill="hold"/>
                                        <p:tgtEl>
                                          <p:spTgt spid="131891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318915">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318915">
                                            <p:txEl>
                                              <p:pRg st="11" end="11"/>
                                            </p:txEl>
                                          </p:spTgt>
                                        </p:tgtEl>
                                        <p:attrNameLst>
                                          <p:attrName>style.visibility</p:attrName>
                                        </p:attrNameLst>
                                      </p:cBhvr>
                                      <p:to>
                                        <p:strVal val="visible"/>
                                      </p:to>
                                    </p:set>
                                    <p:anim calcmode="lin" valueType="num">
                                      <p:cBhvr additive="base">
                                        <p:cTn id="61" dur="500" fill="hold"/>
                                        <p:tgtEl>
                                          <p:spTgt spid="1318915">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189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a:xfrm>
            <a:off x="2667000" y="152400"/>
            <a:ext cx="2057400" cy="990600"/>
          </a:xfrm>
        </p:spPr>
        <p:txBody>
          <a:bodyPr/>
          <a:lstStyle/>
          <a:p>
            <a:pPr eaLnBrk="1" hangingPunct="1">
              <a:defRPr/>
            </a:pPr>
            <a:r>
              <a:rPr lang="en-US" sz="2800" dirty="0" smtClean="0">
                <a:cs typeface="+mj-cs"/>
              </a:rPr>
              <a:t>Summary</a:t>
            </a:r>
            <a:endParaRPr lang="en-US" sz="2800" dirty="0" smtClean="0">
              <a:cs typeface="+mj-cs"/>
            </a:endParaRPr>
          </a:p>
        </p:txBody>
      </p:sp>
      <p:sp>
        <p:nvSpPr>
          <p:cNvPr id="1309699" name="Rectangle 3"/>
          <p:cNvSpPr>
            <a:spLocks noGrp="1" noChangeArrowheads="1"/>
          </p:cNvSpPr>
          <p:nvPr>
            <p:ph type="body" idx="1"/>
          </p:nvPr>
        </p:nvSpPr>
        <p:spPr>
          <a:xfrm>
            <a:off x="76200" y="990600"/>
            <a:ext cx="8991600" cy="5867400"/>
          </a:xfrm>
        </p:spPr>
        <p:txBody>
          <a:bodyPr/>
          <a:lstStyle/>
          <a:p>
            <a:pPr eaLnBrk="1" hangingPunct="1">
              <a:buFontTx/>
              <a:buNone/>
              <a:defRPr/>
            </a:pPr>
            <a:r>
              <a:rPr lang="en-US" sz="1800" b="1" dirty="0" smtClean="0">
                <a:cs typeface="+mn-cs"/>
              </a:rPr>
              <a:t>An </a:t>
            </a:r>
            <a:r>
              <a:rPr lang="en-US" sz="1800" b="1" dirty="0" smtClean="0">
                <a:solidFill>
                  <a:schemeClr val="accent2"/>
                </a:solidFill>
                <a:cs typeface="+mn-cs"/>
              </a:rPr>
              <a:t>agent</a:t>
            </a:r>
            <a:r>
              <a:rPr lang="en-US" sz="1800" b="1" dirty="0" smtClean="0">
                <a:cs typeface="+mn-cs"/>
              </a:rPr>
              <a:t> perceives and acts in an environment, has an architecture, and is implemented by an agent program. </a:t>
            </a:r>
            <a:endParaRPr lang="en-US" sz="1800" b="1" dirty="0" smtClean="0">
              <a:cs typeface="+mn-cs"/>
            </a:endParaRPr>
          </a:p>
          <a:p>
            <a:pPr eaLnBrk="1" hangingPunct="1">
              <a:buFontTx/>
              <a:buNone/>
              <a:defRPr/>
            </a:pPr>
            <a:r>
              <a:rPr lang="en-US" sz="1800" b="1" dirty="0" smtClean="0">
                <a:cs typeface="+mn-cs"/>
              </a:rPr>
              <a:t>A </a:t>
            </a:r>
            <a:r>
              <a:rPr lang="en-US" sz="1800" b="1" dirty="0" smtClean="0">
                <a:solidFill>
                  <a:schemeClr val="accent2"/>
                </a:solidFill>
                <a:cs typeface="+mn-cs"/>
              </a:rPr>
              <a:t>rational agent</a:t>
            </a:r>
            <a:r>
              <a:rPr lang="en-US" sz="1800" b="1" dirty="0" smtClean="0">
                <a:cs typeface="+mn-cs"/>
              </a:rPr>
              <a:t> always chooses the action which </a:t>
            </a:r>
            <a:r>
              <a:rPr lang="en-US" sz="1800" b="1" dirty="0" smtClean="0">
                <a:solidFill>
                  <a:srgbClr val="FF0000"/>
                </a:solidFill>
                <a:cs typeface="+mn-cs"/>
              </a:rPr>
              <a:t>maximizes its expected performance</a:t>
            </a:r>
            <a:r>
              <a:rPr lang="en-US" sz="1800" b="1" dirty="0" smtClean="0">
                <a:cs typeface="+mn-cs"/>
              </a:rPr>
              <a:t>, given its percept sequence so far.</a:t>
            </a:r>
            <a:endParaRPr lang="en-US" sz="1800" b="1" dirty="0" smtClean="0">
              <a:cs typeface="+mn-cs"/>
            </a:endParaRPr>
          </a:p>
          <a:p>
            <a:pPr eaLnBrk="1" hangingPunct="1">
              <a:buFontTx/>
              <a:buNone/>
              <a:defRPr/>
            </a:pPr>
            <a:r>
              <a:rPr lang="en-US" sz="1800" b="1" dirty="0" smtClean="0">
                <a:cs typeface="+mn-cs"/>
              </a:rPr>
              <a:t>An </a:t>
            </a:r>
            <a:r>
              <a:rPr lang="en-US" sz="1800" b="1" dirty="0" smtClean="0">
                <a:solidFill>
                  <a:schemeClr val="accent2"/>
                </a:solidFill>
                <a:cs typeface="+mn-cs"/>
              </a:rPr>
              <a:t>autonomous agent</a:t>
            </a:r>
            <a:r>
              <a:rPr lang="en-US" sz="1800" b="1" dirty="0" smtClean="0">
                <a:cs typeface="+mn-cs"/>
              </a:rPr>
              <a:t> uses its own experience rather than built-in knowledge of the environment by the designer. </a:t>
            </a:r>
            <a:endParaRPr lang="en-US" sz="1800" b="1" dirty="0" smtClean="0">
              <a:cs typeface="+mn-cs"/>
            </a:endParaRPr>
          </a:p>
          <a:p>
            <a:pPr eaLnBrk="1" hangingPunct="1">
              <a:buFontTx/>
              <a:buNone/>
              <a:defRPr/>
            </a:pPr>
            <a:r>
              <a:rPr lang="en-US" sz="1800" b="1" dirty="0" smtClean="0">
                <a:cs typeface="+mn-cs"/>
              </a:rPr>
              <a:t>An </a:t>
            </a:r>
            <a:r>
              <a:rPr lang="en-US" sz="1800" b="1" dirty="0" smtClean="0">
                <a:solidFill>
                  <a:schemeClr val="accent2"/>
                </a:solidFill>
                <a:cs typeface="+mn-cs"/>
              </a:rPr>
              <a:t>agent program</a:t>
            </a:r>
            <a:r>
              <a:rPr lang="en-US" sz="1800" b="1" dirty="0" smtClean="0">
                <a:cs typeface="+mn-cs"/>
              </a:rPr>
              <a:t> maps from percept to action and updates its internal state. </a:t>
            </a:r>
            <a:endParaRPr lang="en-US" sz="1800" b="1" dirty="0" smtClean="0">
              <a:cs typeface="+mn-cs"/>
            </a:endParaRPr>
          </a:p>
          <a:p>
            <a:pPr lvl="1" eaLnBrk="1" hangingPunct="1">
              <a:defRPr/>
            </a:pPr>
            <a:r>
              <a:rPr lang="en-US" sz="1800" b="1" dirty="0" smtClean="0">
                <a:solidFill>
                  <a:schemeClr val="accent2"/>
                </a:solidFill>
              </a:rPr>
              <a:t>Reflex agents</a:t>
            </a:r>
            <a:r>
              <a:rPr lang="en-US" sz="1800" b="1" dirty="0" smtClean="0"/>
              <a:t> </a:t>
            </a:r>
            <a:r>
              <a:rPr lang="en-US" sz="1800" b="1" dirty="0" smtClean="0">
                <a:solidFill>
                  <a:schemeClr val="accent2"/>
                </a:solidFill>
              </a:rPr>
              <a:t>(simple / model-based) </a:t>
            </a:r>
            <a:r>
              <a:rPr lang="en-US" sz="1800" b="1" dirty="0" smtClean="0"/>
              <a:t>respond immediately to percepts. </a:t>
            </a:r>
            <a:endParaRPr lang="en-US" sz="1800" b="1" dirty="0" smtClean="0"/>
          </a:p>
          <a:p>
            <a:pPr lvl="1" eaLnBrk="1" hangingPunct="1">
              <a:defRPr/>
            </a:pPr>
            <a:r>
              <a:rPr lang="en-US" sz="1800" b="1" dirty="0" smtClean="0">
                <a:solidFill>
                  <a:schemeClr val="accent2"/>
                </a:solidFill>
              </a:rPr>
              <a:t>Goal-based agents</a:t>
            </a:r>
            <a:r>
              <a:rPr lang="en-US" sz="1800" b="1" dirty="0" smtClean="0"/>
              <a:t> act in order to achieve their goal(s), possible sequence of steps. </a:t>
            </a:r>
            <a:endParaRPr lang="en-US" sz="1800" b="1" dirty="0" smtClean="0"/>
          </a:p>
          <a:p>
            <a:pPr lvl="1" eaLnBrk="1" hangingPunct="1">
              <a:defRPr/>
            </a:pPr>
            <a:r>
              <a:rPr lang="en-US" sz="1800" b="1" dirty="0" smtClean="0">
                <a:solidFill>
                  <a:schemeClr val="accent2"/>
                </a:solidFill>
              </a:rPr>
              <a:t>Utility-based agents</a:t>
            </a:r>
            <a:r>
              <a:rPr lang="en-US" sz="1800" b="1" dirty="0" smtClean="0"/>
              <a:t> maximize their own utility function. </a:t>
            </a:r>
            <a:endParaRPr lang="en-US" sz="1800" b="1" dirty="0" smtClean="0"/>
          </a:p>
          <a:p>
            <a:pPr lvl="1" eaLnBrk="1" hangingPunct="1">
              <a:defRPr/>
            </a:pPr>
            <a:r>
              <a:rPr lang="en-US" sz="1800" b="1" dirty="0" smtClean="0">
                <a:solidFill>
                  <a:schemeClr val="accent2"/>
                </a:solidFill>
              </a:rPr>
              <a:t>Learning agents</a:t>
            </a:r>
            <a:r>
              <a:rPr lang="en-US" sz="1800" b="1" dirty="0" smtClean="0"/>
              <a:t> improve their performance through learning.</a:t>
            </a:r>
            <a:endParaRPr lang="en-US" sz="1800" b="1" dirty="0" smtClean="0"/>
          </a:p>
          <a:p>
            <a:pPr eaLnBrk="1" hangingPunct="1">
              <a:buFontTx/>
              <a:buNone/>
              <a:defRPr/>
            </a:pPr>
            <a:r>
              <a:rPr lang="en-US" sz="1800" b="1" dirty="0" smtClean="0">
                <a:solidFill>
                  <a:schemeClr val="accent2"/>
                </a:solidFill>
                <a:cs typeface="+mn-cs"/>
              </a:rPr>
              <a:t>Representing knowledge</a:t>
            </a:r>
            <a:r>
              <a:rPr lang="en-US" sz="1800" b="1" dirty="0" smtClean="0">
                <a:cs typeface="+mn-cs"/>
              </a:rPr>
              <a:t> is important for successful agent design.</a:t>
            </a:r>
            <a:endParaRPr lang="en-US" sz="1800" b="1" dirty="0" smtClean="0">
              <a:cs typeface="+mn-cs"/>
            </a:endParaRPr>
          </a:p>
          <a:p>
            <a:pPr eaLnBrk="1" hangingPunct="1">
              <a:buFontTx/>
              <a:buNone/>
              <a:defRPr/>
            </a:pPr>
            <a:r>
              <a:rPr lang="en-US" sz="1800" b="1" dirty="0" smtClean="0">
                <a:cs typeface="+mn-cs"/>
              </a:rPr>
              <a:t> </a:t>
            </a:r>
            <a:endParaRPr lang="en-US" sz="1800" b="1" dirty="0" smtClean="0">
              <a:cs typeface="+mn-cs"/>
            </a:endParaRPr>
          </a:p>
          <a:p>
            <a:pPr eaLnBrk="1" hangingPunct="1">
              <a:buFontTx/>
              <a:buNone/>
              <a:defRPr/>
            </a:pPr>
            <a:r>
              <a:rPr lang="en-US" sz="1800" b="1" dirty="0" smtClean="0">
                <a:cs typeface="+mn-cs"/>
              </a:rPr>
              <a:t>The most challenging environments are </a:t>
            </a:r>
            <a:r>
              <a:rPr lang="en-US" sz="1800" b="1" dirty="0" smtClean="0">
                <a:solidFill>
                  <a:schemeClr val="accent2"/>
                </a:solidFill>
                <a:cs typeface="+mn-cs"/>
              </a:rPr>
              <a:t>partially observable, stochastic, sequential, dynamic, </a:t>
            </a:r>
            <a:r>
              <a:rPr lang="en-US" sz="1800" b="1" dirty="0" smtClean="0">
                <a:cs typeface="+mn-cs"/>
              </a:rPr>
              <a:t>and</a:t>
            </a:r>
            <a:r>
              <a:rPr lang="en-US" sz="1800" b="1" dirty="0" smtClean="0">
                <a:solidFill>
                  <a:schemeClr val="accent2"/>
                </a:solidFill>
                <a:cs typeface="+mn-cs"/>
              </a:rPr>
              <a:t> continuous, </a:t>
            </a:r>
            <a:r>
              <a:rPr lang="en-US" sz="1800" b="1" dirty="0" smtClean="0">
                <a:cs typeface="+mn-cs"/>
              </a:rPr>
              <a:t>and contain</a:t>
            </a:r>
            <a:r>
              <a:rPr lang="en-US" sz="1800" b="1" dirty="0" smtClean="0">
                <a:solidFill>
                  <a:schemeClr val="accent2"/>
                </a:solidFill>
                <a:cs typeface="+mn-cs"/>
              </a:rPr>
              <a:t> multiple intelligent agents.</a:t>
            </a:r>
            <a:endParaRPr lang="en-US" sz="1800" b="1" dirty="0" smtClean="0">
              <a:solidFill>
                <a:schemeClr val="accent2"/>
              </a:solidFill>
              <a:cs typeface="+mn-cs"/>
            </a:endParaRPr>
          </a:p>
          <a:p>
            <a:pPr eaLnBrk="1" hangingPunct="1">
              <a:buFontTx/>
              <a:buNone/>
              <a:defRPr/>
            </a:pPr>
            <a:endParaRPr lang="en-US" sz="1800" b="1" dirty="0" smtClean="0">
              <a:solidFill>
                <a:schemeClr val="accent2"/>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9699">
                                            <p:txEl>
                                              <p:pRg st="0" end="0"/>
                                            </p:txEl>
                                          </p:spTgt>
                                        </p:tgtEl>
                                        <p:attrNameLst>
                                          <p:attrName>style.visibility</p:attrName>
                                        </p:attrNameLst>
                                      </p:cBhvr>
                                      <p:to>
                                        <p:strVal val="visible"/>
                                      </p:to>
                                    </p:set>
                                    <p:anim calcmode="lin" valueType="num">
                                      <p:cBhvr additive="base">
                                        <p:cTn id="7" dur="500" fill="hold"/>
                                        <p:tgtEl>
                                          <p:spTgt spid="130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09699">
                                            <p:txEl>
                                              <p:pRg st="1" end="1"/>
                                            </p:txEl>
                                          </p:spTgt>
                                        </p:tgtEl>
                                        <p:attrNameLst>
                                          <p:attrName>style.visibility</p:attrName>
                                        </p:attrNameLst>
                                      </p:cBhvr>
                                      <p:to>
                                        <p:strVal val="visible"/>
                                      </p:to>
                                    </p:set>
                                    <p:anim calcmode="lin" valueType="num">
                                      <p:cBhvr additive="base">
                                        <p:cTn id="13" dur="500" fill="hold"/>
                                        <p:tgtEl>
                                          <p:spTgt spid="130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09699">
                                            <p:txEl>
                                              <p:pRg st="2" end="2"/>
                                            </p:txEl>
                                          </p:spTgt>
                                        </p:tgtEl>
                                        <p:attrNameLst>
                                          <p:attrName>style.visibility</p:attrName>
                                        </p:attrNameLst>
                                      </p:cBhvr>
                                      <p:to>
                                        <p:strVal val="visible"/>
                                      </p:to>
                                    </p:set>
                                    <p:anim calcmode="lin" valueType="num">
                                      <p:cBhvr additive="base">
                                        <p:cTn id="19" dur="500" fill="hold"/>
                                        <p:tgtEl>
                                          <p:spTgt spid="130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09699">
                                            <p:txEl>
                                              <p:pRg st="3" end="3"/>
                                            </p:txEl>
                                          </p:spTgt>
                                        </p:tgtEl>
                                        <p:attrNameLst>
                                          <p:attrName>style.visibility</p:attrName>
                                        </p:attrNameLst>
                                      </p:cBhvr>
                                      <p:to>
                                        <p:strVal val="visible"/>
                                      </p:to>
                                    </p:set>
                                    <p:anim calcmode="lin" valueType="num">
                                      <p:cBhvr additive="base">
                                        <p:cTn id="25" dur="500" fill="hold"/>
                                        <p:tgtEl>
                                          <p:spTgt spid="130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969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09699">
                                            <p:txEl>
                                              <p:pRg st="4" end="4"/>
                                            </p:txEl>
                                          </p:spTgt>
                                        </p:tgtEl>
                                        <p:attrNameLst>
                                          <p:attrName>style.visibility</p:attrName>
                                        </p:attrNameLst>
                                      </p:cBhvr>
                                      <p:to>
                                        <p:strVal val="visible"/>
                                      </p:to>
                                    </p:set>
                                    <p:anim calcmode="lin" valueType="num">
                                      <p:cBhvr additive="base">
                                        <p:cTn id="29" dur="500" fill="hold"/>
                                        <p:tgtEl>
                                          <p:spTgt spid="13096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0969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09699">
                                            <p:txEl>
                                              <p:pRg st="5" end="5"/>
                                            </p:txEl>
                                          </p:spTgt>
                                        </p:tgtEl>
                                        <p:attrNameLst>
                                          <p:attrName>style.visibility</p:attrName>
                                        </p:attrNameLst>
                                      </p:cBhvr>
                                      <p:to>
                                        <p:strVal val="visible"/>
                                      </p:to>
                                    </p:set>
                                    <p:anim calcmode="lin" valueType="num">
                                      <p:cBhvr additive="base">
                                        <p:cTn id="33" dur="500" fill="hold"/>
                                        <p:tgtEl>
                                          <p:spTgt spid="130969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09699">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09699">
                                            <p:txEl>
                                              <p:pRg st="6" end="6"/>
                                            </p:txEl>
                                          </p:spTgt>
                                        </p:tgtEl>
                                        <p:attrNameLst>
                                          <p:attrName>style.visibility</p:attrName>
                                        </p:attrNameLst>
                                      </p:cBhvr>
                                      <p:to>
                                        <p:strVal val="visible"/>
                                      </p:to>
                                    </p:set>
                                    <p:anim calcmode="lin" valueType="num">
                                      <p:cBhvr additive="base">
                                        <p:cTn id="37" dur="500" fill="hold"/>
                                        <p:tgtEl>
                                          <p:spTgt spid="13096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9699">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09699">
                                            <p:txEl>
                                              <p:pRg st="7" end="7"/>
                                            </p:txEl>
                                          </p:spTgt>
                                        </p:tgtEl>
                                        <p:attrNameLst>
                                          <p:attrName>style.visibility</p:attrName>
                                        </p:attrNameLst>
                                      </p:cBhvr>
                                      <p:to>
                                        <p:strVal val="visible"/>
                                      </p:to>
                                    </p:set>
                                    <p:anim calcmode="lin" valueType="num">
                                      <p:cBhvr additive="base">
                                        <p:cTn id="41" dur="500" fill="hold"/>
                                        <p:tgtEl>
                                          <p:spTgt spid="1309699">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096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309699">
                                            <p:txEl>
                                              <p:pRg st="8" end="8"/>
                                            </p:txEl>
                                          </p:spTgt>
                                        </p:tgtEl>
                                        <p:attrNameLst>
                                          <p:attrName>style.visibility</p:attrName>
                                        </p:attrNameLst>
                                      </p:cBhvr>
                                      <p:to>
                                        <p:strVal val="visible"/>
                                      </p:to>
                                    </p:set>
                                    <p:anim calcmode="lin" valueType="num">
                                      <p:cBhvr additive="base">
                                        <p:cTn id="47" dur="500" fill="hold"/>
                                        <p:tgtEl>
                                          <p:spTgt spid="130969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096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309699">
                                            <p:txEl>
                                              <p:pRg st="9" end="9"/>
                                            </p:txEl>
                                          </p:spTgt>
                                        </p:tgtEl>
                                        <p:attrNameLst>
                                          <p:attrName>style.visibility</p:attrName>
                                        </p:attrNameLst>
                                      </p:cBhvr>
                                      <p:to>
                                        <p:strVal val="visible"/>
                                      </p:to>
                                    </p:set>
                                    <p:anim calcmode="lin" valueType="num">
                                      <p:cBhvr additive="base">
                                        <p:cTn id="53" dur="500" fill="hold"/>
                                        <p:tgtEl>
                                          <p:spTgt spid="1309699">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3096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309699">
                                            <p:txEl>
                                              <p:pRg st="10" end="10"/>
                                            </p:txEl>
                                          </p:spTgt>
                                        </p:tgtEl>
                                        <p:attrNameLst>
                                          <p:attrName>style.visibility</p:attrName>
                                        </p:attrNameLst>
                                      </p:cBhvr>
                                      <p:to>
                                        <p:strVal val="visible"/>
                                      </p:to>
                                    </p:set>
                                    <p:anim calcmode="lin" valueType="num">
                                      <p:cBhvr additive="base">
                                        <p:cTn id="59" dur="500" fill="hold"/>
                                        <p:tgtEl>
                                          <p:spTgt spid="1309699">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3096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819400"/>
            <a:ext cx="7772400" cy="1470025"/>
          </a:xfrm>
        </p:spPr>
        <p:txBody>
          <a:bodyPr/>
          <a:lstStyle/>
          <a:p>
            <a:r>
              <a:rPr lang="en-US" b="1" dirty="0" smtClean="0">
                <a:solidFill>
                  <a:schemeClr val="accent6">
                    <a:lumMod val="50000"/>
                  </a:schemeClr>
                </a:solidFill>
              </a:rPr>
              <a:t>Solving problems by Searching</a:t>
            </a:r>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1066799"/>
          </a:xfrm>
        </p:spPr>
        <p:txBody>
          <a:bodyPr/>
          <a:lstStyle/>
          <a:p>
            <a:r>
              <a:rPr lang="en-US" dirty="0" smtClean="0"/>
              <a:t>Turing Test</a:t>
            </a:r>
            <a:endParaRPr lang="en-US" dirty="0"/>
          </a:p>
        </p:txBody>
      </p:sp>
      <p:pic>
        <p:nvPicPr>
          <p:cNvPr id="5" name="Picture 4" descr="TAHC_turingtest.jpg"/>
          <p:cNvPicPr>
            <a:picLocks noChangeAspect="1"/>
          </p:cNvPicPr>
          <p:nvPr/>
        </p:nvPicPr>
        <p:blipFill>
          <a:blip r:embed="rId1"/>
          <a:stretch>
            <a:fillRect/>
          </a:stretch>
        </p:blipFill>
        <p:spPr>
          <a:xfrm>
            <a:off x="1524000" y="1295400"/>
            <a:ext cx="5791200" cy="4038600"/>
          </a:xfrm>
          <a:prstGeom prst="rect">
            <a:avLst/>
          </a:prstGeom>
        </p:spPr>
      </p:pic>
      <p:sp>
        <p:nvSpPr>
          <p:cNvPr id="6" name="Title 1"/>
          <p:cNvSpPr txBox="1"/>
          <p:nvPr/>
        </p:nvSpPr>
        <p:spPr>
          <a:xfrm>
            <a:off x="381000" y="5562600"/>
            <a:ext cx="8458200" cy="10667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rgbClr val="00B050"/>
                </a:solidFill>
                <a:effectLst/>
                <a:uLnTx/>
                <a:uFillTx/>
                <a:latin typeface="+mj-lt"/>
                <a:ea typeface="+mj-ea"/>
                <a:cs typeface="+mj-cs"/>
              </a:rPr>
              <a:t>If the </a:t>
            </a:r>
            <a:r>
              <a:rPr lang="en-US" sz="2400" b="1" dirty="0" smtClean="0">
                <a:solidFill>
                  <a:srgbClr val="00B050"/>
                </a:solidFill>
                <a:latin typeface="+mj-lt"/>
                <a:ea typeface="+mj-ea"/>
                <a:cs typeface="+mj-cs"/>
              </a:rPr>
              <a:t> interrogator cannot reliably distinguish between human and computer </a:t>
            </a:r>
            <a:r>
              <a:rPr lang="en-US" sz="2400" dirty="0" smtClean="0">
                <a:latin typeface="+mj-lt"/>
                <a:ea typeface="+mj-ea"/>
                <a:cs typeface="+mj-cs"/>
              </a:rPr>
              <a:t>, </a:t>
            </a:r>
            <a:r>
              <a:rPr lang="en-US" sz="2400" b="1" dirty="0" smtClean="0">
                <a:solidFill>
                  <a:schemeClr val="accent6">
                    <a:lumMod val="50000"/>
                  </a:schemeClr>
                </a:solidFill>
                <a:latin typeface="+mj-lt"/>
                <a:ea typeface="+mj-ea"/>
                <a:cs typeface="+mj-cs"/>
              </a:rPr>
              <a:t>then the computer does posses intelligent</a:t>
            </a:r>
            <a:endParaRPr kumimoji="0" lang="en-US" sz="2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1"/>
            <a:ext cx="7772400" cy="1143000"/>
          </a:xfrm>
        </p:spPr>
        <p:txBody>
          <a:bodyPr/>
          <a:lstStyle/>
          <a:p>
            <a:r>
              <a:rPr lang="en-US" dirty="0" smtClean="0"/>
              <a:t>Introduction</a:t>
            </a:r>
            <a:endParaRPr lang="en-US" dirty="0"/>
          </a:p>
        </p:txBody>
      </p:sp>
      <p:sp>
        <p:nvSpPr>
          <p:cNvPr id="3" name="Subtitle 2"/>
          <p:cNvSpPr>
            <a:spLocks noGrp="1"/>
          </p:cNvSpPr>
          <p:nvPr>
            <p:ph type="subTitle" idx="1"/>
          </p:nvPr>
        </p:nvSpPr>
        <p:spPr>
          <a:xfrm>
            <a:off x="0" y="1752600"/>
            <a:ext cx="9144000" cy="5105400"/>
          </a:xfrm>
        </p:spPr>
        <p:txBody>
          <a:bodyPr>
            <a:noAutofit/>
          </a:bodyPr>
          <a:lstStyle/>
          <a:p>
            <a:endParaRPr lang="en-US" sz="2000" dirty="0" smtClean="0"/>
          </a:p>
          <a:p>
            <a:pPr algn="l"/>
            <a:r>
              <a:rPr lang="en-US" sz="2000" b="1" dirty="0" smtClean="0">
                <a:solidFill>
                  <a:schemeClr val="accent6">
                    <a:lumMod val="50000"/>
                  </a:schemeClr>
                </a:solidFill>
              </a:rPr>
              <a:t>•</a:t>
            </a:r>
            <a:r>
              <a:rPr lang="en-US" sz="2000" dirty="0" smtClean="0"/>
              <a:t> </a:t>
            </a:r>
            <a:r>
              <a:rPr lang="en-US" sz="2000" b="1" dirty="0" smtClean="0">
                <a:solidFill>
                  <a:schemeClr val="accent6">
                    <a:lumMod val="50000"/>
                  </a:schemeClr>
                </a:solidFill>
              </a:rPr>
              <a:t>Simple-reflex agents directly maps states to actions.</a:t>
            </a:r>
            <a:endParaRPr lang="en-US" sz="2000" b="1" dirty="0" smtClean="0">
              <a:solidFill>
                <a:schemeClr val="accent6">
                  <a:lumMod val="50000"/>
                </a:schemeClr>
              </a:solidFill>
            </a:endParaRPr>
          </a:p>
          <a:p>
            <a:pPr algn="l"/>
            <a:endParaRPr lang="en-US" sz="2000" b="1" dirty="0" smtClean="0">
              <a:solidFill>
                <a:schemeClr val="accent6">
                  <a:lumMod val="50000"/>
                </a:schemeClr>
              </a:solidFill>
            </a:endParaRPr>
          </a:p>
          <a:p>
            <a:pPr algn="l"/>
            <a:r>
              <a:rPr lang="en-US" sz="2000" b="1" dirty="0" smtClean="0">
                <a:solidFill>
                  <a:schemeClr val="accent6">
                    <a:lumMod val="50000"/>
                  </a:schemeClr>
                </a:solidFill>
              </a:rPr>
              <a:t>• Therefore, they cannot operate well in environments  where the mapping is too   </a:t>
            </a:r>
            <a:endParaRPr lang="en-US" sz="2000" b="1" dirty="0" smtClean="0">
              <a:solidFill>
                <a:schemeClr val="accent6">
                  <a:lumMod val="50000"/>
                </a:schemeClr>
              </a:solidFill>
            </a:endParaRPr>
          </a:p>
          <a:p>
            <a:pPr algn="l"/>
            <a:r>
              <a:rPr lang="en-US" sz="2000" b="1" dirty="0" smtClean="0">
                <a:solidFill>
                  <a:schemeClr val="accent6">
                    <a:lumMod val="50000"/>
                  </a:schemeClr>
                </a:solidFill>
              </a:rPr>
              <a:t>    large to store or takes too much to learn</a:t>
            </a:r>
            <a:endParaRPr lang="en-US" sz="2000" b="1" dirty="0" smtClean="0">
              <a:solidFill>
                <a:schemeClr val="accent6">
                  <a:lumMod val="50000"/>
                </a:schemeClr>
              </a:solidFill>
            </a:endParaRPr>
          </a:p>
          <a:p>
            <a:pPr algn="l"/>
            <a:endParaRPr lang="en-US" sz="2000" b="1" dirty="0" smtClean="0">
              <a:solidFill>
                <a:schemeClr val="accent6">
                  <a:lumMod val="50000"/>
                </a:schemeClr>
              </a:solidFill>
            </a:endParaRPr>
          </a:p>
          <a:p>
            <a:pPr algn="l"/>
            <a:r>
              <a:rPr lang="en-US" sz="2000" b="1" dirty="0" smtClean="0">
                <a:solidFill>
                  <a:schemeClr val="accent6">
                    <a:lumMod val="50000"/>
                  </a:schemeClr>
                </a:solidFill>
              </a:rPr>
              <a:t>• Goal-based agents can succeed by considering future  actions and desirability of </a:t>
            </a:r>
            <a:endParaRPr lang="en-US" sz="2000" b="1" dirty="0" smtClean="0">
              <a:solidFill>
                <a:schemeClr val="accent6">
                  <a:lumMod val="50000"/>
                </a:schemeClr>
              </a:solidFill>
            </a:endParaRPr>
          </a:p>
          <a:p>
            <a:pPr algn="l"/>
            <a:r>
              <a:rPr lang="en-US" sz="2000" b="1" dirty="0" smtClean="0">
                <a:solidFill>
                  <a:schemeClr val="accent6">
                    <a:lumMod val="50000"/>
                  </a:schemeClr>
                </a:solidFill>
              </a:rPr>
              <a:t>    their outcomes</a:t>
            </a:r>
            <a:endParaRPr lang="en-US" sz="2000" b="1" dirty="0" smtClean="0">
              <a:solidFill>
                <a:schemeClr val="accent6">
                  <a:lumMod val="50000"/>
                </a:schemeClr>
              </a:solidFill>
            </a:endParaRPr>
          </a:p>
          <a:p>
            <a:pPr algn="l"/>
            <a:endParaRPr lang="en-US" sz="2000" b="1" dirty="0" smtClean="0">
              <a:solidFill>
                <a:schemeClr val="accent6">
                  <a:lumMod val="50000"/>
                </a:schemeClr>
              </a:solidFill>
            </a:endParaRPr>
          </a:p>
          <a:p>
            <a:pPr algn="l"/>
            <a:r>
              <a:rPr lang="en-US" sz="2000" b="1" dirty="0" smtClean="0">
                <a:solidFill>
                  <a:schemeClr val="accent6">
                    <a:lumMod val="50000"/>
                  </a:schemeClr>
                </a:solidFill>
              </a:rPr>
              <a:t>• Problem solving agent is a goal-based agent that decides what to do by finding sequences of actions that lead to desirable states</a:t>
            </a:r>
            <a:endParaRPr lang="en-US" sz="2000" b="1" dirty="0" smtClean="0">
              <a:solidFill>
                <a:schemeClr val="accent6">
                  <a:lumMod val="50000"/>
                </a:schemeClr>
              </a:solidFill>
            </a:endParaRPr>
          </a:p>
          <a:p>
            <a:pPr marL="1885950" lvl="3" indent="-514350" algn="l"/>
            <a:endParaRPr lang="en-US"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1"/>
            <a:ext cx="7772400" cy="1143000"/>
          </a:xfrm>
        </p:spPr>
        <p:txBody>
          <a:bodyPr/>
          <a:lstStyle/>
          <a:p>
            <a:r>
              <a:rPr lang="en-US" dirty="0" smtClean="0"/>
              <a:t>Outline</a:t>
            </a:r>
            <a:endParaRPr lang="en-US" dirty="0" smtClean="0"/>
          </a:p>
        </p:txBody>
      </p:sp>
      <p:sp>
        <p:nvSpPr>
          <p:cNvPr id="3" name="Subtitle 2"/>
          <p:cNvSpPr>
            <a:spLocks noGrp="1"/>
          </p:cNvSpPr>
          <p:nvPr>
            <p:ph type="subTitle" idx="1"/>
          </p:nvPr>
        </p:nvSpPr>
        <p:spPr>
          <a:xfrm>
            <a:off x="0" y="1752600"/>
            <a:ext cx="9144000" cy="5105400"/>
          </a:xfrm>
        </p:spPr>
        <p:txBody>
          <a:bodyPr>
            <a:noAutofit/>
          </a:bodyPr>
          <a:lstStyle/>
          <a:p>
            <a:endParaRPr lang="en-US" sz="2000" dirty="0" smtClean="0"/>
          </a:p>
          <a:p>
            <a:pPr algn="l"/>
            <a:r>
              <a:rPr lang="en-US" sz="2800" b="1" dirty="0" smtClean="0">
                <a:solidFill>
                  <a:schemeClr val="accent6">
                    <a:lumMod val="50000"/>
                  </a:schemeClr>
                </a:solidFill>
              </a:rPr>
              <a:t>• Problem-solving agents</a:t>
            </a:r>
            <a:endParaRPr lang="en-US" sz="2800" b="1" dirty="0" smtClean="0">
              <a:solidFill>
                <a:schemeClr val="accent6">
                  <a:lumMod val="50000"/>
                </a:schemeClr>
              </a:solidFill>
            </a:endParaRPr>
          </a:p>
          <a:p>
            <a:pPr algn="l"/>
            <a:r>
              <a:rPr lang="en-US" sz="2800" b="1" dirty="0" smtClean="0">
                <a:solidFill>
                  <a:schemeClr val="accent6">
                    <a:lumMod val="50000"/>
                  </a:schemeClr>
                </a:solidFill>
              </a:rPr>
              <a:t>• Problem types</a:t>
            </a:r>
            <a:endParaRPr lang="en-US" sz="2800" b="1" dirty="0" smtClean="0">
              <a:solidFill>
                <a:schemeClr val="accent6">
                  <a:lumMod val="50000"/>
                </a:schemeClr>
              </a:solidFill>
            </a:endParaRPr>
          </a:p>
          <a:p>
            <a:pPr algn="l"/>
            <a:r>
              <a:rPr lang="en-US" sz="2800" b="1" dirty="0" smtClean="0">
                <a:solidFill>
                  <a:schemeClr val="accent6">
                    <a:lumMod val="50000"/>
                  </a:schemeClr>
                </a:solidFill>
              </a:rPr>
              <a:t>• Problem formulation</a:t>
            </a:r>
            <a:endParaRPr lang="en-US" sz="2800" b="1" dirty="0" smtClean="0">
              <a:solidFill>
                <a:schemeClr val="accent6">
                  <a:lumMod val="50000"/>
                </a:schemeClr>
              </a:solidFill>
            </a:endParaRPr>
          </a:p>
          <a:p>
            <a:pPr algn="l"/>
            <a:r>
              <a:rPr lang="en-US" sz="2800" b="1" dirty="0" smtClean="0">
                <a:solidFill>
                  <a:schemeClr val="accent6">
                    <a:lumMod val="50000"/>
                  </a:schemeClr>
                </a:solidFill>
              </a:rPr>
              <a:t>• Example problems</a:t>
            </a:r>
            <a:endParaRPr lang="en-US" sz="2800" b="1" dirty="0" smtClean="0">
              <a:solidFill>
                <a:schemeClr val="accent6">
                  <a:lumMod val="50000"/>
                </a:schemeClr>
              </a:solidFill>
            </a:endParaRPr>
          </a:p>
          <a:p>
            <a:pPr algn="l"/>
            <a:r>
              <a:rPr lang="en-US" sz="2800" b="1" dirty="0" smtClean="0">
                <a:solidFill>
                  <a:schemeClr val="accent6">
                    <a:lumMod val="50000"/>
                  </a:schemeClr>
                </a:solidFill>
              </a:rPr>
              <a:t>• Basic search algorithms</a:t>
            </a:r>
            <a:endParaRPr lang="en-US" sz="28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143000"/>
          </a:xfrm>
        </p:spPr>
        <p:txBody>
          <a:bodyPr/>
          <a:lstStyle/>
          <a:p>
            <a:r>
              <a:rPr lang="en-US" dirty="0" smtClean="0"/>
              <a:t>Problem solving agents</a:t>
            </a:r>
            <a:endParaRPr lang="en-US" dirty="0" smtClean="0"/>
          </a:p>
        </p:txBody>
      </p:sp>
      <p:sp>
        <p:nvSpPr>
          <p:cNvPr id="3" name="Subtitle 2"/>
          <p:cNvSpPr>
            <a:spLocks noGrp="1"/>
          </p:cNvSpPr>
          <p:nvPr>
            <p:ph type="subTitle" idx="1"/>
          </p:nvPr>
        </p:nvSpPr>
        <p:spPr>
          <a:xfrm>
            <a:off x="0" y="990600"/>
            <a:ext cx="9144000" cy="5867400"/>
          </a:xfrm>
          <a:solidFill>
            <a:schemeClr val="bg1"/>
          </a:solidFill>
        </p:spPr>
        <p:txBody>
          <a:bodyPr>
            <a:noAutofit/>
          </a:bodyPr>
          <a:lstStyle/>
          <a:p>
            <a:pPr algn="l"/>
            <a:r>
              <a:rPr lang="en-US" sz="2800" dirty="0" smtClean="0">
                <a:solidFill>
                  <a:schemeClr val="accent6">
                    <a:lumMod val="50000"/>
                  </a:schemeClr>
                </a:solidFill>
              </a:rPr>
              <a:t>• </a:t>
            </a:r>
            <a:r>
              <a:rPr lang="en-US" sz="2400" dirty="0" smtClean="0">
                <a:solidFill>
                  <a:schemeClr val="accent6">
                    <a:lumMod val="50000"/>
                  </a:schemeClr>
                </a:solidFill>
              </a:rPr>
              <a:t>Intelligent agents are supposed to maximize their performance  </a:t>
            </a:r>
            <a:endParaRPr lang="en-US" sz="2400" dirty="0" smtClean="0">
              <a:solidFill>
                <a:schemeClr val="accent6">
                  <a:lumMod val="50000"/>
                </a:schemeClr>
              </a:solidFill>
            </a:endParaRPr>
          </a:p>
          <a:p>
            <a:pPr algn="l"/>
            <a:r>
              <a:rPr lang="en-US" sz="2400" dirty="0" smtClean="0">
                <a:solidFill>
                  <a:schemeClr val="accent6">
                    <a:lumMod val="50000"/>
                  </a:schemeClr>
                </a:solidFill>
              </a:rPr>
              <a:t>    measure.</a:t>
            </a:r>
            <a:endParaRPr lang="en-US" sz="2400" dirty="0" smtClean="0">
              <a:solidFill>
                <a:schemeClr val="accent6">
                  <a:lumMod val="50000"/>
                </a:schemeClr>
              </a:solidFill>
            </a:endParaRPr>
          </a:p>
          <a:p>
            <a:pPr algn="l"/>
            <a:r>
              <a:rPr lang="en-US" sz="2400" dirty="0" smtClean="0">
                <a:solidFill>
                  <a:schemeClr val="accent6">
                    <a:lumMod val="50000"/>
                  </a:schemeClr>
                </a:solidFill>
              </a:rPr>
              <a:t>• This can be simplified if the agent can adopt a </a:t>
            </a:r>
            <a:r>
              <a:rPr lang="en-US" sz="2400" b="1" dirty="0" smtClean="0">
                <a:solidFill>
                  <a:schemeClr val="accent6">
                    <a:lumMod val="50000"/>
                  </a:schemeClr>
                </a:solidFill>
              </a:rPr>
              <a:t>goal</a:t>
            </a:r>
            <a:r>
              <a:rPr lang="en-US" sz="2400" dirty="0" smtClean="0">
                <a:solidFill>
                  <a:schemeClr val="accent6">
                    <a:lumMod val="50000"/>
                  </a:schemeClr>
                </a:solidFill>
              </a:rPr>
              <a:t> and aim at  </a:t>
            </a:r>
            <a:endParaRPr lang="en-US" sz="2400" dirty="0" smtClean="0">
              <a:solidFill>
                <a:schemeClr val="accent6">
                  <a:lumMod val="50000"/>
                </a:schemeClr>
              </a:solidFill>
            </a:endParaRPr>
          </a:p>
          <a:p>
            <a:pPr algn="l"/>
            <a:r>
              <a:rPr lang="en-US" sz="2400" dirty="0" smtClean="0">
                <a:solidFill>
                  <a:schemeClr val="accent6">
                    <a:lumMod val="50000"/>
                  </a:schemeClr>
                </a:solidFill>
              </a:rPr>
              <a:t>    satisfying it.</a:t>
            </a:r>
            <a:endParaRPr lang="en-US" sz="2400" dirty="0" smtClean="0">
              <a:solidFill>
                <a:schemeClr val="accent6">
                  <a:lumMod val="50000"/>
                </a:schemeClr>
              </a:solidFill>
            </a:endParaRPr>
          </a:p>
          <a:p>
            <a:pPr algn="l"/>
            <a:r>
              <a:rPr lang="en-US" sz="2400" dirty="0" smtClean="0">
                <a:solidFill>
                  <a:schemeClr val="accent6">
                    <a:lumMod val="50000"/>
                  </a:schemeClr>
                </a:solidFill>
              </a:rPr>
              <a:t>• Goals help organize behavior by limiting the objectives that the agent </a:t>
            </a:r>
            <a:endParaRPr lang="en-US" sz="2400" dirty="0" smtClean="0">
              <a:solidFill>
                <a:schemeClr val="accent6">
                  <a:lumMod val="50000"/>
                </a:schemeClr>
              </a:solidFill>
            </a:endParaRPr>
          </a:p>
          <a:p>
            <a:pPr algn="l"/>
            <a:r>
              <a:rPr lang="en-US" sz="2400" dirty="0" smtClean="0">
                <a:solidFill>
                  <a:schemeClr val="accent6">
                    <a:lumMod val="50000"/>
                  </a:schemeClr>
                </a:solidFill>
              </a:rPr>
              <a:t>    is trying to achieve.</a:t>
            </a:r>
            <a:endParaRPr lang="en-US" sz="2400" dirty="0" smtClean="0">
              <a:solidFill>
                <a:schemeClr val="accent6">
                  <a:lumMod val="50000"/>
                </a:schemeClr>
              </a:solidFill>
            </a:endParaRPr>
          </a:p>
          <a:p>
            <a:pPr algn="l"/>
            <a:r>
              <a:rPr lang="en-US" sz="2400" dirty="0" smtClean="0">
                <a:solidFill>
                  <a:schemeClr val="tx1"/>
                </a:solidFill>
              </a:rPr>
              <a:t>• </a:t>
            </a:r>
            <a:r>
              <a:rPr lang="en-US" sz="2400" b="1" dirty="0" smtClean="0">
                <a:solidFill>
                  <a:srgbClr val="FF0000"/>
                </a:solidFill>
              </a:rPr>
              <a:t>Goal formulation-</a:t>
            </a:r>
            <a:r>
              <a:rPr lang="en-US" sz="2400" dirty="0" smtClean="0">
                <a:solidFill>
                  <a:srgbClr val="FF0000"/>
                </a:solidFill>
              </a:rPr>
              <a:t> </a:t>
            </a:r>
            <a:r>
              <a:rPr lang="en-US" sz="2400" dirty="0" smtClean="0">
                <a:solidFill>
                  <a:schemeClr val="accent6">
                    <a:lumMod val="50000"/>
                  </a:schemeClr>
                </a:solidFill>
              </a:rPr>
              <a:t>based on the current situation and the agent’s </a:t>
            </a:r>
            <a:endParaRPr lang="en-US" sz="2400" dirty="0" smtClean="0">
              <a:solidFill>
                <a:schemeClr val="accent6">
                  <a:lumMod val="50000"/>
                </a:schemeClr>
              </a:solidFill>
            </a:endParaRPr>
          </a:p>
          <a:p>
            <a:pPr algn="l"/>
            <a:r>
              <a:rPr lang="en-US" sz="2400" dirty="0" smtClean="0">
                <a:solidFill>
                  <a:schemeClr val="accent6">
                    <a:lumMod val="50000"/>
                  </a:schemeClr>
                </a:solidFill>
              </a:rPr>
              <a:t>    performance measure, is the first step in problem solving.</a:t>
            </a:r>
            <a:endParaRPr lang="en-US" sz="2400" dirty="0" smtClean="0">
              <a:solidFill>
                <a:schemeClr val="accent6">
                  <a:lumMod val="50000"/>
                </a:schemeClr>
              </a:solidFill>
            </a:endParaRPr>
          </a:p>
          <a:p>
            <a:pPr algn="l"/>
            <a:endParaRPr lang="en-US" sz="2400" dirty="0" smtClean="0">
              <a:solidFill>
                <a:schemeClr val="tx1"/>
              </a:solidFill>
            </a:endParaRPr>
          </a:p>
          <a:p>
            <a:pPr algn="l"/>
            <a:r>
              <a:rPr lang="en-US" sz="2400" dirty="0" smtClean="0">
                <a:solidFill>
                  <a:schemeClr val="tx1"/>
                </a:solidFill>
              </a:rPr>
              <a:t>• </a:t>
            </a:r>
            <a:r>
              <a:rPr lang="en-US" sz="2400" dirty="0" smtClean="0">
                <a:solidFill>
                  <a:schemeClr val="accent6">
                    <a:lumMod val="50000"/>
                  </a:schemeClr>
                </a:solidFill>
              </a:rPr>
              <a:t>Goal is a set of states. The agent’s task is to find out which sequence of </a:t>
            </a:r>
            <a:endParaRPr lang="en-US" sz="2400" dirty="0" smtClean="0">
              <a:solidFill>
                <a:schemeClr val="accent6">
                  <a:lumMod val="50000"/>
                </a:schemeClr>
              </a:solidFill>
            </a:endParaRPr>
          </a:p>
          <a:p>
            <a:pPr algn="l"/>
            <a:r>
              <a:rPr lang="en-US" sz="2400" dirty="0" smtClean="0">
                <a:solidFill>
                  <a:schemeClr val="accent6">
                    <a:lumMod val="50000"/>
                  </a:schemeClr>
                </a:solidFill>
              </a:rPr>
              <a:t>    actions will get it to a goal state.</a:t>
            </a:r>
            <a:endParaRPr lang="en-US" sz="2400" dirty="0" smtClean="0">
              <a:solidFill>
                <a:schemeClr val="accent6">
                  <a:lumMod val="50000"/>
                </a:schemeClr>
              </a:solidFill>
            </a:endParaRPr>
          </a:p>
          <a:p>
            <a:pPr algn="l"/>
            <a:r>
              <a:rPr lang="en-US" sz="2400" dirty="0" smtClean="0">
                <a:solidFill>
                  <a:schemeClr val="tx1"/>
                </a:solidFill>
              </a:rPr>
              <a:t>• </a:t>
            </a:r>
            <a:r>
              <a:rPr lang="en-US" sz="2400" b="1" dirty="0" smtClean="0">
                <a:solidFill>
                  <a:srgbClr val="FF0000"/>
                </a:solidFill>
              </a:rPr>
              <a:t>Problem formulation- </a:t>
            </a:r>
            <a:r>
              <a:rPr lang="en-US" sz="2400" dirty="0" smtClean="0">
                <a:solidFill>
                  <a:schemeClr val="accent6">
                    <a:lumMod val="50000"/>
                  </a:schemeClr>
                </a:solidFill>
              </a:rPr>
              <a:t>is the process of deciding what sorts of actions </a:t>
            </a:r>
            <a:endParaRPr lang="en-US" sz="2400" dirty="0" smtClean="0">
              <a:solidFill>
                <a:schemeClr val="accent6">
                  <a:lumMod val="50000"/>
                </a:schemeClr>
              </a:solidFill>
            </a:endParaRPr>
          </a:p>
          <a:p>
            <a:pPr algn="l"/>
            <a:r>
              <a:rPr lang="en-US" sz="2400" dirty="0" smtClean="0">
                <a:solidFill>
                  <a:schemeClr val="accent6">
                    <a:lumMod val="50000"/>
                  </a:schemeClr>
                </a:solidFill>
              </a:rPr>
              <a:t>   and states to consider, given a goal.</a:t>
            </a:r>
            <a:endParaRPr lang="en-US" sz="24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143000"/>
          </a:xfrm>
        </p:spPr>
        <p:txBody>
          <a:bodyPr/>
          <a:lstStyle/>
          <a:p>
            <a:r>
              <a:rPr lang="en-US" dirty="0" smtClean="0"/>
              <a:t>Problem solving agents</a:t>
            </a:r>
            <a:endParaRPr lang="en-US" dirty="0" smtClean="0"/>
          </a:p>
        </p:txBody>
      </p:sp>
      <p:sp>
        <p:nvSpPr>
          <p:cNvPr id="3" name="Subtitle 2"/>
          <p:cNvSpPr>
            <a:spLocks noGrp="1"/>
          </p:cNvSpPr>
          <p:nvPr>
            <p:ph type="subTitle" idx="1"/>
          </p:nvPr>
        </p:nvSpPr>
        <p:spPr>
          <a:xfrm>
            <a:off x="0" y="990600"/>
            <a:ext cx="9144000" cy="5867400"/>
          </a:xfrm>
        </p:spPr>
        <p:txBody>
          <a:bodyPr>
            <a:noAutofit/>
          </a:bodyPr>
          <a:lstStyle/>
          <a:p>
            <a:pPr algn="l"/>
            <a:r>
              <a:rPr lang="en-US" sz="2800" dirty="0" smtClean="0">
                <a:solidFill>
                  <a:schemeClr val="tx1"/>
                </a:solidFill>
              </a:rPr>
              <a:t>• </a:t>
            </a:r>
            <a:r>
              <a:rPr lang="en-US" sz="2400" dirty="0" smtClean="0">
                <a:solidFill>
                  <a:schemeClr val="accent6">
                    <a:lumMod val="50000"/>
                  </a:schemeClr>
                </a:solidFill>
              </a:rPr>
              <a:t>An agent with several immediate options of unknown value can decide what to do by first examining different possible sequences of actions that lead to states of known value, and then choosing the best sequence.</a:t>
            </a:r>
            <a:endParaRPr lang="en-US" sz="2400" dirty="0" smtClean="0">
              <a:solidFill>
                <a:schemeClr val="accent6">
                  <a:lumMod val="50000"/>
                </a:schemeClr>
              </a:solidFill>
            </a:endParaRPr>
          </a:p>
          <a:p>
            <a:pPr algn="l"/>
            <a:endParaRPr lang="en-US" sz="2400" dirty="0" smtClean="0">
              <a:solidFill>
                <a:schemeClr val="tx1"/>
              </a:solidFill>
            </a:endParaRPr>
          </a:p>
          <a:p>
            <a:pPr algn="l"/>
            <a:r>
              <a:rPr lang="en-US" sz="2400" dirty="0" smtClean="0">
                <a:solidFill>
                  <a:schemeClr val="tx1"/>
                </a:solidFill>
              </a:rPr>
              <a:t>• </a:t>
            </a:r>
            <a:r>
              <a:rPr lang="en-US" sz="2400" dirty="0" smtClean="0">
                <a:solidFill>
                  <a:schemeClr val="accent6">
                    <a:lumMod val="50000"/>
                  </a:schemeClr>
                </a:solidFill>
              </a:rPr>
              <a:t>Looking for such a sequence is called </a:t>
            </a:r>
            <a:r>
              <a:rPr lang="en-US" sz="2400" dirty="0" smtClean="0">
                <a:solidFill>
                  <a:srgbClr val="FF0000"/>
                </a:solidFill>
              </a:rPr>
              <a:t>search.</a:t>
            </a:r>
            <a:endParaRPr lang="en-US" sz="2400" dirty="0" smtClean="0">
              <a:solidFill>
                <a:srgbClr val="FF0000"/>
              </a:solidFill>
            </a:endParaRPr>
          </a:p>
          <a:p>
            <a:pPr algn="l"/>
            <a:endParaRPr lang="en-US" sz="2400" dirty="0" smtClean="0">
              <a:solidFill>
                <a:schemeClr val="tx1"/>
              </a:solidFill>
            </a:endParaRPr>
          </a:p>
          <a:p>
            <a:pPr algn="l"/>
            <a:r>
              <a:rPr lang="en-US" sz="2400" dirty="0" smtClean="0">
                <a:solidFill>
                  <a:schemeClr val="tx1"/>
                </a:solidFill>
              </a:rPr>
              <a:t>• </a:t>
            </a:r>
            <a:r>
              <a:rPr lang="en-US" sz="2400" dirty="0" smtClean="0">
                <a:solidFill>
                  <a:schemeClr val="accent6">
                    <a:lumMod val="50000"/>
                  </a:schemeClr>
                </a:solidFill>
              </a:rPr>
              <a:t>A search algorithm takes a problem as input and returns a </a:t>
            </a:r>
            <a:r>
              <a:rPr lang="en-US" sz="2400" dirty="0" smtClean="0">
                <a:solidFill>
                  <a:srgbClr val="FF0000"/>
                </a:solidFill>
              </a:rPr>
              <a:t>solution</a:t>
            </a:r>
            <a:r>
              <a:rPr lang="en-US" sz="2400" dirty="0" smtClean="0">
                <a:solidFill>
                  <a:schemeClr val="tx1"/>
                </a:solidFill>
              </a:rPr>
              <a:t> </a:t>
            </a:r>
            <a:r>
              <a:rPr lang="en-US" sz="2400" dirty="0" smtClean="0">
                <a:solidFill>
                  <a:schemeClr val="accent6">
                    <a:lumMod val="50000"/>
                  </a:schemeClr>
                </a:solidFill>
              </a:rPr>
              <a:t>in the form of action sequence.</a:t>
            </a:r>
            <a:endParaRPr lang="en-US" sz="2400" dirty="0" smtClean="0">
              <a:solidFill>
                <a:schemeClr val="accent6">
                  <a:lumMod val="50000"/>
                </a:schemeClr>
              </a:solidFill>
            </a:endParaRPr>
          </a:p>
          <a:p>
            <a:pPr algn="l"/>
            <a:endParaRPr lang="en-US" sz="2400" dirty="0" smtClean="0">
              <a:solidFill>
                <a:schemeClr val="tx1"/>
              </a:solidFill>
            </a:endParaRPr>
          </a:p>
          <a:p>
            <a:pPr algn="l"/>
            <a:r>
              <a:rPr lang="en-US" sz="2400" dirty="0" smtClean="0">
                <a:solidFill>
                  <a:schemeClr val="tx1"/>
                </a:solidFill>
              </a:rPr>
              <a:t>• </a:t>
            </a:r>
            <a:r>
              <a:rPr lang="en-US" sz="2400" dirty="0" smtClean="0">
                <a:solidFill>
                  <a:schemeClr val="accent6">
                    <a:lumMod val="50000"/>
                  </a:schemeClr>
                </a:solidFill>
              </a:rPr>
              <a:t>One a solution is found the actions it recommends can be carried out </a:t>
            </a:r>
            <a:r>
              <a:rPr lang="en-US" sz="2400" dirty="0" smtClean="0">
                <a:solidFill>
                  <a:schemeClr val="tx1"/>
                </a:solidFill>
              </a:rPr>
              <a:t>– </a:t>
            </a:r>
            <a:r>
              <a:rPr lang="en-US" sz="2400" dirty="0" smtClean="0">
                <a:solidFill>
                  <a:srgbClr val="FF0000"/>
                </a:solidFill>
              </a:rPr>
              <a:t>execution</a:t>
            </a:r>
            <a:r>
              <a:rPr lang="en-US" sz="2400" dirty="0" smtClean="0">
                <a:solidFill>
                  <a:schemeClr val="tx1"/>
                </a:solidFill>
              </a:rPr>
              <a:t> </a:t>
            </a:r>
            <a:r>
              <a:rPr lang="en-US" sz="2400" dirty="0" smtClean="0">
                <a:solidFill>
                  <a:schemeClr val="accent6">
                    <a:lumMod val="50000"/>
                  </a:schemeClr>
                </a:solidFill>
              </a:rPr>
              <a:t>phase</a:t>
            </a:r>
            <a:r>
              <a:rPr lang="en-US" sz="2400" dirty="0" smtClean="0">
                <a:solidFill>
                  <a:schemeClr val="tx1"/>
                </a:solidFill>
              </a:rPr>
              <a:t>.</a:t>
            </a:r>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143000"/>
          </a:xfrm>
        </p:spPr>
        <p:txBody>
          <a:bodyPr/>
          <a:lstStyle/>
          <a:p>
            <a:r>
              <a:rPr lang="en-US" dirty="0" smtClean="0"/>
              <a:t>Problem solving agents</a:t>
            </a:r>
            <a:endParaRPr lang="en-US" dirty="0" smtClean="0"/>
          </a:p>
        </p:txBody>
      </p:sp>
      <p:sp>
        <p:nvSpPr>
          <p:cNvPr id="3" name="Subtitle 2"/>
          <p:cNvSpPr>
            <a:spLocks noGrp="1"/>
          </p:cNvSpPr>
          <p:nvPr>
            <p:ph type="subTitle" idx="1"/>
          </p:nvPr>
        </p:nvSpPr>
        <p:spPr>
          <a:xfrm>
            <a:off x="0" y="990600"/>
            <a:ext cx="9144000" cy="5867400"/>
          </a:xfrm>
        </p:spPr>
        <p:txBody>
          <a:bodyPr>
            <a:noAutofit/>
          </a:bodyPr>
          <a:lstStyle/>
          <a:p>
            <a:pPr algn="l"/>
            <a:r>
              <a:rPr lang="en-US" sz="2800" dirty="0" smtClean="0">
                <a:solidFill>
                  <a:schemeClr val="tx1"/>
                </a:solidFill>
              </a:rPr>
              <a:t>“</a:t>
            </a:r>
            <a:r>
              <a:rPr lang="en-US" sz="2800" dirty="0" smtClean="0">
                <a:solidFill>
                  <a:srgbClr val="FF0000"/>
                </a:solidFill>
              </a:rPr>
              <a:t>formulate, search, execute</a:t>
            </a:r>
            <a:r>
              <a:rPr lang="en-US" sz="2800" dirty="0" smtClean="0">
                <a:solidFill>
                  <a:schemeClr val="tx1"/>
                </a:solidFill>
              </a:rPr>
              <a:t>” </a:t>
            </a:r>
            <a:r>
              <a:rPr lang="en-US" sz="2800" dirty="0" smtClean="0">
                <a:solidFill>
                  <a:schemeClr val="accent6">
                    <a:lumMod val="50000"/>
                  </a:schemeClr>
                </a:solidFill>
              </a:rPr>
              <a:t>design for the agent.</a:t>
            </a:r>
            <a:endParaRPr lang="en-US" sz="2800" dirty="0" smtClean="0">
              <a:solidFill>
                <a:schemeClr val="accent6">
                  <a:lumMod val="50000"/>
                </a:schemeClr>
              </a:solidFill>
            </a:endParaRPr>
          </a:p>
          <a:p>
            <a:pPr algn="l"/>
            <a:r>
              <a:rPr lang="en-US" sz="2800" dirty="0" smtClean="0">
                <a:solidFill>
                  <a:schemeClr val="accent6">
                    <a:lumMod val="50000"/>
                  </a:schemeClr>
                </a:solidFill>
              </a:rPr>
              <a:t>• After formulating a goal and a problem to solve the agent</a:t>
            </a:r>
            <a:endParaRPr lang="en-US" sz="2800" dirty="0" smtClean="0">
              <a:solidFill>
                <a:schemeClr val="accent6">
                  <a:lumMod val="50000"/>
                </a:schemeClr>
              </a:solidFill>
            </a:endParaRPr>
          </a:p>
          <a:p>
            <a:pPr algn="l"/>
            <a:r>
              <a:rPr lang="en-US" sz="2800" dirty="0" smtClean="0">
                <a:solidFill>
                  <a:schemeClr val="accent6">
                    <a:lumMod val="50000"/>
                  </a:schemeClr>
                </a:solidFill>
              </a:rPr>
              <a:t>calls a search procedure to solve it.</a:t>
            </a:r>
            <a:endParaRPr lang="en-US" sz="2800" dirty="0" smtClean="0">
              <a:solidFill>
                <a:schemeClr val="accent6">
                  <a:lumMod val="50000"/>
                </a:schemeClr>
              </a:solidFill>
            </a:endParaRPr>
          </a:p>
          <a:p>
            <a:pPr algn="l"/>
            <a:r>
              <a:rPr lang="en-US" sz="2800" dirty="0" smtClean="0">
                <a:solidFill>
                  <a:schemeClr val="accent6">
                    <a:lumMod val="50000"/>
                  </a:schemeClr>
                </a:solidFill>
              </a:rPr>
              <a:t>• It then uses the solution to guide its actions, doing whatever the solution recommends as the next thing to do (typically the first action in the sequence).</a:t>
            </a:r>
            <a:endParaRPr lang="en-US" sz="2800" dirty="0" smtClean="0">
              <a:solidFill>
                <a:schemeClr val="accent6">
                  <a:lumMod val="50000"/>
                </a:schemeClr>
              </a:solidFill>
            </a:endParaRPr>
          </a:p>
          <a:p>
            <a:pPr algn="l"/>
            <a:r>
              <a:rPr lang="en-US" sz="2800" dirty="0" smtClean="0">
                <a:solidFill>
                  <a:schemeClr val="accent6">
                    <a:lumMod val="50000"/>
                  </a:schemeClr>
                </a:solidFill>
              </a:rPr>
              <a:t>• Then removing that step from the sequence.</a:t>
            </a:r>
            <a:endParaRPr lang="en-US" sz="2800" dirty="0" smtClean="0">
              <a:solidFill>
                <a:schemeClr val="accent6">
                  <a:lumMod val="50000"/>
                </a:schemeClr>
              </a:solidFill>
            </a:endParaRPr>
          </a:p>
          <a:p>
            <a:pPr algn="l"/>
            <a:r>
              <a:rPr lang="en-US" sz="2800" dirty="0" smtClean="0">
                <a:solidFill>
                  <a:schemeClr val="accent6">
                    <a:lumMod val="50000"/>
                  </a:schemeClr>
                </a:solidFill>
              </a:rPr>
              <a:t>• Once the solution has been executed, the agent will</a:t>
            </a:r>
            <a:endParaRPr lang="en-US" sz="2800" dirty="0" smtClean="0">
              <a:solidFill>
                <a:schemeClr val="accent6">
                  <a:lumMod val="50000"/>
                </a:schemeClr>
              </a:solidFill>
            </a:endParaRPr>
          </a:p>
          <a:p>
            <a:pPr algn="l"/>
            <a:r>
              <a:rPr lang="en-US" sz="2800" dirty="0" smtClean="0">
                <a:solidFill>
                  <a:schemeClr val="accent6">
                    <a:lumMod val="50000"/>
                  </a:schemeClr>
                </a:solidFill>
              </a:rPr>
              <a:t>formulate a new goal.</a:t>
            </a:r>
            <a:endParaRPr lang="en-US" sz="24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143000"/>
          </a:xfrm>
        </p:spPr>
        <p:txBody>
          <a:bodyPr/>
          <a:lstStyle/>
          <a:p>
            <a:r>
              <a:rPr lang="en-US" dirty="0" smtClean="0"/>
              <a:t>Environment Assumptions</a:t>
            </a:r>
            <a:endParaRPr lang="en-US" dirty="0" smtClean="0"/>
          </a:p>
        </p:txBody>
      </p:sp>
      <p:sp>
        <p:nvSpPr>
          <p:cNvPr id="3" name="Subtitle 2"/>
          <p:cNvSpPr>
            <a:spLocks noGrp="1"/>
          </p:cNvSpPr>
          <p:nvPr>
            <p:ph type="subTitle" idx="1"/>
          </p:nvPr>
        </p:nvSpPr>
        <p:spPr>
          <a:xfrm>
            <a:off x="0" y="990600"/>
            <a:ext cx="9144000" cy="5867400"/>
          </a:xfrm>
        </p:spPr>
        <p:txBody>
          <a:bodyPr>
            <a:noAutofit/>
          </a:bodyPr>
          <a:lstStyle/>
          <a:p>
            <a:pPr algn="l"/>
            <a:r>
              <a:rPr lang="en-US" sz="2800" dirty="0" smtClean="0">
                <a:solidFill>
                  <a:schemeClr val="accent6">
                    <a:lumMod val="50000"/>
                  </a:schemeClr>
                </a:solidFill>
              </a:rPr>
              <a:t>Static, formulating and solving the problem is done without paying attention to any changes that might be occurring in the environment.</a:t>
            </a:r>
            <a:endParaRPr lang="en-US" sz="2800" dirty="0" smtClean="0">
              <a:solidFill>
                <a:schemeClr val="accent6">
                  <a:lumMod val="50000"/>
                </a:schemeClr>
              </a:solidFill>
            </a:endParaRPr>
          </a:p>
          <a:p>
            <a:pPr algn="l"/>
            <a:r>
              <a:rPr lang="en-US" sz="2800" dirty="0" smtClean="0">
                <a:solidFill>
                  <a:schemeClr val="accent6">
                    <a:lumMod val="50000"/>
                  </a:schemeClr>
                </a:solidFill>
              </a:rPr>
              <a:t>• Initial state is known and the environment is observable</a:t>
            </a:r>
            <a:endParaRPr lang="en-US" sz="2800" dirty="0" smtClean="0">
              <a:solidFill>
                <a:schemeClr val="accent6">
                  <a:lumMod val="50000"/>
                </a:schemeClr>
              </a:solidFill>
            </a:endParaRPr>
          </a:p>
          <a:p>
            <a:pPr algn="l"/>
            <a:endParaRPr lang="en-US" sz="2800" dirty="0" smtClean="0">
              <a:solidFill>
                <a:schemeClr val="accent6">
                  <a:lumMod val="50000"/>
                </a:schemeClr>
              </a:solidFill>
            </a:endParaRPr>
          </a:p>
          <a:p>
            <a:pPr algn="l"/>
            <a:r>
              <a:rPr lang="en-US" sz="2800" dirty="0" smtClean="0">
                <a:solidFill>
                  <a:schemeClr val="accent6">
                    <a:lumMod val="50000"/>
                  </a:schemeClr>
                </a:solidFill>
              </a:rPr>
              <a:t>• Discrete, enumerate alternative courses of actions</a:t>
            </a:r>
            <a:endParaRPr lang="en-US" sz="2800" dirty="0" smtClean="0">
              <a:solidFill>
                <a:schemeClr val="accent6">
                  <a:lumMod val="50000"/>
                </a:schemeClr>
              </a:solidFill>
            </a:endParaRPr>
          </a:p>
          <a:p>
            <a:pPr algn="l"/>
            <a:endParaRPr lang="en-US" sz="2800" dirty="0" smtClean="0">
              <a:solidFill>
                <a:schemeClr val="accent6">
                  <a:lumMod val="50000"/>
                </a:schemeClr>
              </a:solidFill>
            </a:endParaRPr>
          </a:p>
          <a:p>
            <a:pPr algn="l"/>
            <a:r>
              <a:rPr lang="en-US" sz="2800" dirty="0" smtClean="0">
                <a:solidFill>
                  <a:schemeClr val="accent6">
                    <a:lumMod val="50000"/>
                  </a:schemeClr>
                </a:solidFill>
              </a:rPr>
              <a:t>• Deterministic, solutions to problems are single sequences of actions, so they cannot handle any unexpected events, and solutions are executed without paying attention to the percepts.</a:t>
            </a:r>
            <a:endParaRPr lang="en-US" sz="24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143000"/>
          </a:xfrm>
        </p:spPr>
        <p:txBody>
          <a:bodyPr/>
          <a:lstStyle/>
          <a:p>
            <a:r>
              <a:rPr lang="en-US" dirty="0" smtClean="0"/>
              <a:t>Problem solving agents</a:t>
            </a:r>
            <a:endParaRPr lang="en-US" dirty="0" smtClean="0"/>
          </a:p>
        </p:txBody>
      </p:sp>
      <p:sp>
        <p:nvSpPr>
          <p:cNvPr id="3" name="Subtitle 2"/>
          <p:cNvSpPr>
            <a:spLocks noGrp="1"/>
          </p:cNvSpPr>
          <p:nvPr>
            <p:ph type="subTitle" idx="1"/>
          </p:nvPr>
        </p:nvSpPr>
        <p:spPr>
          <a:xfrm>
            <a:off x="0" y="990600"/>
            <a:ext cx="9144000" cy="5867400"/>
          </a:xfrm>
        </p:spPr>
        <p:txBody>
          <a:bodyPr>
            <a:noAutofit/>
          </a:bodyPr>
          <a:lstStyle/>
          <a:p>
            <a:pPr algn="l"/>
            <a:r>
              <a:rPr lang="en-US" sz="2800" dirty="0" smtClean="0">
                <a:solidFill>
                  <a:schemeClr val="accent6">
                    <a:lumMod val="50000"/>
                  </a:schemeClr>
                </a:solidFill>
              </a:rPr>
              <a:t>On holiday in Romania; currently in Arad.</a:t>
            </a:r>
            <a:endParaRPr lang="en-US" sz="2800" dirty="0" smtClean="0">
              <a:solidFill>
                <a:schemeClr val="accent6">
                  <a:lumMod val="50000"/>
                </a:schemeClr>
              </a:solidFill>
            </a:endParaRPr>
          </a:p>
          <a:p>
            <a:pPr algn="l"/>
            <a:r>
              <a:rPr lang="en-US" sz="2800" dirty="0" smtClean="0">
                <a:solidFill>
                  <a:schemeClr val="accent6">
                    <a:lumMod val="50000"/>
                  </a:schemeClr>
                </a:solidFill>
              </a:rPr>
              <a:t>• Flight leaves tomorrow from Bucharest</a:t>
            </a:r>
            <a:endParaRPr lang="en-US" sz="2800" dirty="0" smtClean="0">
              <a:solidFill>
                <a:schemeClr val="accent6">
                  <a:lumMod val="50000"/>
                </a:schemeClr>
              </a:solidFill>
            </a:endParaRPr>
          </a:p>
          <a:p>
            <a:pPr algn="l"/>
            <a:r>
              <a:rPr lang="en-US" sz="2800" dirty="0" smtClean="0">
                <a:solidFill>
                  <a:schemeClr val="tx1"/>
                </a:solidFill>
              </a:rPr>
              <a:t>• </a:t>
            </a:r>
            <a:r>
              <a:rPr lang="en-US" sz="2800" b="1" dirty="0" smtClean="0">
                <a:solidFill>
                  <a:srgbClr val="FF0000"/>
                </a:solidFill>
              </a:rPr>
              <a:t>Formulate goal:</a:t>
            </a:r>
            <a:endParaRPr lang="en-US" sz="2800" b="1" dirty="0" smtClean="0">
              <a:solidFill>
                <a:srgbClr val="FF0000"/>
              </a:solidFill>
            </a:endParaRPr>
          </a:p>
          <a:p>
            <a:pPr algn="l"/>
            <a:r>
              <a:rPr lang="en-US" sz="2800" dirty="0" smtClean="0">
                <a:solidFill>
                  <a:schemeClr val="tx1"/>
                </a:solidFill>
              </a:rPr>
              <a:t>– </a:t>
            </a:r>
            <a:r>
              <a:rPr lang="en-US" sz="2800" dirty="0" smtClean="0">
                <a:solidFill>
                  <a:schemeClr val="accent6">
                    <a:lumMod val="50000"/>
                  </a:schemeClr>
                </a:solidFill>
              </a:rPr>
              <a:t>be in Bucharest</a:t>
            </a:r>
            <a:endParaRPr lang="en-US" sz="2800" dirty="0" smtClean="0">
              <a:solidFill>
                <a:schemeClr val="accent6">
                  <a:lumMod val="50000"/>
                </a:schemeClr>
              </a:solidFill>
            </a:endParaRPr>
          </a:p>
          <a:p>
            <a:pPr algn="l"/>
            <a:r>
              <a:rPr lang="en-US" sz="2800" dirty="0" smtClean="0">
                <a:solidFill>
                  <a:schemeClr val="tx1"/>
                </a:solidFill>
              </a:rPr>
              <a:t>• </a:t>
            </a:r>
            <a:r>
              <a:rPr lang="en-US" sz="2800" b="1" dirty="0" smtClean="0">
                <a:solidFill>
                  <a:srgbClr val="FF0000"/>
                </a:solidFill>
              </a:rPr>
              <a:t>Formulate problem:</a:t>
            </a:r>
            <a:endParaRPr lang="en-US" sz="2800" b="1" dirty="0" smtClean="0">
              <a:solidFill>
                <a:srgbClr val="FF0000"/>
              </a:solidFill>
            </a:endParaRPr>
          </a:p>
          <a:p>
            <a:pPr algn="l"/>
            <a:r>
              <a:rPr lang="en-US" sz="2800" dirty="0" smtClean="0">
                <a:solidFill>
                  <a:schemeClr val="tx1"/>
                </a:solidFill>
              </a:rPr>
              <a:t>– </a:t>
            </a:r>
            <a:r>
              <a:rPr lang="en-US" sz="2800" b="1" dirty="0" smtClean="0">
                <a:solidFill>
                  <a:srgbClr val="00B050"/>
                </a:solidFill>
              </a:rPr>
              <a:t>states:</a:t>
            </a:r>
            <a:r>
              <a:rPr lang="en-US" sz="2800" dirty="0" smtClean="0">
                <a:solidFill>
                  <a:schemeClr val="tx1"/>
                </a:solidFill>
              </a:rPr>
              <a:t> </a:t>
            </a:r>
            <a:r>
              <a:rPr lang="en-US" sz="2800" dirty="0" smtClean="0">
                <a:solidFill>
                  <a:schemeClr val="accent6">
                    <a:lumMod val="50000"/>
                  </a:schemeClr>
                </a:solidFill>
              </a:rPr>
              <a:t>various cities</a:t>
            </a:r>
            <a:endParaRPr lang="en-US" sz="2800" dirty="0" smtClean="0">
              <a:solidFill>
                <a:schemeClr val="accent6">
                  <a:lumMod val="50000"/>
                </a:schemeClr>
              </a:solidFill>
            </a:endParaRPr>
          </a:p>
          <a:p>
            <a:pPr algn="l"/>
            <a:r>
              <a:rPr lang="en-US" sz="2800" dirty="0" smtClean="0">
                <a:solidFill>
                  <a:schemeClr val="tx1"/>
                </a:solidFill>
              </a:rPr>
              <a:t>– </a:t>
            </a:r>
            <a:r>
              <a:rPr lang="en-US" sz="2800" b="1" dirty="0" smtClean="0">
                <a:solidFill>
                  <a:srgbClr val="00B050"/>
                </a:solidFill>
              </a:rPr>
              <a:t>actions:</a:t>
            </a:r>
            <a:r>
              <a:rPr lang="en-US" sz="2800" dirty="0" smtClean="0">
                <a:solidFill>
                  <a:schemeClr val="tx1"/>
                </a:solidFill>
              </a:rPr>
              <a:t> </a:t>
            </a:r>
            <a:r>
              <a:rPr lang="en-US" sz="2800" dirty="0" smtClean="0">
                <a:solidFill>
                  <a:schemeClr val="accent6">
                    <a:lumMod val="50000"/>
                  </a:schemeClr>
                </a:solidFill>
              </a:rPr>
              <a:t>drive between cities</a:t>
            </a:r>
            <a:endParaRPr lang="en-US" sz="2800" dirty="0" smtClean="0">
              <a:solidFill>
                <a:schemeClr val="accent6">
                  <a:lumMod val="50000"/>
                </a:schemeClr>
              </a:solidFill>
            </a:endParaRPr>
          </a:p>
          <a:p>
            <a:pPr algn="l"/>
            <a:r>
              <a:rPr lang="en-US" sz="2800" dirty="0" smtClean="0">
                <a:solidFill>
                  <a:schemeClr val="tx1"/>
                </a:solidFill>
              </a:rPr>
              <a:t>• </a:t>
            </a:r>
            <a:r>
              <a:rPr lang="en-US" sz="2800" b="1" dirty="0" smtClean="0">
                <a:solidFill>
                  <a:srgbClr val="FF0000"/>
                </a:solidFill>
              </a:rPr>
              <a:t>Find solution:</a:t>
            </a:r>
            <a:endParaRPr lang="en-US" sz="2800" b="1" dirty="0" smtClean="0">
              <a:solidFill>
                <a:srgbClr val="FF0000"/>
              </a:solidFill>
            </a:endParaRPr>
          </a:p>
          <a:p>
            <a:pPr algn="l"/>
            <a:r>
              <a:rPr lang="en-US" sz="2800" dirty="0" smtClean="0">
                <a:solidFill>
                  <a:schemeClr val="tx1"/>
                </a:solidFill>
              </a:rPr>
              <a:t>– </a:t>
            </a:r>
            <a:r>
              <a:rPr lang="en-US" sz="2800" dirty="0" smtClean="0">
                <a:solidFill>
                  <a:schemeClr val="accent6">
                    <a:lumMod val="50000"/>
                  </a:schemeClr>
                </a:solidFill>
              </a:rPr>
              <a:t>sequence of cities, e.g., Arad, Sibiu, </a:t>
            </a:r>
            <a:r>
              <a:rPr lang="en-US" sz="2800" dirty="0" err="1" smtClean="0">
                <a:solidFill>
                  <a:schemeClr val="accent6">
                    <a:lumMod val="50000"/>
                  </a:schemeClr>
                </a:solidFill>
              </a:rPr>
              <a:t>Fagaras</a:t>
            </a:r>
            <a:r>
              <a:rPr lang="en-US" sz="2800" dirty="0" smtClean="0">
                <a:solidFill>
                  <a:schemeClr val="accent6">
                    <a:lumMod val="50000"/>
                  </a:schemeClr>
                </a:solidFill>
              </a:rPr>
              <a:t>, </a:t>
            </a:r>
            <a:r>
              <a:rPr lang="en-US" sz="2800" dirty="0" err="1" smtClean="0">
                <a:solidFill>
                  <a:schemeClr val="accent6">
                    <a:lumMod val="50000"/>
                  </a:schemeClr>
                </a:solidFill>
              </a:rPr>
              <a:t>Buchare</a:t>
            </a:r>
            <a:endParaRPr lang="en-US" sz="24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agents</a:t>
            </a:r>
            <a:endParaRPr lang="en-US" dirty="0"/>
          </a:p>
        </p:txBody>
      </p:sp>
      <p:pic>
        <p:nvPicPr>
          <p:cNvPr id="4" name="Content Placeholder 3" descr="problemsol.png"/>
          <p:cNvPicPr>
            <a:picLocks noGrp="1" noChangeAspect="1"/>
          </p:cNvPicPr>
          <p:nvPr>
            <p:ph idx="1"/>
          </p:nvPr>
        </p:nvPicPr>
        <p:blipFill>
          <a:blip r:embed="rId1"/>
          <a:stretch>
            <a:fillRect/>
          </a:stretch>
        </p:blipFill>
        <p:spPr>
          <a:xfrm>
            <a:off x="457200" y="1699812"/>
            <a:ext cx="8229600" cy="4326738"/>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838200"/>
          </a:xfrm>
        </p:spPr>
        <p:txBody>
          <a:bodyPr/>
          <a:lstStyle/>
          <a:p>
            <a:r>
              <a:rPr lang="en-US" dirty="0" smtClean="0"/>
              <a:t>Example: Romania</a:t>
            </a:r>
            <a:endParaRPr lang="en-US" dirty="0" smtClean="0"/>
          </a:p>
        </p:txBody>
      </p:sp>
      <p:pic>
        <p:nvPicPr>
          <p:cNvPr id="5" name="Picture 4" descr="example.png"/>
          <p:cNvPicPr>
            <a:picLocks noChangeAspect="1"/>
          </p:cNvPicPr>
          <p:nvPr/>
        </p:nvPicPr>
        <p:blipFill>
          <a:blip r:embed="rId1"/>
          <a:stretch>
            <a:fillRect/>
          </a:stretch>
        </p:blipFill>
        <p:spPr>
          <a:xfrm>
            <a:off x="0" y="1219200"/>
            <a:ext cx="9144000" cy="4944868"/>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0"/>
            <a:ext cx="7772400" cy="1143000"/>
          </a:xfrm>
        </p:spPr>
        <p:txBody>
          <a:bodyPr>
            <a:normAutofit fontScale="90000"/>
          </a:bodyPr>
          <a:lstStyle/>
          <a:p>
            <a:r>
              <a:rPr lang="en-US" dirty="0" smtClean="0"/>
              <a:t>Well-defined problems and solutions</a:t>
            </a:r>
            <a:endParaRPr lang="en-US" dirty="0" smtClean="0"/>
          </a:p>
        </p:txBody>
      </p:sp>
      <p:sp>
        <p:nvSpPr>
          <p:cNvPr id="3" name="Subtitle 2"/>
          <p:cNvSpPr>
            <a:spLocks noGrp="1"/>
          </p:cNvSpPr>
          <p:nvPr>
            <p:ph type="subTitle" idx="1"/>
          </p:nvPr>
        </p:nvSpPr>
        <p:spPr>
          <a:xfrm>
            <a:off x="0" y="990600"/>
            <a:ext cx="9144000" cy="5867400"/>
          </a:xfrm>
        </p:spPr>
        <p:txBody>
          <a:bodyPr>
            <a:noAutofit/>
          </a:bodyPr>
          <a:lstStyle/>
          <a:p>
            <a:pPr algn="l"/>
            <a:r>
              <a:rPr lang="en-US" sz="2000" dirty="0" smtClean="0">
                <a:solidFill>
                  <a:schemeClr val="tx1"/>
                </a:solidFill>
              </a:rPr>
              <a:t>A problem can be defined formally by four components</a:t>
            </a:r>
            <a:endParaRPr lang="en-US" sz="2000" dirty="0" smtClean="0">
              <a:solidFill>
                <a:schemeClr val="tx1"/>
              </a:solidFill>
            </a:endParaRPr>
          </a:p>
          <a:p>
            <a:pPr algn="l"/>
            <a:r>
              <a:rPr lang="en-US" sz="2000" dirty="0" smtClean="0">
                <a:solidFill>
                  <a:schemeClr val="tx1"/>
                </a:solidFill>
              </a:rPr>
              <a:t>• </a:t>
            </a:r>
            <a:r>
              <a:rPr lang="en-US" sz="2000" dirty="0" smtClean="0">
                <a:solidFill>
                  <a:srgbClr val="FF0000"/>
                </a:solidFill>
              </a:rPr>
              <a:t>Initial state </a:t>
            </a:r>
            <a:r>
              <a:rPr lang="en-US" sz="2000" dirty="0" smtClean="0">
                <a:solidFill>
                  <a:schemeClr val="tx1"/>
                </a:solidFill>
              </a:rPr>
              <a:t>that the agent starts in</a:t>
            </a:r>
            <a:endParaRPr lang="en-US" sz="2000" dirty="0" smtClean="0">
              <a:solidFill>
                <a:schemeClr val="tx1"/>
              </a:solidFill>
            </a:endParaRPr>
          </a:p>
          <a:p>
            <a:pPr algn="l"/>
            <a:r>
              <a:rPr lang="en-US" sz="2000" dirty="0" smtClean="0">
                <a:solidFill>
                  <a:schemeClr val="tx1"/>
                </a:solidFill>
              </a:rPr>
              <a:t>– e.g. In(Arad)</a:t>
            </a:r>
            <a:endParaRPr lang="en-US" sz="2000" dirty="0" smtClean="0">
              <a:solidFill>
                <a:schemeClr val="tx1"/>
              </a:solidFill>
            </a:endParaRPr>
          </a:p>
          <a:p>
            <a:pPr algn="l"/>
            <a:r>
              <a:rPr lang="en-US" sz="2000" dirty="0" smtClean="0">
                <a:solidFill>
                  <a:schemeClr val="tx1"/>
                </a:solidFill>
              </a:rPr>
              <a:t>• A description of the possible actions available to the agent</a:t>
            </a:r>
            <a:endParaRPr lang="en-US" sz="2000" dirty="0" smtClean="0">
              <a:solidFill>
                <a:schemeClr val="tx1"/>
              </a:solidFill>
            </a:endParaRPr>
          </a:p>
          <a:p>
            <a:pPr algn="l"/>
            <a:r>
              <a:rPr lang="en-US" sz="2000" dirty="0" smtClean="0">
                <a:solidFill>
                  <a:schemeClr val="tx1"/>
                </a:solidFill>
              </a:rPr>
              <a:t>– </a:t>
            </a:r>
            <a:r>
              <a:rPr lang="en-US" sz="2000" dirty="0" smtClean="0">
                <a:solidFill>
                  <a:srgbClr val="FF0000"/>
                </a:solidFill>
              </a:rPr>
              <a:t>Successor function </a:t>
            </a:r>
            <a:r>
              <a:rPr lang="en-US" sz="2000" dirty="0" smtClean="0">
                <a:solidFill>
                  <a:schemeClr val="tx1"/>
                </a:solidFill>
              </a:rPr>
              <a:t>– returns a set of &lt;</a:t>
            </a:r>
            <a:r>
              <a:rPr lang="en-US" sz="2000" dirty="0" err="1" smtClean="0">
                <a:solidFill>
                  <a:schemeClr val="tx1"/>
                </a:solidFill>
              </a:rPr>
              <a:t>action,successor</a:t>
            </a:r>
            <a:r>
              <a:rPr lang="en-US" sz="2000" dirty="0" smtClean="0">
                <a:solidFill>
                  <a:schemeClr val="tx1"/>
                </a:solidFill>
              </a:rPr>
              <a:t>&gt; pairs</a:t>
            </a:r>
            <a:endParaRPr lang="en-US" sz="2000" dirty="0" smtClean="0">
              <a:solidFill>
                <a:schemeClr val="tx1"/>
              </a:solidFill>
            </a:endParaRPr>
          </a:p>
          <a:p>
            <a:pPr algn="l"/>
            <a:r>
              <a:rPr lang="en-US" sz="2000" dirty="0" smtClean="0">
                <a:solidFill>
                  <a:schemeClr val="tx1"/>
                </a:solidFill>
              </a:rPr>
              <a:t>– e.g. {&lt;Go(Sibiu),In(Sibiu)&gt;, &lt;Go(Timisoara),In(Timisoara)&gt;, &lt;Go(</a:t>
            </a:r>
            <a:r>
              <a:rPr lang="en-US" sz="2000" dirty="0" err="1" smtClean="0">
                <a:solidFill>
                  <a:schemeClr val="tx1"/>
                </a:solidFill>
              </a:rPr>
              <a:t>Zerind</a:t>
            </a:r>
            <a:r>
              <a:rPr lang="en-US" sz="2000" dirty="0" smtClean="0">
                <a:solidFill>
                  <a:schemeClr val="tx1"/>
                </a:solidFill>
              </a:rPr>
              <a:t>), In(</a:t>
            </a:r>
            <a:r>
              <a:rPr lang="en-US" sz="2000" dirty="0" err="1" smtClean="0">
                <a:solidFill>
                  <a:schemeClr val="tx1"/>
                </a:solidFill>
              </a:rPr>
              <a:t>Zerind</a:t>
            </a:r>
            <a:r>
              <a:rPr lang="en-US" sz="2000" dirty="0" smtClean="0">
                <a:solidFill>
                  <a:schemeClr val="tx1"/>
                </a:solidFill>
              </a:rPr>
              <a:t>)&gt;}</a:t>
            </a:r>
            <a:endParaRPr lang="en-US" sz="2000" dirty="0" smtClean="0">
              <a:solidFill>
                <a:schemeClr val="tx1"/>
              </a:solidFill>
            </a:endParaRPr>
          </a:p>
          <a:p>
            <a:pPr algn="l"/>
            <a:r>
              <a:rPr lang="en-US" sz="2000" dirty="0" smtClean="0">
                <a:solidFill>
                  <a:schemeClr val="tx1"/>
                </a:solidFill>
              </a:rPr>
              <a:t>– Initial state and the successor function define the state space ( a graph in which the nodes are states and the arcs between nodes are actions). A path in state space is a sequence of states connected by a sequence of actions</a:t>
            </a:r>
            <a:endParaRPr lang="en-US" sz="2000" dirty="0" smtClean="0">
              <a:solidFill>
                <a:schemeClr val="tx1"/>
              </a:solidFill>
            </a:endParaRPr>
          </a:p>
          <a:p>
            <a:pPr algn="l"/>
            <a:r>
              <a:rPr lang="en-US" sz="2000" dirty="0" smtClean="0">
                <a:solidFill>
                  <a:schemeClr val="tx1"/>
                </a:solidFill>
              </a:rPr>
              <a:t>• </a:t>
            </a:r>
            <a:r>
              <a:rPr lang="en-US" sz="2000" dirty="0" smtClean="0">
                <a:solidFill>
                  <a:srgbClr val="FF0000"/>
                </a:solidFill>
              </a:rPr>
              <a:t>Goal test </a:t>
            </a:r>
            <a:r>
              <a:rPr lang="en-US" sz="2000" dirty="0" smtClean="0">
                <a:solidFill>
                  <a:schemeClr val="tx1"/>
                </a:solidFill>
              </a:rPr>
              <a:t>determines whether a given state is a goal state</a:t>
            </a:r>
            <a:endParaRPr lang="en-US" sz="2000" dirty="0" smtClean="0">
              <a:solidFill>
                <a:schemeClr val="tx1"/>
              </a:solidFill>
            </a:endParaRPr>
          </a:p>
          <a:p>
            <a:pPr algn="l"/>
            <a:r>
              <a:rPr lang="en-US" sz="2000" dirty="0" smtClean="0">
                <a:solidFill>
                  <a:schemeClr val="tx1"/>
                </a:solidFill>
              </a:rPr>
              <a:t>– e.g.{In(Bucharest)}</a:t>
            </a:r>
            <a:endParaRPr lang="en-US" sz="2000" dirty="0" smtClean="0">
              <a:solidFill>
                <a:schemeClr val="tx1"/>
              </a:solidFill>
            </a:endParaRPr>
          </a:p>
          <a:p>
            <a:pPr algn="l"/>
            <a:r>
              <a:rPr lang="en-US" sz="2000" dirty="0" smtClean="0">
                <a:solidFill>
                  <a:schemeClr val="tx1"/>
                </a:solidFill>
              </a:rPr>
              <a:t>• </a:t>
            </a:r>
            <a:r>
              <a:rPr lang="en-US" sz="2000" dirty="0" smtClean="0">
                <a:solidFill>
                  <a:srgbClr val="FF0000"/>
                </a:solidFill>
              </a:rPr>
              <a:t>Path cost </a:t>
            </a:r>
            <a:r>
              <a:rPr lang="en-US" sz="2000" dirty="0" smtClean="0">
                <a:solidFill>
                  <a:schemeClr val="tx1"/>
                </a:solidFill>
              </a:rPr>
              <a:t>function that assigns a numeric cost to each path.</a:t>
            </a:r>
            <a:endParaRPr lang="en-US" sz="2000" dirty="0" smtClean="0">
              <a:solidFill>
                <a:schemeClr val="tx1"/>
              </a:solidFill>
            </a:endParaRPr>
          </a:p>
          <a:p>
            <a:pPr algn="l"/>
            <a:r>
              <a:rPr lang="en-US" sz="2000" dirty="0" smtClean="0">
                <a:solidFill>
                  <a:schemeClr val="tx1"/>
                </a:solidFill>
              </a:rPr>
              <a:t>The cost of a path can be described as the some of the costs of the individual actions along the </a:t>
            </a:r>
            <a:r>
              <a:rPr lang="en-US" sz="1800" dirty="0" smtClean="0">
                <a:solidFill>
                  <a:schemeClr val="tx1"/>
                </a:solidFill>
              </a:rPr>
              <a:t>path – step cost – e.g. Time to go Bucharest</a:t>
            </a:r>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1295400"/>
          </a:xfrm>
        </p:spPr>
        <p:txBody>
          <a:bodyPr/>
          <a:lstStyle/>
          <a:p>
            <a:r>
              <a:rPr lang="en-US" dirty="0" smtClean="0"/>
              <a:t>Typical AI Problems</a:t>
            </a:r>
            <a:endParaRPr lang="en-US" dirty="0"/>
          </a:p>
        </p:txBody>
      </p:sp>
      <p:sp>
        <p:nvSpPr>
          <p:cNvPr id="3" name="Subtitle 2"/>
          <p:cNvSpPr>
            <a:spLocks noGrp="1"/>
          </p:cNvSpPr>
          <p:nvPr>
            <p:ph type="subTitle" idx="1"/>
          </p:nvPr>
        </p:nvSpPr>
        <p:spPr>
          <a:xfrm>
            <a:off x="0" y="1676400"/>
            <a:ext cx="9144000" cy="4724400"/>
          </a:xfrm>
        </p:spPr>
        <p:txBody>
          <a:bodyPr>
            <a:noAutofit/>
          </a:bodyPr>
          <a:lstStyle/>
          <a:p>
            <a:pPr marL="514350" indent="-514350" algn="l"/>
            <a:r>
              <a:rPr lang="en-US" sz="2400" b="1" dirty="0" smtClean="0">
                <a:solidFill>
                  <a:schemeClr val="accent6">
                    <a:lumMod val="50000"/>
                  </a:schemeClr>
                </a:solidFill>
              </a:rPr>
              <a:t>Intelligent entities(or agents) need to be able to do both “mundane” and “expert” tasks:</a:t>
            </a:r>
            <a:endParaRPr lang="en-US" sz="2400" b="1" dirty="0" smtClean="0">
              <a:solidFill>
                <a:schemeClr val="accent6">
                  <a:lumMod val="50000"/>
                </a:schemeClr>
              </a:solidFill>
            </a:endParaRPr>
          </a:p>
          <a:p>
            <a:pPr marL="514350" indent="-514350" algn="l"/>
            <a:r>
              <a:rPr lang="en-US" sz="2800" b="1" dirty="0" smtClean="0">
                <a:solidFill>
                  <a:schemeClr val="tx1"/>
                </a:solidFill>
              </a:rPr>
              <a:t>Mundane tasks:</a:t>
            </a:r>
            <a:endParaRPr lang="en-US" sz="2800" b="1" dirty="0" smtClean="0">
              <a:solidFill>
                <a:schemeClr val="tx1"/>
              </a:solidFill>
            </a:endParaRPr>
          </a:p>
          <a:p>
            <a:pPr marL="514350" indent="-514350" algn="l">
              <a:buFont typeface="Arial" panose="020B0604020202020204" pitchFamily="34" charset="0"/>
              <a:buChar char="•"/>
            </a:pPr>
            <a:r>
              <a:rPr lang="en-US" sz="2400" b="1" dirty="0" smtClean="0">
                <a:solidFill>
                  <a:schemeClr val="accent6">
                    <a:lumMod val="50000"/>
                  </a:schemeClr>
                </a:solidFill>
              </a:rPr>
              <a:t>Planning Route</a:t>
            </a:r>
            <a:endParaRPr lang="en-US" sz="2400" b="1" dirty="0" smtClean="0">
              <a:solidFill>
                <a:schemeClr val="accent6">
                  <a:lumMod val="50000"/>
                </a:schemeClr>
              </a:solidFill>
            </a:endParaRPr>
          </a:p>
          <a:p>
            <a:pPr marL="514350" indent="-514350" algn="l">
              <a:buFont typeface="Arial" panose="020B0604020202020204" pitchFamily="34" charset="0"/>
              <a:buChar char="•"/>
            </a:pPr>
            <a:r>
              <a:rPr lang="en-US" sz="2400" b="1" dirty="0" smtClean="0">
                <a:solidFill>
                  <a:schemeClr val="accent6">
                    <a:lumMod val="50000"/>
                  </a:schemeClr>
                </a:solidFill>
              </a:rPr>
              <a:t>Reorganization people, objects</a:t>
            </a:r>
            <a:endParaRPr lang="en-US" sz="2400" b="1" dirty="0" smtClean="0">
              <a:solidFill>
                <a:schemeClr val="accent6">
                  <a:lumMod val="50000"/>
                </a:schemeClr>
              </a:solidFill>
            </a:endParaRPr>
          </a:p>
          <a:p>
            <a:pPr marL="514350" indent="-514350" algn="l">
              <a:buFont typeface="Arial" panose="020B0604020202020204" pitchFamily="34" charset="0"/>
              <a:buChar char="•"/>
            </a:pPr>
            <a:r>
              <a:rPr lang="en-US" sz="2400" b="1" dirty="0" smtClean="0">
                <a:solidFill>
                  <a:schemeClr val="accent6">
                    <a:lumMod val="50000"/>
                  </a:schemeClr>
                </a:solidFill>
              </a:rPr>
              <a:t>Communication (through natural language)</a:t>
            </a:r>
            <a:endParaRPr lang="en-US" sz="2400" b="1" dirty="0" smtClean="0">
              <a:solidFill>
                <a:schemeClr val="accent6">
                  <a:lumMod val="50000"/>
                </a:schemeClr>
              </a:solidFill>
            </a:endParaRPr>
          </a:p>
          <a:p>
            <a:pPr marL="514350" indent="-514350" algn="l">
              <a:buFont typeface="Arial" panose="020B0604020202020204" pitchFamily="34" charset="0"/>
              <a:buChar char="•"/>
            </a:pPr>
            <a:r>
              <a:rPr lang="en-US" sz="2400" b="1" dirty="0" smtClean="0">
                <a:solidFill>
                  <a:schemeClr val="accent6">
                    <a:lumMod val="50000"/>
                  </a:schemeClr>
                </a:solidFill>
              </a:rPr>
              <a:t>Navigation round obstacles on the street</a:t>
            </a:r>
            <a:endParaRPr lang="en-US" sz="2400" b="1" dirty="0" smtClean="0">
              <a:solidFill>
                <a:schemeClr val="accent6">
                  <a:lumMod val="50000"/>
                </a:schemeClr>
              </a:solidFill>
            </a:endParaRPr>
          </a:p>
          <a:p>
            <a:pPr marL="514350" indent="-514350" algn="l"/>
            <a:r>
              <a:rPr lang="en-US" sz="2800" b="1" dirty="0" smtClean="0">
                <a:solidFill>
                  <a:schemeClr val="tx1"/>
                </a:solidFill>
              </a:rPr>
              <a:t>Expert Tasks:</a:t>
            </a:r>
            <a:endParaRPr lang="en-US" sz="2800" b="1" dirty="0" smtClean="0">
              <a:solidFill>
                <a:schemeClr val="tx1"/>
              </a:solidFill>
            </a:endParaRPr>
          </a:p>
          <a:p>
            <a:pPr marL="514350" indent="-514350" algn="l">
              <a:buFont typeface="Arial" panose="020B0604020202020204" pitchFamily="34" charset="0"/>
              <a:buChar char="•"/>
            </a:pPr>
            <a:r>
              <a:rPr lang="en-US" sz="2400" b="1" dirty="0" smtClean="0">
                <a:solidFill>
                  <a:schemeClr val="accent6">
                    <a:lumMod val="50000"/>
                  </a:schemeClr>
                </a:solidFill>
              </a:rPr>
              <a:t>Medical Diagnosis</a:t>
            </a:r>
            <a:endParaRPr lang="en-US" sz="2400" b="1" dirty="0" smtClean="0">
              <a:solidFill>
                <a:schemeClr val="accent6">
                  <a:lumMod val="50000"/>
                </a:schemeClr>
              </a:solidFill>
            </a:endParaRPr>
          </a:p>
          <a:p>
            <a:pPr marL="514350" indent="-514350" algn="l">
              <a:buFont typeface="Arial" panose="020B0604020202020204" pitchFamily="34" charset="0"/>
              <a:buChar char="•"/>
            </a:pPr>
            <a:r>
              <a:rPr lang="en-US" sz="2400" b="1" dirty="0" smtClean="0">
                <a:solidFill>
                  <a:schemeClr val="accent6">
                    <a:lumMod val="50000"/>
                  </a:schemeClr>
                </a:solidFill>
              </a:rPr>
              <a:t>Mathematical Problem Solving</a:t>
            </a:r>
            <a:endParaRPr lang="en-US" sz="2400" b="1" dirty="0" smtClean="0">
              <a:solidFill>
                <a:schemeClr val="accent6">
                  <a:lumMod val="50000"/>
                </a:schemeClr>
              </a:solidFill>
            </a:endParaRPr>
          </a:p>
          <a:p>
            <a:pPr marL="514350" indent="-514350" algn="l"/>
            <a:endParaRPr lang="en-US" sz="2400" b="1" dirty="0" smtClean="0">
              <a:solidFill>
                <a:schemeClr val="accent6">
                  <a:lumMod val="50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143000"/>
          </a:xfrm>
        </p:spPr>
        <p:txBody>
          <a:bodyPr/>
          <a:lstStyle/>
          <a:p>
            <a:r>
              <a:rPr lang="en-US" dirty="0" smtClean="0"/>
              <a:t>Problem Formulation</a:t>
            </a:r>
            <a:endParaRPr lang="en-US" dirty="0" smtClean="0"/>
          </a:p>
        </p:txBody>
      </p:sp>
      <p:sp>
        <p:nvSpPr>
          <p:cNvPr id="3" name="Subtitle 2"/>
          <p:cNvSpPr>
            <a:spLocks noGrp="1"/>
          </p:cNvSpPr>
          <p:nvPr>
            <p:ph type="subTitle" idx="1"/>
          </p:nvPr>
        </p:nvSpPr>
        <p:spPr>
          <a:xfrm>
            <a:off x="0" y="1371600"/>
            <a:ext cx="9144000" cy="5867400"/>
          </a:xfrm>
        </p:spPr>
        <p:txBody>
          <a:bodyPr>
            <a:noAutofit/>
          </a:bodyPr>
          <a:lstStyle/>
          <a:p>
            <a:pPr algn="l"/>
            <a:r>
              <a:rPr lang="en-US" sz="2000" dirty="0" smtClean="0">
                <a:solidFill>
                  <a:schemeClr val="tx1"/>
                </a:solidFill>
              </a:rPr>
              <a:t>A solution to a problem is a path from the initial state to the goal state</a:t>
            </a:r>
            <a:endParaRPr lang="en-US" sz="2000" dirty="0" smtClean="0">
              <a:solidFill>
                <a:schemeClr val="tx1"/>
              </a:solidFill>
            </a:endParaRPr>
          </a:p>
          <a:p>
            <a:pPr algn="l"/>
            <a:r>
              <a:rPr lang="en-US" sz="2000" dirty="0" smtClean="0">
                <a:solidFill>
                  <a:schemeClr val="tx1"/>
                </a:solidFill>
              </a:rPr>
              <a:t>• Solution quality is measured by the path cost function and an optimal solution has the lowest path cost among all solutions</a:t>
            </a:r>
            <a:endParaRPr lang="en-US" sz="2000" dirty="0" smtClean="0">
              <a:solidFill>
                <a:schemeClr val="tx1"/>
              </a:solidFill>
            </a:endParaRPr>
          </a:p>
          <a:p>
            <a:pPr algn="l"/>
            <a:r>
              <a:rPr lang="en-US" sz="2000" dirty="0" smtClean="0">
                <a:solidFill>
                  <a:schemeClr val="tx1"/>
                </a:solidFill>
              </a:rPr>
              <a:t> • Real world is absurdly complex – state space must be </a:t>
            </a:r>
            <a:r>
              <a:rPr lang="en-US" sz="2000" dirty="0" smtClean="0">
                <a:solidFill>
                  <a:srgbClr val="FF0000"/>
                </a:solidFill>
              </a:rPr>
              <a:t>abstracted</a:t>
            </a:r>
            <a:r>
              <a:rPr lang="en-US" sz="2000" dirty="0" smtClean="0">
                <a:solidFill>
                  <a:schemeClr val="tx1"/>
                </a:solidFill>
              </a:rPr>
              <a:t> for problem solving</a:t>
            </a:r>
            <a:endParaRPr lang="en-US" sz="2000" dirty="0" smtClean="0">
              <a:solidFill>
                <a:schemeClr val="tx1"/>
              </a:solidFill>
            </a:endParaRPr>
          </a:p>
          <a:p>
            <a:pPr algn="l"/>
            <a:r>
              <a:rPr lang="en-US" sz="2000" dirty="0" smtClean="0">
                <a:solidFill>
                  <a:schemeClr val="tx1"/>
                </a:solidFill>
              </a:rPr>
              <a:t>• (Abstract) state = set of real states</a:t>
            </a:r>
            <a:endParaRPr lang="en-US" sz="2000" dirty="0" smtClean="0">
              <a:solidFill>
                <a:schemeClr val="tx1"/>
              </a:solidFill>
            </a:endParaRPr>
          </a:p>
          <a:p>
            <a:pPr algn="l"/>
            <a:r>
              <a:rPr lang="en-US" sz="2000" dirty="0" smtClean="0">
                <a:solidFill>
                  <a:schemeClr val="tx1"/>
                </a:solidFill>
              </a:rPr>
              <a:t>• (Abstract) action = complex combination of real actions</a:t>
            </a:r>
            <a:endParaRPr lang="en-US" sz="2000" dirty="0" smtClean="0">
              <a:solidFill>
                <a:schemeClr val="tx1"/>
              </a:solidFill>
            </a:endParaRPr>
          </a:p>
          <a:p>
            <a:pPr algn="l"/>
            <a:r>
              <a:rPr lang="en-US" sz="2000" dirty="0" smtClean="0">
                <a:solidFill>
                  <a:schemeClr val="tx1"/>
                </a:solidFill>
              </a:rPr>
              <a:t>– e.g., "Arad -&gt; </a:t>
            </a:r>
            <a:r>
              <a:rPr lang="en-US" sz="2000" dirty="0" err="1" smtClean="0">
                <a:solidFill>
                  <a:schemeClr val="tx1"/>
                </a:solidFill>
              </a:rPr>
              <a:t>Zerind</a:t>
            </a:r>
            <a:r>
              <a:rPr lang="en-US" sz="2000" dirty="0" smtClean="0">
                <a:solidFill>
                  <a:schemeClr val="tx1"/>
                </a:solidFill>
              </a:rPr>
              <a:t>" represents a complex set of possible </a:t>
            </a:r>
            <a:r>
              <a:rPr lang="fr-FR" sz="2000" dirty="0" smtClean="0">
                <a:solidFill>
                  <a:schemeClr val="tx1"/>
                </a:solidFill>
              </a:rPr>
              <a:t>routes, </a:t>
            </a:r>
            <a:r>
              <a:rPr lang="fr-FR" sz="2000" dirty="0" err="1" smtClean="0">
                <a:solidFill>
                  <a:schemeClr val="tx1"/>
                </a:solidFill>
              </a:rPr>
              <a:t>detours</a:t>
            </a:r>
            <a:r>
              <a:rPr lang="fr-FR" sz="2000" dirty="0" smtClean="0">
                <a:solidFill>
                  <a:schemeClr val="tx1"/>
                </a:solidFill>
              </a:rPr>
              <a:t>, </a:t>
            </a:r>
            <a:r>
              <a:rPr lang="fr-FR" sz="2000" dirty="0" err="1" smtClean="0">
                <a:solidFill>
                  <a:schemeClr val="tx1"/>
                </a:solidFill>
              </a:rPr>
              <a:t>rest</a:t>
            </a:r>
            <a:r>
              <a:rPr lang="fr-FR" sz="2000" dirty="0" smtClean="0">
                <a:solidFill>
                  <a:schemeClr val="tx1"/>
                </a:solidFill>
              </a:rPr>
              <a:t> stops, etc.</a:t>
            </a:r>
            <a:endParaRPr lang="fr-FR" sz="2000" dirty="0" smtClean="0">
              <a:solidFill>
                <a:schemeClr val="tx1"/>
              </a:solidFill>
            </a:endParaRPr>
          </a:p>
          <a:p>
            <a:pPr algn="l"/>
            <a:r>
              <a:rPr lang="en-US" sz="2000" dirty="0" smtClean="0">
                <a:solidFill>
                  <a:schemeClr val="tx1"/>
                </a:solidFill>
              </a:rPr>
              <a:t>• For guaranteed </a:t>
            </a:r>
            <a:r>
              <a:rPr lang="en-US" sz="2000" dirty="0" err="1" smtClean="0">
                <a:solidFill>
                  <a:schemeClr val="tx1"/>
                </a:solidFill>
              </a:rPr>
              <a:t>realizability</a:t>
            </a:r>
            <a:r>
              <a:rPr lang="en-US" sz="2000" dirty="0" smtClean="0">
                <a:solidFill>
                  <a:schemeClr val="tx1"/>
                </a:solidFill>
              </a:rPr>
              <a:t>, </a:t>
            </a:r>
            <a:r>
              <a:rPr lang="en-US" sz="2000" dirty="0" smtClean="0">
                <a:solidFill>
                  <a:srgbClr val="FF0000"/>
                </a:solidFill>
              </a:rPr>
              <a:t>any </a:t>
            </a:r>
            <a:r>
              <a:rPr lang="en-US" sz="2000" dirty="0" smtClean="0">
                <a:solidFill>
                  <a:schemeClr val="tx1"/>
                </a:solidFill>
              </a:rPr>
              <a:t>real state "in Arad“ must get to </a:t>
            </a:r>
            <a:r>
              <a:rPr lang="en-US" sz="2000" dirty="0" smtClean="0">
                <a:solidFill>
                  <a:srgbClr val="FF0000"/>
                </a:solidFill>
              </a:rPr>
              <a:t>some</a:t>
            </a:r>
            <a:r>
              <a:rPr lang="en-US" sz="2000" dirty="0" smtClean="0">
                <a:solidFill>
                  <a:schemeClr val="tx1"/>
                </a:solidFill>
              </a:rPr>
              <a:t> real state "in </a:t>
            </a:r>
            <a:r>
              <a:rPr lang="en-US" sz="2000" dirty="0" err="1" smtClean="0">
                <a:solidFill>
                  <a:schemeClr val="tx1"/>
                </a:solidFill>
              </a:rPr>
              <a:t>Zerind</a:t>
            </a:r>
            <a:r>
              <a:rPr lang="en-US" sz="2000" dirty="0" smtClean="0">
                <a:solidFill>
                  <a:schemeClr val="tx1"/>
                </a:solidFill>
              </a:rPr>
              <a:t>"</a:t>
            </a:r>
            <a:endParaRPr lang="en-US" sz="2000" dirty="0" smtClean="0">
              <a:solidFill>
                <a:schemeClr val="tx1"/>
              </a:solidFill>
            </a:endParaRPr>
          </a:p>
          <a:p>
            <a:pPr algn="l"/>
            <a:r>
              <a:rPr lang="en-US" sz="2000" dirty="0" smtClean="0">
                <a:solidFill>
                  <a:schemeClr val="tx1"/>
                </a:solidFill>
              </a:rPr>
              <a:t>• (Abstract) solution = </a:t>
            </a:r>
            <a:endParaRPr lang="en-US" sz="2000" dirty="0" smtClean="0">
              <a:solidFill>
                <a:schemeClr val="tx1"/>
              </a:solidFill>
            </a:endParaRPr>
          </a:p>
          <a:p>
            <a:pPr algn="l"/>
            <a:r>
              <a:rPr lang="en-US" sz="2000" dirty="0" smtClean="0">
                <a:solidFill>
                  <a:schemeClr val="tx1"/>
                </a:solidFill>
              </a:rPr>
              <a:t>– set of real paths that are solutions in the real world</a:t>
            </a:r>
            <a:endParaRPr lang="en-US" sz="2000" dirty="0" smtClean="0">
              <a:solidFill>
                <a:schemeClr val="tx1"/>
              </a:solidFill>
            </a:endParaRPr>
          </a:p>
          <a:p>
            <a:pPr algn="l"/>
            <a:r>
              <a:rPr lang="en-US" sz="2000" dirty="0" smtClean="0">
                <a:solidFill>
                  <a:schemeClr val="tx1"/>
                </a:solidFill>
              </a:rPr>
              <a:t>• Each abstract action should be "easier" than the original problem</a:t>
            </a:r>
            <a:endParaRPr lang="en-US" sz="1800" b="1"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E1.png"/>
          <p:cNvPicPr>
            <a:picLocks noChangeAspect="1"/>
          </p:cNvPicPr>
          <p:nvPr/>
        </p:nvPicPr>
        <p:blipFill>
          <a:blip r:embed="rId1"/>
          <a:stretch>
            <a:fillRect/>
          </a:stretch>
        </p:blipFill>
        <p:spPr>
          <a:xfrm>
            <a:off x="0" y="0"/>
            <a:ext cx="9144000" cy="662939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2.png"/>
          <p:cNvPicPr>
            <a:picLocks noChangeAspect="1"/>
          </p:cNvPicPr>
          <p:nvPr/>
        </p:nvPicPr>
        <p:blipFill>
          <a:blip r:embed="rId1"/>
          <a:stretch>
            <a:fillRect/>
          </a:stretch>
        </p:blipFill>
        <p:spPr>
          <a:xfrm>
            <a:off x="0" y="381000"/>
            <a:ext cx="9144000" cy="57912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3.png"/>
          <p:cNvPicPr>
            <a:picLocks noChangeAspect="1"/>
          </p:cNvPicPr>
          <p:nvPr/>
        </p:nvPicPr>
        <p:blipFill>
          <a:blip r:embed="rId1"/>
          <a:stretch>
            <a:fillRect/>
          </a:stretch>
        </p:blipFill>
        <p:spPr>
          <a:xfrm>
            <a:off x="0" y="228600"/>
            <a:ext cx="9144000" cy="63246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4.png"/>
          <p:cNvPicPr>
            <a:picLocks noChangeAspect="1"/>
          </p:cNvPicPr>
          <p:nvPr/>
        </p:nvPicPr>
        <p:blipFill>
          <a:blip r:embed="rId1"/>
          <a:stretch>
            <a:fillRect/>
          </a:stretch>
        </p:blipFill>
        <p:spPr>
          <a:xfrm>
            <a:off x="0" y="0"/>
            <a:ext cx="9144000" cy="68579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1"/>
            <a:ext cx="7772400" cy="990600"/>
          </a:xfrm>
        </p:spPr>
        <p:txBody>
          <a:bodyPr/>
          <a:lstStyle/>
          <a:p>
            <a:r>
              <a:rPr lang="en-US" dirty="0" smtClean="0"/>
              <a:t>Intelligent Behavior</a:t>
            </a:r>
            <a:endParaRPr lang="en-US" dirty="0"/>
          </a:p>
        </p:txBody>
      </p:sp>
      <p:sp>
        <p:nvSpPr>
          <p:cNvPr id="3" name="Subtitle 2"/>
          <p:cNvSpPr>
            <a:spLocks noGrp="1"/>
          </p:cNvSpPr>
          <p:nvPr>
            <p:ph type="subTitle" idx="1"/>
          </p:nvPr>
        </p:nvSpPr>
        <p:spPr>
          <a:xfrm>
            <a:off x="609600" y="1981200"/>
            <a:ext cx="8305800" cy="4191000"/>
          </a:xfrm>
        </p:spPr>
        <p:txBody>
          <a:bodyPr>
            <a:noAutofit/>
          </a:bodyPr>
          <a:lstStyle/>
          <a:p>
            <a:pPr marL="514350" indent="-514350" algn="l">
              <a:buFont typeface="+mj-lt"/>
              <a:buAutoNum type="arabicPeriod"/>
            </a:pPr>
            <a:r>
              <a:rPr lang="en-US" sz="2400" b="1" dirty="0" smtClean="0">
                <a:solidFill>
                  <a:schemeClr val="accent6">
                    <a:lumMod val="50000"/>
                  </a:schemeClr>
                </a:solidFill>
              </a:rPr>
              <a:t>Perception</a:t>
            </a:r>
            <a:endParaRPr lang="en-US" sz="2400" b="1" dirty="0" smtClean="0">
              <a:solidFill>
                <a:schemeClr val="accent6">
                  <a:lumMod val="50000"/>
                </a:schemeClr>
              </a:solidFill>
            </a:endParaRPr>
          </a:p>
          <a:p>
            <a:pPr marL="514350" indent="-514350" algn="l">
              <a:buFont typeface="+mj-lt"/>
              <a:buAutoNum type="arabicPeriod"/>
            </a:pPr>
            <a:r>
              <a:rPr lang="en-US" sz="2400" b="1" dirty="0" smtClean="0">
                <a:solidFill>
                  <a:schemeClr val="accent6">
                    <a:lumMod val="50000"/>
                  </a:schemeClr>
                </a:solidFill>
              </a:rPr>
              <a:t>Reasoning</a:t>
            </a:r>
            <a:endParaRPr lang="en-US" sz="2400" b="1" dirty="0" smtClean="0">
              <a:solidFill>
                <a:schemeClr val="accent6">
                  <a:lumMod val="50000"/>
                </a:schemeClr>
              </a:solidFill>
            </a:endParaRPr>
          </a:p>
          <a:p>
            <a:pPr marL="514350" indent="-514350" algn="l">
              <a:buFont typeface="+mj-lt"/>
              <a:buAutoNum type="arabicPeriod"/>
            </a:pPr>
            <a:r>
              <a:rPr lang="en-US" sz="2400" b="1" dirty="0" smtClean="0">
                <a:solidFill>
                  <a:schemeClr val="accent6">
                    <a:lumMod val="50000"/>
                  </a:schemeClr>
                </a:solidFill>
              </a:rPr>
              <a:t>Learning</a:t>
            </a:r>
            <a:endParaRPr lang="en-US" sz="2400" b="1" dirty="0" smtClean="0">
              <a:solidFill>
                <a:schemeClr val="accent6">
                  <a:lumMod val="50000"/>
                </a:schemeClr>
              </a:solidFill>
            </a:endParaRPr>
          </a:p>
          <a:p>
            <a:pPr marL="514350" indent="-514350" algn="l">
              <a:buFont typeface="+mj-lt"/>
              <a:buAutoNum type="arabicPeriod"/>
            </a:pPr>
            <a:r>
              <a:rPr lang="en-US" sz="2400" b="1" dirty="0" smtClean="0">
                <a:solidFill>
                  <a:schemeClr val="accent6">
                    <a:lumMod val="50000"/>
                  </a:schemeClr>
                </a:solidFill>
              </a:rPr>
              <a:t>Understanding Language</a:t>
            </a:r>
            <a:endParaRPr lang="en-US" sz="2400" b="1" dirty="0" smtClean="0">
              <a:solidFill>
                <a:schemeClr val="accent6">
                  <a:lumMod val="50000"/>
                </a:schemeClr>
              </a:solidFill>
            </a:endParaRPr>
          </a:p>
          <a:p>
            <a:pPr marL="514350" indent="-514350" algn="l">
              <a:buFont typeface="+mj-lt"/>
              <a:buAutoNum type="arabicPeriod"/>
            </a:pPr>
            <a:r>
              <a:rPr lang="en-US" sz="2400" b="1" dirty="0" smtClean="0">
                <a:solidFill>
                  <a:schemeClr val="accent6">
                    <a:lumMod val="50000"/>
                  </a:schemeClr>
                </a:solidFill>
              </a:rPr>
              <a:t>Solving Problems</a:t>
            </a:r>
            <a:endParaRPr lang="en-US" sz="2400" b="1" dirty="0" smtClean="0">
              <a:solidFill>
                <a:schemeClr val="accent6">
                  <a:lumMod val="50000"/>
                </a:schemeClr>
              </a:solidFill>
            </a:endParaRPr>
          </a:p>
          <a:p>
            <a:pPr marL="514350" indent="-514350" algn="l"/>
            <a:endParaRPr lang="en-US" sz="2400" b="1" dirty="0" smtClean="0">
              <a:solidFill>
                <a:schemeClr val="accent6">
                  <a:lumMod val="50000"/>
                </a:schemeClr>
              </a:solidFill>
            </a:endParaRPr>
          </a:p>
          <a:p>
            <a:pPr marL="514350" indent="-514350" algn="l"/>
            <a:r>
              <a:rPr lang="en-US" sz="2000" b="1" dirty="0" smtClean="0">
                <a:solidFill>
                  <a:schemeClr val="tx1"/>
                </a:solidFill>
              </a:rPr>
              <a:t>These things are examples of some of the things that we want our AI systems</a:t>
            </a:r>
            <a:endParaRPr lang="en-US" sz="2000" b="1" dirty="0" smtClean="0">
              <a:solidFill>
                <a:schemeClr val="tx1"/>
              </a:solidFill>
            </a:endParaRPr>
          </a:p>
          <a:p>
            <a:pPr marL="514350" indent="-514350" algn="l"/>
            <a:r>
              <a:rPr lang="en-US" sz="2000" b="1" dirty="0" smtClean="0">
                <a:solidFill>
                  <a:schemeClr val="tx1"/>
                </a:solidFill>
              </a:rPr>
              <a:t>to solve the problem.</a:t>
            </a:r>
            <a:endParaRPr lang="en-US" sz="2000"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1066799"/>
          </a:xfrm>
        </p:spPr>
        <p:txBody>
          <a:bodyPr/>
          <a:lstStyle/>
          <a:p>
            <a:r>
              <a:rPr lang="en-US" dirty="0" smtClean="0"/>
              <a:t>What AI can do today?</a:t>
            </a:r>
            <a:endParaRPr lang="en-US" dirty="0"/>
          </a:p>
        </p:txBody>
      </p:sp>
      <p:sp>
        <p:nvSpPr>
          <p:cNvPr id="6" name="Title 1"/>
          <p:cNvSpPr txBox="1"/>
          <p:nvPr/>
        </p:nvSpPr>
        <p:spPr>
          <a:xfrm>
            <a:off x="381000" y="5562600"/>
            <a:ext cx="8458200" cy="10667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pic>
        <p:nvPicPr>
          <p:cNvPr id="7170" name="Picture 2" descr="http://low-powerdesign.com/sleibson/wp-content/uploads/2011/04/Autonomous-vehicle-sensors.jpg"/>
          <p:cNvPicPr>
            <a:picLocks noChangeAspect="1" noChangeArrowheads="1"/>
          </p:cNvPicPr>
          <p:nvPr/>
        </p:nvPicPr>
        <p:blipFill>
          <a:blip r:embed="rId1"/>
          <a:srcRect/>
          <a:stretch>
            <a:fillRect/>
          </a:stretch>
        </p:blipFill>
        <p:spPr bwMode="auto">
          <a:xfrm>
            <a:off x="1447800" y="1981200"/>
            <a:ext cx="6096000" cy="3000376"/>
          </a:xfrm>
          <a:prstGeom prst="rect">
            <a:avLst/>
          </a:prstGeom>
          <a:noFill/>
        </p:spPr>
      </p:pic>
      <p:sp>
        <p:nvSpPr>
          <p:cNvPr id="7" name="Title 1"/>
          <p:cNvSpPr txBox="1"/>
          <p:nvPr/>
        </p:nvSpPr>
        <p:spPr>
          <a:xfrm>
            <a:off x="304800" y="5486400"/>
            <a:ext cx="8458200" cy="10667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smtClean="0">
                <a:ln>
                  <a:noFill/>
                </a:ln>
                <a:solidFill>
                  <a:srgbClr val="00B050"/>
                </a:solidFill>
                <a:effectLst/>
                <a:uLnTx/>
                <a:uFillTx/>
                <a:latin typeface="+mj-lt"/>
                <a:ea typeface="+mj-ea"/>
                <a:cs typeface="+mj-cs"/>
              </a:rPr>
              <a:t>Autonomous</a:t>
            </a:r>
            <a:r>
              <a:rPr kumimoji="0" lang="en-US" sz="2400" b="1" i="0" u="none" strike="noStrike" kern="1200" cap="none" spc="0" normalizeH="0" noProof="0" smtClean="0">
                <a:ln>
                  <a:noFill/>
                </a:ln>
                <a:solidFill>
                  <a:srgbClr val="00B050"/>
                </a:solidFill>
                <a:effectLst/>
                <a:uLnTx/>
                <a:uFillTx/>
                <a:latin typeface="+mj-lt"/>
                <a:ea typeface="+mj-ea"/>
                <a:cs typeface="+mj-cs"/>
              </a:rPr>
              <a:t> Land Vehicle</a:t>
            </a:r>
            <a:endParaRPr kumimoji="0" lang="en-US" sz="2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1"/>
            <a:ext cx="7772400" cy="1066799"/>
          </a:xfrm>
        </p:spPr>
        <p:txBody>
          <a:bodyPr/>
          <a:lstStyle/>
          <a:p>
            <a:r>
              <a:rPr lang="en-US" dirty="0" smtClean="0"/>
              <a:t>What AI can do today?</a:t>
            </a:r>
            <a:endParaRPr lang="en-US" dirty="0"/>
          </a:p>
        </p:txBody>
      </p:sp>
      <p:sp>
        <p:nvSpPr>
          <p:cNvPr id="6" name="Title 1"/>
          <p:cNvSpPr txBox="1"/>
          <p:nvPr/>
        </p:nvSpPr>
        <p:spPr>
          <a:xfrm>
            <a:off x="381000" y="5562600"/>
            <a:ext cx="8458200" cy="10667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1" i="0" u="none" strike="noStrike" kern="1200" cap="none" spc="0" normalizeH="0" baseline="0" noProof="0" dirty="0">
              <a:ln>
                <a:noFill/>
              </a:ln>
              <a:solidFill>
                <a:schemeClr val="accent6">
                  <a:lumMod val="50000"/>
                </a:schemeClr>
              </a:solidFill>
              <a:effectLst/>
              <a:uLnTx/>
              <a:uFillTx/>
              <a:latin typeface="+mj-lt"/>
              <a:ea typeface="+mj-ea"/>
              <a:cs typeface="+mj-cs"/>
            </a:endParaRPr>
          </a:p>
        </p:txBody>
      </p:sp>
      <p:sp>
        <p:nvSpPr>
          <p:cNvPr id="7" name="Title 1"/>
          <p:cNvSpPr txBox="1"/>
          <p:nvPr/>
        </p:nvSpPr>
        <p:spPr>
          <a:xfrm>
            <a:off x="304800" y="5486400"/>
            <a:ext cx="8458200" cy="106679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rgbClr val="92D050"/>
                </a:solidFill>
                <a:effectLst/>
                <a:uLnTx/>
                <a:uFillTx/>
                <a:latin typeface="+mj-lt"/>
                <a:ea typeface="+mj-ea"/>
                <a:cs typeface="+mj-cs"/>
              </a:rPr>
              <a:t>Deep Blue </a:t>
            </a:r>
            <a:endParaRPr kumimoji="0" lang="en-US" sz="2400" b="1" i="0" u="none" strike="noStrike" kern="1200" cap="none" spc="0" normalizeH="0" baseline="0" noProof="0" dirty="0">
              <a:ln>
                <a:noFill/>
              </a:ln>
              <a:solidFill>
                <a:srgbClr val="92D050"/>
              </a:solidFill>
              <a:effectLst/>
              <a:uLnTx/>
              <a:uFillTx/>
              <a:latin typeface="+mj-lt"/>
              <a:ea typeface="+mj-ea"/>
              <a:cs typeface="+mj-cs"/>
            </a:endParaRPr>
          </a:p>
        </p:txBody>
      </p:sp>
      <p:pic>
        <p:nvPicPr>
          <p:cNvPr id="8" name="Picture 7" descr="proyectop_image_26e8c2f52cd1eebed290520296156dab_3764_.jpg"/>
          <p:cNvPicPr>
            <a:picLocks noChangeAspect="1"/>
          </p:cNvPicPr>
          <p:nvPr/>
        </p:nvPicPr>
        <p:blipFill>
          <a:blip r:embed="rId1"/>
          <a:stretch>
            <a:fillRect/>
          </a:stretch>
        </p:blipFill>
        <p:spPr>
          <a:xfrm>
            <a:off x="1143000" y="1371600"/>
            <a:ext cx="6477000" cy="421574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19796</Words>
  <Application>WPS Presentation</Application>
  <PresentationFormat>On-screen Show (4:3)</PresentationFormat>
  <Paragraphs>1284</Paragraphs>
  <Slides>64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Arial</vt:lpstr>
      <vt:lpstr>SimSun</vt:lpstr>
      <vt:lpstr>Wingdings</vt:lpstr>
      <vt:lpstr>Calibri</vt:lpstr>
      <vt:lpstr>Microsoft YaHei</vt:lpstr>
      <vt:lpstr>Arial Unicode MS</vt:lpstr>
      <vt:lpstr>Times New Roman</vt:lpstr>
      <vt:lpstr>Trebuchet MS</vt:lpstr>
      <vt:lpstr>Wingdings</vt:lpstr>
      <vt:lpstr>Office Theme</vt:lpstr>
      <vt:lpstr>Introduction to AI</vt:lpstr>
      <vt:lpstr>Introduction to AI</vt:lpstr>
      <vt:lpstr>What is AI?</vt:lpstr>
      <vt:lpstr> Approaches to AI </vt:lpstr>
      <vt:lpstr>Turing Test</vt:lpstr>
      <vt:lpstr>Typical AI Problems</vt:lpstr>
      <vt:lpstr>Intelligent Behavior</vt:lpstr>
      <vt:lpstr>What AI can do today?</vt:lpstr>
      <vt:lpstr>What AI can do today?</vt:lpstr>
      <vt:lpstr>AI Techniques</vt:lpstr>
      <vt:lpstr>Limits Of AI Today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 agent types</vt:lpstr>
      <vt:lpstr>Summary</vt:lpstr>
      <vt:lpstr>Solving problems by Searching</vt:lpstr>
      <vt:lpstr>Introduction</vt:lpstr>
      <vt:lpstr>Outline</vt:lpstr>
      <vt:lpstr>Problem solving agents</vt:lpstr>
      <vt:lpstr>Problem solving agents</vt:lpstr>
      <vt:lpstr>Problem solving agents</vt:lpstr>
      <vt:lpstr>Environment Assumptions</vt:lpstr>
      <vt:lpstr>Problem solving agents</vt:lpstr>
      <vt:lpstr>Problem solving agents</vt:lpstr>
      <vt:lpstr>Example: Romania</vt:lpstr>
      <vt:lpstr>Well-defined problems and solutions</vt:lpstr>
      <vt:lpstr>Problem Formulation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dc:title>
  <dc:creator>TCET</dc:creator>
  <cp:lastModifiedBy>IT-STAFF</cp:lastModifiedBy>
  <cp:revision>99</cp:revision>
  <dcterms:created xsi:type="dcterms:W3CDTF">2006-08-16T00:00:00Z</dcterms:created>
  <dcterms:modified xsi:type="dcterms:W3CDTF">2019-07-02T04:53:16Z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