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63" r:id="rId12"/>
    <p:sldId id="278" r:id="rId13"/>
    <p:sldId id="264" r:id="rId14"/>
    <p:sldId id="276" r:id="rId15"/>
    <p:sldId id="274" r:id="rId16"/>
    <p:sldId id="277" r:id="rId17"/>
    <p:sldId id="265" r:id="rId18"/>
    <p:sldId id="281" r:id="rId19"/>
    <p:sldId id="282" r:id="rId20"/>
    <p:sldId id="266" r:id="rId21"/>
    <p:sldId id="267" r:id="rId22"/>
    <p:sldId id="275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BDDC2F-3AE6-40C1-875F-4FF0766140E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90F7D1-940B-4C27-B9F5-0CC4E0613B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2699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DC2F-3AE6-40C1-875F-4FF0766140E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F7D1-940B-4C27-B9F5-0CC4E0613B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1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DC2F-3AE6-40C1-875F-4FF0766140E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F7D1-940B-4C27-B9F5-0CC4E0613B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9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DC2F-3AE6-40C1-875F-4FF0766140E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F7D1-940B-4C27-B9F5-0CC4E0613B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9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BDDC2F-3AE6-40C1-875F-4FF0766140E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90F7D1-940B-4C27-B9F5-0CC4E0613B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4498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DC2F-3AE6-40C1-875F-4FF0766140E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F7D1-940B-4C27-B9F5-0CC4E0613B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3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DC2F-3AE6-40C1-875F-4FF0766140E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F7D1-940B-4C27-B9F5-0CC4E0613B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5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DC2F-3AE6-40C1-875F-4FF0766140E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F7D1-940B-4C27-B9F5-0CC4E0613B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DC2F-3AE6-40C1-875F-4FF0766140E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F7D1-940B-4C27-B9F5-0CC4E0613B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7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BDDC2F-3AE6-40C1-875F-4FF0766140E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90F7D1-940B-4C27-B9F5-0CC4E0613B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86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BDDC2F-3AE6-40C1-875F-4FF0766140E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90F7D1-940B-4C27-B9F5-0CC4E0613B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674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DBDDC2F-3AE6-40C1-875F-4FF0766140E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290F7D1-940B-4C27-B9F5-0CC4E0613B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3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Sequence Diagram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Asynchronous 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Call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784" y="1981200"/>
            <a:ext cx="7080816" cy="35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6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Terms and Concepts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8" y="1529428"/>
            <a:ext cx="8458202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Messages:-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It has following kinds of messages: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b="1" dirty="0" smtClean="0"/>
              <a:t>3)Reflexive  messages:-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1800" dirty="0" smtClean="0"/>
              <a:t>* If the object sends the message to itself then it is called as ‘Reflexive message.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* It is represented by solid line with loops the lifeline of object.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2400" b="1" dirty="0" smtClean="0"/>
              <a:t> 4)Return messages:-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1800" dirty="0" smtClean="0"/>
              <a:t>* It can be used at the end of activation bar to show that control flow of activation returns to the participant that pass the original message.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* It is represent by dashed line from sender to receiver.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343400"/>
            <a:ext cx="3276600" cy="5567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6400800"/>
            <a:ext cx="3886201" cy="3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57200"/>
            <a:ext cx="3962400" cy="59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6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99471"/>
            <a:ext cx="7200900" cy="1485900"/>
          </a:xfrm>
        </p:spPr>
        <p:txBody>
          <a:bodyPr/>
          <a:lstStyle/>
          <a:p>
            <a:r>
              <a:rPr lang="en-US" sz="3600" b="1" dirty="0" smtClean="0"/>
              <a:t>Terms and Concepts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942421"/>
            <a:ext cx="8686800" cy="445725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Messages:-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has following kinds of messages: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 smtClean="0"/>
              <a:t>5)Create messages:- </a:t>
            </a:r>
            <a:r>
              <a:rPr lang="en-US" sz="2400" b="1" dirty="0"/>
              <a:t>	</a:t>
            </a:r>
            <a:r>
              <a:rPr lang="en-US" sz="1800" dirty="0" smtClean="0"/>
              <a:t>* It is used to create object during interaction.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* The object can be created by using &lt;&lt;create&gt;&gt; to indicate the timing of creation.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05200"/>
            <a:ext cx="836967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9" y="990600"/>
            <a:ext cx="8448822" cy="50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7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99471"/>
            <a:ext cx="7200900" cy="1485900"/>
          </a:xfrm>
        </p:spPr>
        <p:txBody>
          <a:bodyPr/>
          <a:lstStyle/>
          <a:p>
            <a:r>
              <a:rPr lang="en-US" sz="3600" b="1" dirty="0" smtClean="0"/>
              <a:t>Terms and Concepts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942421"/>
            <a:ext cx="8458200" cy="445725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Messages:-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b="1" dirty="0" smtClean="0"/>
              <a:t>         </a:t>
            </a:r>
            <a:r>
              <a:rPr lang="en-US" sz="2400" b="1" dirty="0"/>
              <a:t>6</a:t>
            </a:r>
            <a:r>
              <a:rPr lang="en-US" sz="2400" b="1" dirty="0" smtClean="0"/>
              <a:t>)Destroy messages:-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1800" dirty="0" smtClean="0"/>
              <a:t>* It is used to destroy the objects during interaction.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* The objects  can be terminated using &lt;&lt;destroy&gt;&gt; which points to an “x”.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* It indicates that object named message is terminated.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81400"/>
            <a:ext cx="8500744" cy="2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5" y="966289"/>
            <a:ext cx="7392265" cy="49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7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Terms and Concepts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7847" y="1403160"/>
            <a:ext cx="8216153" cy="445725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Time:-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The sequence diagram describes the order in which interaction takes place.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Time is all about ordering but not duration.</a:t>
            </a:r>
          </a:p>
          <a:p>
            <a:pPr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12861"/>
            <a:ext cx="8839200" cy="36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onditional branches in uml sequenc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701722"/>
            <a:ext cx="8005169" cy="60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66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533400"/>
            <a:ext cx="7416799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30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83" y="381000"/>
            <a:ext cx="7289801" cy="13208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Introduction to Sequence diagram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782" y="1371600"/>
            <a:ext cx="7988617" cy="344499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Sequence diagram is interaction diagram that shows the set of objects and messages send and receive by those object.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mainly emphases on time ordering and messages.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is used to illustrate the dynamic view of system. </a:t>
            </a:r>
          </a:p>
        </p:txBody>
      </p:sp>
    </p:spTree>
    <p:extLst>
      <p:ext uri="{BB962C8B-B14F-4D97-AF65-F5344CB8AC3E}">
        <p14:creationId xmlns:p14="http://schemas.microsoft.com/office/powerpoint/2010/main" val="36389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Terms and Concepts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62239"/>
            <a:ext cx="8216153" cy="445725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Event:-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When interaction take place, Events are called as build in blocks for messages and signals.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Event is created while sending and receiving message.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52800"/>
            <a:ext cx="8153400" cy="324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05800" cy="1320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Sequence diagram of Railway reservation system</a:t>
            </a:r>
            <a:endParaRPr lang="en-US" sz="3600" b="1" dirty="0"/>
          </a:p>
        </p:txBody>
      </p:sp>
      <p:pic>
        <p:nvPicPr>
          <p:cNvPr id="1026" name="Picture 2" descr="F:\my pd\Rational Rose 98\snap\railwayse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188808"/>
            <a:ext cx="7924800" cy="552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1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96" y="468381"/>
            <a:ext cx="7658100" cy="63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booking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14400" y="1523999"/>
            <a:ext cx="7619999" cy="505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42098" y="193600"/>
            <a:ext cx="7774104" cy="66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Terms and Concepts</a:t>
            </a:r>
            <a:endParaRPr 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371600"/>
            <a:ext cx="7962900" cy="3581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Objects or Participants </a:t>
            </a:r>
            <a:r>
              <a:rPr lang="en-US" sz="2800" dirty="0" smtClean="0"/>
              <a:t>:-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sequence diagram is made up of collection of participants or objects.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Participants are system parts that interact each other during sequence diagram.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participants interact with each other by sending and receiving message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object is represented by as below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u="sng" dirty="0" smtClean="0"/>
              <a:t>  </a:t>
            </a:r>
          </a:p>
          <a:p>
            <a:pPr marL="0" indent="0">
              <a:buNone/>
            </a:pPr>
            <a:r>
              <a:rPr lang="en-US" sz="2800" dirty="0" smtClean="0"/>
              <a:t>         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700682"/>
            <a:ext cx="1981200" cy="1876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5168484"/>
            <a:ext cx="1829201" cy="16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Terms and Concepts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1408278"/>
            <a:ext cx="7810500" cy="3581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Lifeline:-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Lifeline represents the existence of  an object over a period of time.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It is represented by vertical dashed line.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Most objects that appeared in ‘</a:t>
            </a:r>
            <a:r>
              <a:rPr lang="en-US" sz="2400" u="sng" dirty="0" smtClean="0"/>
              <a:t>Interaction diagram</a:t>
            </a:r>
            <a:r>
              <a:rPr lang="en-US" sz="2400" dirty="0" smtClean="0"/>
              <a:t>’ will be in existence for the duration of an interaction. So, these objects are aligned at top at top of diagram with their lifeline from top to bottom of diagram.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964657"/>
            <a:ext cx="2600000" cy="18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0850"/>
            <a:ext cx="7200900" cy="1485900"/>
          </a:xfrm>
        </p:spPr>
        <p:txBody>
          <a:bodyPr/>
          <a:lstStyle/>
          <a:p>
            <a:r>
              <a:rPr lang="en-US" sz="3600" b="1" dirty="0" smtClean="0"/>
              <a:t>Terms and Concepts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914" y="973800"/>
            <a:ext cx="8229600" cy="3581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b="1" dirty="0" smtClean="0"/>
              <a:t>Activation bar</a:t>
            </a:r>
            <a:r>
              <a:rPr lang="en-US" sz="3200" dirty="0" smtClean="0"/>
              <a:t>:-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It is also called as focus of control.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It shows the period of time during which an object is performing an action.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It is represented by tall thin rectangle: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69" y="3886200"/>
            <a:ext cx="487518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9601" y="152400"/>
            <a:ext cx="7200900" cy="1485900"/>
          </a:xfrm>
        </p:spPr>
        <p:txBody>
          <a:bodyPr/>
          <a:lstStyle/>
          <a:p>
            <a:r>
              <a:rPr lang="en-US" sz="3600" b="1" dirty="0" smtClean="0"/>
              <a:t>Terms and Concepts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6510" y="926342"/>
            <a:ext cx="8038890" cy="3581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Messages:-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interaction in a sequence diagram between the objects can be shown by using messages.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messages on sequence diagram are specifies using an arrow from participant that wants to pass the messages to the participant that receive the messages 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Messages can be flow in whatever direction required for interaction from left to right and right to left.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648201"/>
            <a:ext cx="4511084" cy="556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95246" y="5387514"/>
            <a:ext cx="4511084" cy="3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Terms and Concepts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10553"/>
            <a:ext cx="8610600" cy="3581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b="1" dirty="0" smtClean="0"/>
              <a:t>Messages:-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It has following kinds of messages: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b="1" dirty="0" smtClean="0"/>
              <a:t>1)Synchronous messages:-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dirty="0" smtClean="0"/>
              <a:t>* It is a message where the sender is blocked and waits until 	 		the receiver has finished processing of message.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sz="2800" b="1" dirty="0" smtClean="0"/>
              <a:t>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663159"/>
            <a:ext cx="5328137" cy="6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981200"/>
            <a:ext cx="7785119" cy="3962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Synchronous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Terms and Concepts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10553"/>
            <a:ext cx="8610600" cy="3581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dirty="0" smtClean="0"/>
              <a:t>Messages:-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</a:t>
            </a:r>
            <a:r>
              <a:rPr lang="en-US" sz="3200" b="1" dirty="0" smtClean="0"/>
              <a:t> 2)Asynchronous messages:-</a:t>
            </a:r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2400" dirty="0" smtClean="0"/>
              <a:t>* It is a messages where the sender is not blocked and can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continue executing.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* It is represent by solid line with half arrow.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216974"/>
            <a:ext cx="5143958" cy="4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258</TotalTime>
  <Words>403</Words>
  <Application>Microsoft Office PowerPoint</Application>
  <PresentationFormat>On-screen Show (4:3)</PresentationFormat>
  <Paragraphs>81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Franklin Gothic Book</vt:lpstr>
      <vt:lpstr>Wingdings</vt:lpstr>
      <vt:lpstr>Crop</vt:lpstr>
      <vt:lpstr>Sequence Diagram</vt:lpstr>
      <vt:lpstr>Introduction to Sequence diagram</vt:lpstr>
      <vt:lpstr>Terms and Concepts</vt:lpstr>
      <vt:lpstr>Terms and Concepts</vt:lpstr>
      <vt:lpstr>Terms and Concepts</vt:lpstr>
      <vt:lpstr>Terms and Concepts</vt:lpstr>
      <vt:lpstr>Terms and Concepts</vt:lpstr>
      <vt:lpstr>Synchronous Call</vt:lpstr>
      <vt:lpstr>Terms and Concepts</vt:lpstr>
      <vt:lpstr>Asynchronous Call</vt:lpstr>
      <vt:lpstr>Terms and Concepts</vt:lpstr>
      <vt:lpstr>PowerPoint Presentation</vt:lpstr>
      <vt:lpstr>Terms and Concepts</vt:lpstr>
      <vt:lpstr>PowerPoint Presentation</vt:lpstr>
      <vt:lpstr>Terms and Concepts</vt:lpstr>
      <vt:lpstr>PowerPoint Presentation</vt:lpstr>
      <vt:lpstr>Terms and Concepts</vt:lpstr>
      <vt:lpstr>PowerPoint Presentation</vt:lpstr>
      <vt:lpstr>PowerPoint Presentation</vt:lpstr>
      <vt:lpstr>Terms and Concepts</vt:lpstr>
      <vt:lpstr>Sequence diagram of Railway reservation system</vt:lpstr>
      <vt:lpstr>PowerPoint Presentation</vt:lpstr>
      <vt:lpstr>Order booking scenario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lc</dc:creator>
  <cp:lastModifiedBy>Admin</cp:lastModifiedBy>
  <cp:revision>35</cp:revision>
  <dcterms:created xsi:type="dcterms:W3CDTF">2015-02-22T16:24:04Z</dcterms:created>
  <dcterms:modified xsi:type="dcterms:W3CDTF">2017-02-16T03:45:52Z</dcterms:modified>
</cp:coreProperties>
</file>