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Internet of Everything - ITC802</a:t>
            </a:r>
            <a:endParaRPr lang="en-US"/>
          </a:p>
          <a:p>
            <a:r>
              <a:rPr lang="en-US"/>
              <a:t>Chapter 4</a:t>
            </a:r>
            <a:endParaRPr lang="en-US"/>
          </a:p>
          <a:p>
            <a:r>
              <a:rPr lang="en-US"/>
              <a:t>Dr. Vinayak Ashok Bharadi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History	and	context	</a:t>
            </a:r>
            <a:endParaRPr lang="en-US"/>
          </a:p>
          <a:p>
            <a:r>
              <a:rPr lang="en-US"/>
              <a:t>Node, connecting nodes, networking nodes</a:t>
            </a:r>
            <a:endParaRPr lang="en-US"/>
          </a:p>
          <a:p>
            <a:r>
              <a:rPr lang="en-US"/>
              <a:t>Securing communication, </a:t>
            </a:r>
            <a:endParaRPr lang="en-US"/>
          </a:p>
          <a:p>
            <a:r>
              <a:rPr lang="en-US"/>
              <a:t>Standards and For</a:t>
            </a:r>
            <a:endParaRPr lang="en-US"/>
          </a:p>
          <a:p>
            <a:pPr lvl="1"/>
            <a:r>
              <a:rPr lang="en-US"/>
              <a:t>Networking and the Internet </a:t>
            </a:r>
            <a:endParaRPr lang="en-US"/>
          </a:p>
          <a:p>
            <a:pPr lvl="1"/>
            <a:r>
              <a:rPr lang="en-US"/>
              <a:t>IP Addressing</a:t>
            </a:r>
            <a:endParaRPr lang="en-US"/>
          </a:p>
          <a:p>
            <a:r>
              <a:rPr lang="en-US"/>
              <a:t>Protocols - MQTT, CoAP</a:t>
            </a:r>
            <a:endParaRPr lang="en-US"/>
          </a:p>
          <a:p>
            <a:r>
              <a:rPr lang="en-US"/>
              <a:t>REST Transferring data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Wireless Sensor Networks</vt:lpstr>
      <vt:lpstr>Contents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Gaurang</dc:creator>
  <cp:lastModifiedBy>Gaurang</cp:lastModifiedBy>
  <cp:revision>2</cp:revision>
  <dcterms:created xsi:type="dcterms:W3CDTF">2020-02-04T06:21:00Z</dcterms:created>
  <dcterms:modified xsi:type="dcterms:W3CDTF">2020-02-13T10:57:55Z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1033-11.2.0.8339</vt:lpwstr>
  </property>
</Properties>
</file>