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3" r:id="rId8"/>
    <p:sldId id="264" r:id="rId9"/>
    <p:sldId id="265" r:id="rId10"/>
    <p:sldId id="266" r:id="rId11"/>
    <p:sldId id="267" r:id="rId12"/>
    <p:sldId id="268" r:id="rId13"/>
    <p:sldId id="261"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9D70-0025-46FD-9FC7-6A54AD6638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FB4519-A44E-4294-ACAA-C5FF7AD9EF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FCAEC5-57AA-414A-9366-99F5CC8130C8}"/>
              </a:ext>
            </a:extLst>
          </p:cNvPr>
          <p:cNvSpPr>
            <a:spLocks noGrp="1"/>
          </p:cNvSpPr>
          <p:nvPr>
            <p:ph type="dt" sz="half" idx="10"/>
          </p:nvPr>
        </p:nvSpPr>
        <p:spPr/>
        <p:txBody>
          <a:bodyPr/>
          <a:lstStyle/>
          <a:p>
            <a:fld id="{0378C503-E059-4170-A16D-410A5FCD1F56}" type="datetimeFigureOut">
              <a:rPr lang="en-IN" smtClean="0"/>
              <a:t>12-03-2020</a:t>
            </a:fld>
            <a:endParaRPr lang="en-IN"/>
          </a:p>
        </p:txBody>
      </p:sp>
      <p:sp>
        <p:nvSpPr>
          <p:cNvPr id="5" name="Footer Placeholder 4">
            <a:extLst>
              <a:ext uri="{FF2B5EF4-FFF2-40B4-BE49-F238E27FC236}">
                <a16:creationId xmlns:a16="http://schemas.microsoft.com/office/drawing/2014/main" id="{4FE67F35-CC97-4792-9125-F87C699A5F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349D7B-8EF8-40C8-9610-716115F90F1E}"/>
              </a:ext>
            </a:extLst>
          </p:cNvPr>
          <p:cNvSpPr>
            <a:spLocks noGrp="1"/>
          </p:cNvSpPr>
          <p:nvPr>
            <p:ph type="sldNum" sz="quarter" idx="12"/>
          </p:nvPr>
        </p:nvSpPr>
        <p:spPr/>
        <p:txBody>
          <a:bodyPr/>
          <a:lstStyle/>
          <a:p>
            <a:fld id="{2850C1A8-BA13-4A9B-B4A3-B3C20F888BA9}" type="slidenum">
              <a:rPr lang="en-IN" smtClean="0"/>
              <a:t>‹#›</a:t>
            </a:fld>
            <a:endParaRPr lang="en-IN"/>
          </a:p>
        </p:txBody>
      </p:sp>
    </p:spTree>
    <p:extLst>
      <p:ext uri="{BB962C8B-B14F-4D97-AF65-F5344CB8AC3E}">
        <p14:creationId xmlns:p14="http://schemas.microsoft.com/office/powerpoint/2010/main" val="3767833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20C25-F451-40AB-ACDC-190FB55772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57DE18-2508-4C16-B3DB-E013F46918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5B24C4-1FCF-4AB4-9AD5-682D2D3E0F95}"/>
              </a:ext>
            </a:extLst>
          </p:cNvPr>
          <p:cNvSpPr>
            <a:spLocks noGrp="1"/>
          </p:cNvSpPr>
          <p:nvPr>
            <p:ph type="dt" sz="half" idx="10"/>
          </p:nvPr>
        </p:nvSpPr>
        <p:spPr/>
        <p:txBody>
          <a:bodyPr/>
          <a:lstStyle/>
          <a:p>
            <a:fld id="{0378C503-E059-4170-A16D-410A5FCD1F56}" type="datetimeFigureOut">
              <a:rPr lang="en-IN" smtClean="0"/>
              <a:t>12-03-2020</a:t>
            </a:fld>
            <a:endParaRPr lang="en-IN"/>
          </a:p>
        </p:txBody>
      </p:sp>
      <p:sp>
        <p:nvSpPr>
          <p:cNvPr id="5" name="Footer Placeholder 4">
            <a:extLst>
              <a:ext uri="{FF2B5EF4-FFF2-40B4-BE49-F238E27FC236}">
                <a16:creationId xmlns:a16="http://schemas.microsoft.com/office/drawing/2014/main" id="{B1ECF6A7-825C-44CC-A7D1-B614E5C929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DFFBD5-02DF-402A-B5A9-84E27BA63F63}"/>
              </a:ext>
            </a:extLst>
          </p:cNvPr>
          <p:cNvSpPr>
            <a:spLocks noGrp="1"/>
          </p:cNvSpPr>
          <p:nvPr>
            <p:ph type="sldNum" sz="quarter" idx="12"/>
          </p:nvPr>
        </p:nvSpPr>
        <p:spPr/>
        <p:txBody>
          <a:bodyPr/>
          <a:lstStyle/>
          <a:p>
            <a:fld id="{2850C1A8-BA13-4A9B-B4A3-B3C20F888BA9}" type="slidenum">
              <a:rPr lang="en-IN" smtClean="0"/>
              <a:t>‹#›</a:t>
            </a:fld>
            <a:endParaRPr lang="en-IN"/>
          </a:p>
        </p:txBody>
      </p:sp>
    </p:spTree>
    <p:extLst>
      <p:ext uri="{BB962C8B-B14F-4D97-AF65-F5344CB8AC3E}">
        <p14:creationId xmlns:p14="http://schemas.microsoft.com/office/powerpoint/2010/main" val="1967402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90422E-30AE-4F2A-8D3D-3E45C7234D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284E17-D81F-4A0B-8E1D-D04E84A768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D9E04E-D994-4D64-9089-F55A88204D7D}"/>
              </a:ext>
            </a:extLst>
          </p:cNvPr>
          <p:cNvSpPr>
            <a:spLocks noGrp="1"/>
          </p:cNvSpPr>
          <p:nvPr>
            <p:ph type="dt" sz="half" idx="10"/>
          </p:nvPr>
        </p:nvSpPr>
        <p:spPr/>
        <p:txBody>
          <a:bodyPr/>
          <a:lstStyle/>
          <a:p>
            <a:fld id="{0378C503-E059-4170-A16D-410A5FCD1F56}" type="datetimeFigureOut">
              <a:rPr lang="en-IN" smtClean="0"/>
              <a:t>12-03-2020</a:t>
            </a:fld>
            <a:endParaRPr lang="en-IN"/>
          </a:p>
        </p:txBody>
      </p:sp>
      <p:sp>
        <p:nvSpPr>
          <p:cNvPr id="5" name="Footer Placeholder 4">
            <a:extLst>
              <a:ext uri="{FF2B5EF4-FFF2-40B4-BE49-F238E27FC236}">
                <a16:creationId xmlns:a16="http://schemas.microsoft.com/office/drawing/2014/main" id="{4006857F-E96A-4D0A-8C22-AAB3E55FDE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6FE613-80B4-436D-8FAC-9DE00B981802}"/>
              </a:ext>
            </a:extLst>
          </p:cNvPr>
          <p:cNvSpPr>
            <a:spLocks noGrp="1"/>
          </p:cNvSpPr>
          <p:nvPr>
            <p:ph type="sldNum" sz="quarter" idx="12"/>
          </p:nvPr>
        </p:nvSpPr>
        <p:spPr/>
        <p:txBody>
          <a:bodyPr/>
          <a:lstStyle/>
          <a:p>
            <a:fld id="{2850C1A8-BA13-4A9B-B4A3-B3C20F888BA9}" type="slidenum">
              <a:rPr lang="en-IN" smtClean="0"/>
              <a:t>‹#›</a:t>
            </a:fld>
            <a:endParaRPr lang="en-IN"/>
          </a:p>
        </p:txBody>
      </p:sp>
    </p:spTree>
    <p:extLst>
      <p:ext uri="{BB962C8B-B14F-4D97-AF65-F5344CB8AC3E}">
        <p14:creationId xmlns:p14="http://schemas.microsoft.com/office/powerpoint/2010/main" val="2713583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2BD32-0282-44D7-A0BC-3C5DFF72C4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55584E-6B8C-42E3-A7DA-94905E567A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99B30D-575E-438C-AFA5-CED3D40E01E3}"/>
              </a:ext>
            </a:extLst>
          </p:cNvPr>
          <p:cNvSpPr>
            <a:spLocks noGrp="1"/>
          </p:cNvSpPr>
          <p:nvPr>
            <p:ph type="dt" sz="half" idx="10"/>
          </p:nvPr>
        </p:nvSpPr>
        <p:spPr/>
        <p:txBody>
          <a:bodyPr/>
          <a:lstStyle/>
          <a:p>
            <a:fld id="{0378C503-E059-4170-A16D-410A5FCD1F56}" type="datetimeFigureOut">
              <a:rPr lang="en-IN" smtClean="0"/>
              <a:t>12-03-2020</a:t>
            </a:fld>
            <a:endParaRPr lang="en-IN"/>
          </a:p>
        </p:txBody>
      </p:sp>
      <p:sp>
        <p:nvSpPr>
          <p:cNvPr id="5" name="Footer Placeholder 4">
            <a:extLst>
              <a:ext uri="{FF2B5EF4-FFF2-40B4-BE49-F238E27FC236}">
                <a16:creationId xmlns:a16="http://schemas.microsoft.com/office/drawing/2014/main" id="{D0DABC8B-B454-458F-BCA9-E71A3E85D7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B27515-E504-4A8C-BFCB-B60DD48660B0}"/>
              </a:ext>
            </a:extLst>
          </p:cNvPr>
          <p:cNvSpPr>
            <a:spLocks noGrp="1"/>
          </p:cNvSpPr>
          <p:nvPr>
            <p:ph type="sldNum" sz="quarter" idx="12"/>
          </p:nvPr>
        </p:nvSpPr>
        <p:spPr/>
        <p:txBody>
          <a:bodyPr/>
          <a:lstStyle/>
          <a:p>
            <a:fld id="{2850C1A8-BA13-4A9B-B4A3-B3C20F888BA9}" type="slidenum">
              <a:rPr lang="en-IN" smtClean="0"/>
              <a:t>‹#›</a:t>
            </a:fld>
            <a:endParaRPr lang="en-IN"/>
          </a:p>
        </p:txBody>
      </p:sp>
    </p:spTree>
    <p:extLst>
      <p:ext uri="{BB962C8B-B14F-4D97-AF65-F5344CB8AC3E}">
        <p14:creationId xmlns:p14="http://schemas.microsoft.com/office/powerpoint/2010/main" val="175743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681AC-DF39-4283-B45E-681CE0B797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3A0C8E-EF9F-4C89-AB9B-C0A4C89148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F81042-DF06-456E-A483-6622961F6F5F}"/>
              </a:ext>
            </a:extLst>
          </p:cNvPr>
          <p:cNvSpPr>
            <a:spLocks noGrp="1"/>
          </p:cNvSpPr>
          <p:nvPr>
            <p:ph type="dt" sz="half" idx="10"/>
          </p:nvPr>
        </p:nvSpPr>
        <p:spPr/>
        <p:txBody>
          <a:bodyPr/>
          <a:lstStyle/>
          <a:p>
            <a:fld id="{0378C503-E059-4170-A16D-410A5FCD1F56}" type="datetimeFigureOut">
              <a:rPr lang="en-IN" smtClean="0"/>
              <a:t>12-03-2020</a:t>
            </a:fld>
            <a:endParaRPr lang="en-IN"/>
          </a:p>
        </p:txBody>
      </p:sp>
      <p:sp>
        <p:nvSpPr>
          <p:cNvPr id="5" name="Footer Placeholder 4">
            <a:extLst>
              <a:ext uri="{FF2B5EF4-FFF2-40B4-BE49-F238E27FC236}">
                <a16:creationId xmlns:a16="http://schemas.microsoft.com/office/drawing/2014/main" id="{D759BC39-5B11-4CCD-A716-845852072E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BA277F-5CA2-448E-8F89-35AD7B047FC6}"/>
              </a:ext>
            </a:extLst>
          </p:cNvPr>
          <p:cNvSpPr>
            <a:spLocks noGrp="1"/>
          </p:cNvSpPr>
          <p:nvPr>
            <p:ph type="sldNum" sz="quarter" idx="12"/>
          </p:nvPr>
        </p:nvSpPr>
        <p:spPr/>
        <p:txBody>
          <a:bodyPr/>
          <a:lstStyle/>
          <a:p>
            <a:fld id="{2850C1A8-BA13-4A9B-B4A3-B3C20F888BA9}" type="slidenum">
              <a:rPr lang="en-IN" smtClean="0"/>
              <a:t>‹#›</a:t>
            </a:fld>
            <a:endParaRPr lang="en-IN"/>
          </a:p>
        </p:txBody>
      </p:sp>
    </p:spTree>
    <p:extLst>
      <p:ext uri="{BB962C8B-B14F-4D97-AF65-F5344CB8AC3E}">
        <p14:creationId xmlns:p14="http://schemas.microsoft.com/office/powerpoint/2010/main" val="1179721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EDBE-9EFF-46D3-92D4-CFB34CDBF9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2CA881-CFF1-43B3-8C24-DFBA502AF1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0FFE85-A5A7-496D-BD65-7C1A5FABE2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341124-7C35-4012-9E2B-B0A28F1883E1}"/>
              </a:ext>
            </a:extLst>
          </p:cNvPr>
          <p:cNvSpPr>
            <a:spLocks noGrp="1"/>
          </p:cNvSpPr>
          <p:nvPr>
            <p:ph type="dt" sz="half" idx="10"/>
          </p:nvPr>
        </p:nvSpPr>
        <p:spPr/>
        <p:txBody>
          <a:bodyPr/>
          <a:lstStyle/>
          <a:p>
            <a:fld id="{0378C503-E059-4170-A16D-410A5FCD1F56}" type="datetimeFigureOut">
              <a:rPr lang="en-IN" smtClean="0"/>
              <a:t>12-03-2020</a:t>
            </a:fld>
            <a:endParaRPr lang="en-IN"/>
          </a:p>
        </p:txBody>
      </p:sp>
      <p:sp>
        <p:nvSpPr>
          <p:cNvPr id="6" name="Footer Placeholder 5">
            <a:extLst>
              <a:ext uri="{FF2B5EF4-FFF2-40B4-BE49-F238E27FC236}">
                <a16:creationId xmlns:a16="http://schemas.microsoft.com/office/drawing/2014/main" id="{9A52025C-4BB3-4AF3-A2E8-2453C7FB39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E9421C-8EA9-4C7A-9833-F4CAFED60E12}"/>
              </a:ext>
            </a:extLst>
          </p:cNvPr>
          <p:cNvSpPr>
            <a:spLocks noGrp="1"/>
          </p:cNvSpPr>
          <p:nvPr>
            <p:ph type="sldNum" sz="quarter" idx="12"/>
          </p:nvPr>
        </p:nvSpPr>
        <p:spPr/>
        <p:txBody>
          <a:bodyPr/>
          <a:lstStyle/>
          <a:p>
            <a:fld id="{2850C1A8-BA13-4A9B-B4A3-B3C20F888BA9}" type="slidenum">
              <a:rPr lang="en-IN" smtClean="0"/>
              <a:t>‹#›</a:t>
            </a:fld>
            <a:endParaRPr lang="en-IN"/>
          </a:p>
        </p:txBody>
      </p:sp>
    </p:spTree>
    <p:extLst>
      <p:ext uri="{BB962C8B-B14F-4D97-AF65-F5344CB8AC3E}">
        <p14:creationId xmlns:p14="http://schemas.microsoft.com/office/powerpoint/2010/main" val="1969977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368B-A610-4C65-9F9D-99BF2A0D81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E08E35-E3A1-4DA6-B1ED-A853E4342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ADDA6B-E969-446E-847C-1759AC6237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D8BF68-C9B6-4840-BBEA-FE8AF1F5E4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53E13C-8DDA-48AB-BFDF-207133D1CA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264ED0-06D2-47EC-ADA8-3C2EFF3A2674}"/>
              </a:ext>
            </a:extLst>
          </p:cNvPr>
          <p:cNvSpPr>
            <a:spLocks noGrp="1"/>
          </p:cNvSpPr>
          <p:nvPr>
            <p:ph type="dt" sz="half" idx="10"/>
          </p:nvPr>
        </p:nvSpPr>
        <p:spPr/>
        <p:txBody>
          <a:bodyPr/>
          <a:lstStyle/>
          <a:p>
            <a:fld id="{0378C503-E059-4170-A16D-410A5FCD1F56}" type="datetimeFigureOut">
              <a:rPr lang="en-IN" smtClean="0"/>
              <a:t>12-03-2020</a:t>
            </a:fld>
            <a:endParaRPr lang="en-IN"/>
          </a:p>
        </p:txBody>
      </p:sp>
      <p:sp>
        <p:nvSpPr>
          <p:cNvPr id="8" name="Footer Placeholder 7">
            <a:extLst>
              <a:ext uri="{FF2B5EF4-FFF2-40B4-BE49-F238E27FC236}">
                <a16:creationId xmlns:a16="http://schemas.microsoft.com/office/drawing/2014/main" id="{94D9F535-A71D-4D4A-BD23-AFD23DF2C6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A93016-F295-4A88-92FA-B977E4104801}"/>
              </a:ext>
            </a:extLst>
          </p:cNvPr>
          <p:cNvSpPr>
            <a:spLocks noGrp="1"/>
          </p:cNvSpPr>
          <p:nvPr>
            <p:ph type="sldNum" sz="quarter" idx="12"/>
          </p:nvPr>
        </p:nvSpPr>
        <p:spPr/>
        <p:txBody>
          <a:bodyPr/>
          <a:lstStyle/>
          <a:p>
            <a:fld id="{2850C1A8-BA13-4A9B-B4A3-B3C20F888BA9}" type="slidenum">
              <a:rPr lang="en-IN" smtClean="0"/>
              <a:t>‹#›</a:t>
            </a:fld>
            <a:endParaRPr lang="en-IN"/>
          </a:p>
        </p:txBody>
      </p:sp>
    </p:spTree>
    <p:extLst>
      <p:ext uri="{BB962C8B-B14F-4D97-AF65-F5344CB8AC3E}">
        <p14:creationId xmlns:p14="http://schemas.microsoft.com/office/powerpoint/2010/main" val="1296993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15AB-A55F-48BB-9D84-58C177B254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1BF6EA5-D845-4FE6-A07C-5A2B53434CCF}"/>
              </a:ext>
            </a:extLst>
          </p:cNvPr>
          <p:cNvSpPr>
            <a:spLocks noGrp="1"/>
          </p:cNvSpPr>
          <p:nvPr>
            <p:ph type="dt" sz="half" idx="10"/>
          </p:nvPr>
        </p:nvSpPr>
        <p:spPr/>
        <p:txBody>
          <a:bodyPr/>
          <a:lstStyle/>
          <a:p>
            <a:fld id="{0378C503-E059-4170-A16D-410A5FCD1F56}" type="datetimeFigureOut">
              <a:rPr lang="en-IN" smtClean="0"/>
              <a:t>12-03-2020</a:t>
            </a:fld>
            <a:endParaRPr lang="en-IN"/>
          </a:p>
        </p:txBody>
      </p:sp>
      <p:sp>
        <p:nvSpPr>
          <p:cNvPr id="4" name="Footer Placeholder 3">
            <a:extLst>
              <a:ext uri="{FF2B5EF4-FFF2-40B4-BE49-F238E27FC236}">
                <a16:creationId xmlns:a16="http://schemas.microsoft.com/office/drawing/2014/main" id="{74205D0E-7E22-45B1-974C-3B2BFE8325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4A4CF3-68FB-4A9C-B533-3C00BF41C882}"/>
              </a:ext>
            </a:extLst>
          </p:cNvPr>
          <p:cNvSpPr>
            <a:spLocks noGrp="1"/>
          </p:cNvSpPr>
          <p:nvPr>
            <p:ph type="sldNum" sz="quarter" idx="12"/>
          </p:nvPr>
        </p:nvSpPr>
        <p:spPr/>
        <p:txBody>
          <a:bodyPr/>
          <a:lstStyle/>
          <a:p>
            <a:fld id="{2850C1A8-BA13-4A9B-B4A3-B3C20F888BA9}" type="slidenum">
              <a:rPr lang="en-IN" smtClean="0"/>
              <a:t>‹#›</a:t>
            </a:fld>
            <a:endParaRPr lang="en-IN"/>
          </a:p>
        </p:txBody>
      </p:sp>
    </p:spTree>
    <p:extLst>
      <p:ext uri="{BB962C8B-B14F-4D97-AF65-F5344CB8AC3E}">
        <p14:creationId xmlns:p14="http://schemas.microsoft.com/office/powerpoint/2010/main" val="2060399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1DD116-418E-4EC2-845D-21ADB09372FC}"/>
              </a:ext>
            </a:extLst>
          </p:cNvPr>
          <p:cNvSpPr>
            <a:spLocks noGrp="1"/>
          </p:cNvSpPr>
          <p:nvPr>
            <p:ph type="dt" sz="half" idx="10"/>
          </p:nvPr>
        </p:nvSpPr>
        <p:spPr/>
        <p:txBody>
          <a:bodyPr/>
          <a:lstStyle/>
          <a:p>
            <a:fld id="{0378C503-E059-4170-A16D-410A5FCD1F56}" type="datetimeFigureOut">
              <a:rPr lang="en-IN" smtClean="0"/>
              <a:t>12-03-2020</a:t>
            </a:fld>
            <a:endParaRPr lang="en-IN"/>
          </a:p>
        </p:txBody>
      </p:sp>
      <p:sp>
        <p:nvSpPr>
          <p:cNvPr id="3" name="Footer Placeholder 2">
            <a:extLst>
              <a:ext uri="{FF2B5EF4-FFF2-40B4-BE49-F238E27FC236}">
                <a16:creationId xmlns:a16="http://schemas.microsoft.com/office/drawing/2014/main" id="{3E9AAFF5-1B25-4563-96AA-99F0F2B3AC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197E26F-7CA3-4D85-874A-4E3E0145FA81}"/>
              </a:ext>
            </a:extLst>
          </p:cNvPr>
          <p:cNvSpPr>
            <a:spLocks noGrp="1"/>
          </p:cNvSpPr>
          <p:nvPr>
            <p:ph type="sldNum" sz="quarter" idx="12"/>
          </p:nvPr>
        </p:nvSpPr>
        <p:spPr/>
        <p:txBody>
          <a:bodyPr/>
          <a:lstStyle/>
          <a:p>
            <a:fld id="{2850C1A8-BA13-4A9B-B4A3-B3C20F888BA9}" type="slidenum">
              <a:rPr lang="en-IN" smtClean="0"/>
              <a:t>‹#›</a:t>
            </a:fld>
            <a:endParaRPr lang="en-IN"/>
          </a:p>
        </p:txBody>
      </p:sp>
    </p:spTree>
    <p:extLst>
      <p:ext uri="{BB962C8B-B14F-4D97-AF65-F5344CB8AC3E}">
        <p14:creationId xmlns:p14="http://schemas.microsoft.com/office/powerpoint/2010/main" val="124608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CFD06-FAD9-4992-B29C-CDFAF81152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38FDCD-FF5F-4D09-B3FB-069683220F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F996B7-FCDD-4BE4-B7EB-52405B8CD5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D338B6-BB26-42BB-99D8-7C93969D35A3}"/>
              </a:ext>
            </a:extLst>
          </p:cNvPr>
          <p:cNvSpPr>
            <a:spLocks noGrp="1"/>
          </p:cNvSpPr>
          <p:nvPr>
            <p:ph type="dt" sz="half" idx="10"/>
          </p:nvPr>
        </p:nvSpPr>
        <p:spPr/>
        <p:txBody>
          <a:bodyPr/>
          <a:lstStyle/>
          <a:p>
            <a:fld id="{0378C503-E059-4170-A16D-410A5FCD1F56}" type="datetimeFigureOut">
              <a:rPr lang="en-IN" smtClean="0"/>
              <a:t>12-03-2020</a:t>
            </a:fld>
            <a:endParaRPr lang="en-IN"/>
          </a:p>
        </p:txBody>
      </p:sp>
      <p:sp>
        <p:nvSpPr>
          <p:cNvPr id="6" name="Footer Placeholder 5">
            <a:extLst>
              <a:ext uri="{FF2B5EF4-FFF2-40B4-BE49-F238E27FC236}">
                <a16:creationId xmlns:a16="http://schemas.microsoft.com/office/drawing/2014/main" id="{6C79AB76-A1FD-4BBF-81B6-1504DEEBFD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9A363C-629F-4CD0-A6C5-BFF349ADF945}"/>
              </a:ext>
            </a:extLst>
          </p:cNvPr>
          <p:cNvSpPr>
            <a:spLocks noGrp="1"/>
          </p:cNvSpPr>
          <p:nvPr>
            <p:ph type="sldNum" sz="quarter" idx="12"/>
          </p:nvPr>
        </p:nvSpPr>
        <p:spPr/>
        <p:txBody>
          <a:bodyPr/>
          <a:lstStyle/>
          <a:p>
            <a:fld id="{2850C1A8-BA13-4A9B-B4A3-B3C20F888BA9}" type="slidenum">
              <a:rPr lang="en-IN" smtClean="0"/>
              <a:t>‹#›</a:t>
            </a:fld>
            <a:endParaRPr lang="en-IN"/>
          </a:p>
        </p:txBody>
      </p:sp>
    </p:spTree>
    <p:extLst>
      <p:ext uri="{BB962C8B-B14F-4D97-AF65-F5344CB8AC3E}">
        <p14:creationId xmlns:p14="http://schemas.microsoft.com/office/powerpoint/2010/main" val="1221399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84ECB-D2BF-4415-8A03-CD74FC96D4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308947-DFF5-458C-8AA1-1DFB0CD6F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EA1C6F-516A-48E4-BDF9-20E019FD4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E4D59A-2A86-4AAC-BE13-1922F9B635E6}"/>
              </a:ext>
            </a:extLst>
          </p:cNvPr>
          <p:cNvSpPr>
            <a:spLocks noGrp="1"/>
          </p:cNvSpPr>
          <p:nvPr>
            <p:ph type="dt" sz="half" idx="10"/>
          </p:nvPr>
        </p:nvSpPr>
        <p:spPr/>
        <p:txBody>
          <a:bodyPr/>
          <a:lstStyle/>
          <a:p>
            <a:fld id="{0378C503-E059-4170-A16D-410A5FCD1F56}" type="datetimeFigureOut">
              <a:rPr lang="en-IN" smtClean="0"/>
              <a:t>12-03-2020</a:t>
            </a:fld>
            <a:endParaRPr lang="en-IN"/>
          </a:p>
        </p:txBody>
      </p:sp>
      <p:sp>
        <p:nvSpPr>
          <p:cNvPr id="6" name="Footer Placeholder 5">
            <a:extLst>
              <a:ext uri="{FF2B5EF4-FFF2-40B4-BE49-F238E27FC236}">
                <a16:creationId xmlns:a16="http://schemas.microsoft.com/office/drawing/2014/main" id="{848144FC-30B0-4761-A614-EB6F468682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7B69B4-EEEC-449A-A782-20E042F338AF}"/>
              </a:ext>
            </a:extLst>
          </p:cNvPr>
          <p:cNvSpPr>
            <a:spLocks noGrp="1"/>
          </p:cNvSpPr>
          <p:nvPr>
            <p:ph type="sldNum" sz="quarter" idx="12"/>
          </p:nvPr>
        </p:nvSpPr>
        <p:spPr/>
        <p:txBody>
          <a:bodyPr/>
          <a:lstStyle/>
          <a:p>
            <a:fld id="{2850C1A8-BA13-4A9B-B4A3-B3C20F888BA9}" type="slidenum">
              <a:rPr lang="en-IN" smtClean="0"/>
              <a:t>‹#›</a:t>
            </a:fld>
            <a:endParaRPr lang="en-IN"/>
          </a:p>
        </p:txBody>
      </p:sp>
    </p:spTree>
    <p:extLst>
      <p:ext uri="{BB962C8B-B14F-4D97-AF65-F5344CB8AC3E}">
        <p14:creationId xmlns:p14="http://schemas.microsoft.com/office/powerpoint/2010/main" val="2286658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F4F4DD-9C35-47F9-8D73-9DB4996173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43782C-8038-4FF9-9A67-D1D26D5490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FD75E8-D36D-4152-866E-5575B0A6AC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78C503-E059-4170-A16D-410A5FCD1F56}" type="datetimeFigureOut">
              <a:rPr lang="en-IN" smtClean="0"/>
              <a:t>12-03-2020</a:t>
            </a:fld>
            <a:endParaRPr lang="en-IN"/>
          </a:p>
        </p:txBody>
      </p:sp>
      <p:sp>
        <p:nvSpPr>
          <p:cNvPr id="5" name="Footer Placeholder 4">
            <a:extLst>
              <a:ext uri="{FF2B5EF4-FFF2-40B4-BE49-F238E27FC236}">
                <a16:creationId xmlns:a16="http://schemas.microsoft.com/office/drawing/2014/main" id="{80494A16-F09B-450B-AFA8-41E069195D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D388FC-E2DD-457C-A0F7-11ADAD8ACE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0C1A8-BA13-4A9B-B4A3-B3C20F888BA9}" type="slidenum">
              <a:rPr lang="en-IN" smtClean="0"/>
              <a:t>‹#›</a:t>
            </a:fld>
            <a:endParaRPr lang="en-IN"/>
          </a:p>
        </p:txBody>
      </p:sp>
    </p:spTree>
    <p:extLst>
      <p:ext uri="{BB962C8B-B14F-4D97-AF65-F5344CB8AC3E}">
        <p14:creationId xmlns:p14="http://schemas.microsoft.com/office/powerpoint/2010/main" val="4122189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5869E-ED7A-4A6A-BDB4-0F2EBE9BAE7A}"/>
              </a:ext>
            </a:extLst>
          </p:cNvPr>
          <p:cNvSpPr>
            <a:spLocks noGrp="1"/>
          </p:cNvSpPr>
          <p:nvPr>
            <p:ph type="ctrTitle"/>
          </p:nvPr>
        </p:nvSpPr>
        <p:spPr/>
        <p:txBody>
          <a:bodyPr/>
          <a:lstStyle/>
          <a:p>
            <a:r>
              <a:rPr lang="en-US" dirty="0"/>
              <a:t>IoT – Mobility and Setting</a:t>
            </a:r>
            <a:endParaRPr lang="en-IN" dirty="0"/>
          </a:p>
        </p:txBody>
      </p:sp>
      <p:sp>
        <p:nvSpPr>
          <p:cNvPr id="3" name="Subtitle 2">
            <a:extLst>
              <a:ext uri="{FF2B5EF4-FFF2-40B4-BE49-F238E27FC236}">
                <a16:creationId xmlns:a16="http://schemas.microsoft.com/office/drawing/2014/main" id="{7F520217-EE04-4EC7-9812-17580E5BE5E3}"/>
              </a:ext>
            </a:extLst>
          </p:cNvPr>
          <p:cNvSpPr>
            <a:spLocks noGrp="1"/>
          </p:cNvSpPr>
          <p:nvPr>
            <p:ph type="subTitle" idx="1"/>
          </p:nvPr>
        </p:nvSpPr>
        <p:spPr/>
        <p:txBody>
          <a:bodyPr/>
          <a:lstStyle/>
          <a:p>
            <a:r>
              <a:rPr lang="en-US" dirty="0"/>
              <a:t>Dr. Vinayak Ashok Bharadi</a:t>
            </a:r>
          </a:p>
          <a:p>
            <a:r>
              <a:rPr lang="en-US" dirty="0"/>
              <a:t>FAMT, IT</a:t>
            </a:r>
            <a:endParaRPr lang="en-IN" dirty="0"/>
          </a:p>
        </p:txBody>
      </p:sp>
    </p:spTree>
    <p:extLst>
      <p:ext uri="{BB962C8B-B14F-4D97-AF65-F5344CB8AC3E}">
        <p14:creationId xmlns:p14="http://schemas.microsoft.com/office/powerpoint/2010/main" val="56561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58F7E-202C-433A-B252-5597A67CE2C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F6AADAC-D92B-4E6C-B294-EBDD5E2135BA}"/>
              </a:ext>
            </a:extLst>
          </p:cNvPr>
          <p:cNvSpPr>
            <a:spLocks noGrp="1"/>
          </p:cNvSpPr>
          <p:nvPr>
            <p:ph idx="1"/>
          </p:nvPr>
        </p:nvSpPr>
        <p:spPr/>
        <p:txBody>
          <a:bodyPr/>
          <a:lstStyle/>
          <a:p>
            <a:endParaRPr lang="en-IN"/>
          </a:p>
        </p:txBody>
      </p:sp>
      <p:pic>
        <p:nvPicPr>
          <p:cNvPr id="5122" name="Picture 2" descr="Image result for Mobility Management in IoT">
            <a:extLst>
              <a:ext uri="{FF2B5EF4-FFF2-40B4-BE49-F238E27FC236}">
                <a16:creationId xmlns:a16="http://schemas.microsoft.com/office/drawing/2014/main" id="{27DEF2A3-8EC6-4BC8-8F5A-8DCAE680CD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028" y="681037"/>
            <a:ext cx="11373944" cy="549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315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716D-4510-4E13-9E5F-285C74786CA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50C4D9-333F-4C59-A725-F3A29B26A4BF}"/>
              </a:ext>
            </a:extLst>
          </p:cNvPr>
          <p:cNvSpPr>
            <a:spLocks noGrp="1"/>
          </p:cNvSpPr>
          <p:nvPr>
            <p:ph idx="1"/>
          </p:nvPr>
        </p:nvSpPr>
        <p:spPr/>
        <p:txBody>
          <a:bodyPr/>
          <a:lstStyle/>
          <a:p>
            <a:endParaRPr lang="en-IN"/>
          </a:p>
        </p:txBody>
      </p:sp>
      <p:pic>
        <p:nvPicPr>
          <p:cNvPr id="6146" name="Picture 2" descr="Image result for Mobility Management in IoT">
            <a:extLst>
              <a:ext uri="{FF2B5EF4-FFF2-40B4-BE49-F238E27FC236}">
                <a16:creationId xmlns:a16="http://schemas.microsoft.com/office/drawing/2014/main" id="{CDD6A24F-74BC-4CC6-A6F5-79F9379F29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35" y="407798"/>
            <a:ext cx="11234530" cy="604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863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03D1E-DBD4-4891-A9BF-B3EF6B89B20E}"/>
              </a:ext>
            </a:extLst>
          </p:cNvPr>
          <p:cNvSpPr>
            <a:spLocks noGrp="1"/>
          </p:cNvSpPr>
          <p:nvPr>
            <p:ph type="title"/>
          </p:nvPr>
        </p:nvSpPr>
        <p:spPr/>
        <p:txBody>
          <a:bodyPr/>
          <a:lstStyle/>
          <a:p>
            <a:r>
              <a:rPr lang="en-IN" dirty="0"/>
              <a:t>Handover management </a:t>
            </a:r>
          </a:p>
        </p:txBody>
      </p:sp>
      <p:sp>
        <p:nvSpPr>
          <p:cNvPr id="3" name="Content Placeholder 2">
            <a:extLst>
              <a:ext uri="{FF2B5EF4-FFF2-40B4-BE49-F238E27FC236}">
                <a16:creationId xmlns:a16="http://schemas.microsoft.com/office/drawing/2014/main" id="{F2CFE9FC-B6B3-4103-9920-BE96A0916016}"/>
              </a:ext>
            </a:extLst>
          </p:cNvPr>
          <p:cNvSpPr>
            <a:spLocks noGrp="1"/>
          </p:cNvSpPr>
          <p:nvPr>
            <p:ph idx="1"/>
          </p:nvPr>
        </p:nvSpPr>
        <p:spPr/>
        <p:txBody>
          <a:bodyPr/>
          <a:lstStyle/>
          <a:p>
            <a:r>
              <a:rPr lang="en-US" dirty="0"/>
              <a:t>Handover management enables the network to keep active connections during the Mobile Terminal (MT) movement or even balance the network load evenly among different areas</a:t>
            </a:r>
          </a:p>
          <a:p>
            <a:r>
              <a:rPr lang="en-US" dirty="0"/>
              <a:t>In a network-controlled handover, the network decides based on the measurements of the received radio signal from the MTs at a number of APs.</a:t>
            </a:r>
            <a:endParaRPr lang="en-IN" dirty="0"/>
          </a:p>
        </p:txBody>
      </p:sp>
    </p:spTree>
    <p:extLst>
      <p:ext uri="{BB962C8B-B14F-4D97-AF65-F5344CB8AC3E}">
        <p14:creationId xmlns:p14="http://schemas.microsoft.com/office/powerpoint/2010/main" val="3491184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D84C6-2D70-4BEE-836E-E8B653FDC781}"/>
              </a:ext>
            </a:extLst>
          </p:cNvPr>
          <p:cNvSpPr>
            <a:spLocks noGrp="1"/>
          </p:cNvSpPr>
          <p:nvPr>
            <p:ph type="title"/>
          </p:nvPr>
        </p:nvSpPr>
        <p:spPr/>
        <p:txBody>
          <a:bodyPr/>
          <a:lstStyle/>
          <a:p>
            <a:r>
              <a:rPr lang="en-US" dirty="0"/>
              <a:t>IPv4 vs IPv6</a:t>
            </a:r>
            <a:endParaRPr lang="en-IN" dirty="0"/>
          </a:p>
        </p:txBody>
      </p:sp>
      <p:sp>
        <p:nvSpPr>
          <p:cNvPr id="3" name="Content Placeholder 2">
            <a:extLst>
              <a:ext uri="{FF2B5EF4-FFF2-40B4-BE49-F238E27FC236}">
                <a16:creationId xmlns:a16="http://schemas.microsoft.com/office/drawing/2014/main" id="{B6615D3A-E8F2-4B91-B6AE-BF09664FBC3D}"/>
              </a:ext>
            </a:extLst>
          </p:cNvPr>
          <p:cNvSpPr>
            <a:spLocks noGrp="1"/>
          </p:cNvSpPr>
          <p:nvPr>
            <p:ph idx="1"/>
          </p:nvPr>
        </p:nvSpPr>
        <p:spPr>
          <a:xfrm>
            <a:off x="838200" y="1338470"/>
            <a:ext cx="10515600" cy="5327373"/>
          </a:xfrm>
        </p:spPr>
        <p:txBody>
          <a:bodyPr>
            <a:normAutofit fontScale="85000" lnSpcReduction="20000"/>
          </a:bodyPr>
          <a:lstStyle/>
          <a:p>
            <a:r>
              <a:rPr lang="en-US" dirty="0"/>
              <a:t>Efficient routing is achieved by using flexible address (hierarchical) and fragmentation at source host and discover the path’s of a maximum of transmission unit (MUT).</a:t>
            </a:r>
          </a:p>
          <a:p>
            <a:r>
              <a:rPr lang="en-US" dirty="0"/>
              <a:t>Efficient packet processing is achieved by removing the checksum process and the options from the IP header. The checksum is put in the extension field to make IP header more flexible for mobility.</a:t>
            </a:r>
          </a:p>
          <a:p>
            <a:r>
              <a:rPr lang="en-US" dirty="0"/>
              <a:t>Improved security by using the IPsec protocol achieves better security than IPv4.</a:t>
            </a:r>
          </a:p>
          <a:p>
            <a:r>
              <a:rPr lang="en-US" dirty="0"/>
              <a:t>Auto-configuration helps in getting care of addresses.</a:t>
            </a:r>
          </a:p>
          <a:p>
            <a:r>
              <a:rPr lang="en-US" dirty="0"/>
              <a:t>More addresses space: space to cover the high demands of addresses in the next 20 years. This is due to the vast growth of Internet devices.</a:t>
            </a:r>
          </a:p>
          <a:p>
            <a:r>
              <a:rPr lang="en-US" dirty="0"/>
              <a:t>End-to-end transparency: as a result, to the vast address of IPv6, the nodes can communicate directly (end-to-end). It increases the security and performance.</a:t>
            </a:r>
          </a:p>
          <a:p>
            <a:r>
              <a:rPr lang="en-US" dirty="0"/>
              <a:t>In addition to the aforementioned features, there are some other features such as easy managements, multi-cast process for using bandwidth in an efficient way (directed data flows), and scalability make the IPv6 more suitable for mobility applications.</a:t>
            </a:r>
          </a:p>
          <a:p>
            <a:endParaRPr lang="en-IN" dirty="0"/>
          </a:p>
        </p:txBody>
      </p:sp>
    </p:spTree>
    <p:extLst>
      <p:ext uri="{BB962C8B-B14F-4D97-AF65-F5344CB8AC3E}">
        <p14:creationId xmlns:p14="http://schemas.microsoft.com/office/powerpoint/2010/main" val="149457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274BB-9170-41CC-891D-C94C686691C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1A5433C-45F8-4A93-8B82-663054CD020C}"/>
              </a:ext>
            </a:extLst>
          </p:cNvPr>
          <p:cNvSpPr>
            <a:spLocks noGrp="1"/>
          </p:cNvSpPr>
          <p:nvPr>
            <p:ph idx="1"/>
          </p:nvPr>
        </p:nvSpPr>
        <p:spPr/>
        <p:txBody>
          <a:bodyPr/>
          <a:lstStyle/>
          <a:p>
            <a:endParaRPr lang="en-IN"/>
          </a:p>
        </p:txBody>
      </p:sp>
      <p:pic>
        <p:nvPicPr>
          <p:cNvPr id="1026" name="Picture 2" descr="Image result for Ipv6 Header">
            <a:extLst>
              <a:ext uri="{FF2B5EF4-FFF2-40B4-BE49-F238E27FC236}">
                <a16:creationId xmlns:a16="http://schemas.microsoft.com/office/drawing/2014/main" id="{6A60EB79-CB69-4DF3-BDED-42887B0B7C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283" y="365124"/>
            <a:ext cx="8427865" cy="5662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038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79DE5-C01C-4FC1-8077-92D3304B490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0B4D8DE-7CC3-41D7-AC2F-0DF5AF94BA3B}"/>
              </a:ext>
            </a:extLst>
          </p:cNvPr>
          <p:cNvSpPr>
            <a:spLocks noGrp="1"/>
          </p:cNvSpPr>
          <p:nvPr>
            <p:ph idx="1"/>
          </p:nvPr>
        </p:nvSpPr>
        <p:spPr/>
        <p:txBody>
          <a:bodyPr/>
          <a:lstStyle/>
          <a:p>
            <a:endParaRPr lang="en-IN"/>
          </a:p>
        </p:txBody>
      </p:sp>
      <p:pic>
        <p:nvPicPr>
          <p:cNvPr id="2050" name="Picture 2" descr="Image result for IoT Data formats">
            <a:extLst>
              <a:ext uri="{FF2B5EF4-FFF2-40B4-BE49-F238E27FC236}">
                <a16:creationId xmlns:a16="http://schemas.microsoft.com/office/drawing/2014/main" id="{615080AD-A385-4D2F-9815-335E8F7F7E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710" y="1135373"/>
            <a:ext cx="8926580" cy="5041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784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3BCB6-0487-4765-9073-D2ACA7D226BE}"/>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8B738277-02CF-486E-9AF8-D78558AD98D8}"/>
              </a:ext>
            </a:extLst>
          </p:cNvPr>
          <p:cNvSpPr>
            <a:spLocks noGrp="1"/>
          </p:cNvSpPr>
          <p:nvPr>
            <p:ph idx="1"/>
          </p:nvPr>
        </p:nvSpPr>
        <p:spPr/>
        <p:txBody>
          <a:bodyPr>
            <a:normAutofit/>
          </a:bodyPr>
          <a:lstStyle/>
          <a:p>
            <a:r>
              <a:rPr lang="en-US" dirty="0"/>
              <a:t>Introduction</a:t>
            </a:r>
          </a:p>
          <a:p>
            <a:r>
              <a:rPr lang="en-US" dirty="0"/>
              <a:t>Localization</a:t>
            </a:r>
          </a:p>
          <a:p>
            <a:r>
              <a:rPr lang="en-US" dirty="0"/>
              <a:t>Mobility Management  </a:t>
            </a:r>
          </a:p>
          <a:p>
            <a:r>
              <a:rPr lang="en-US" dirty="0"/>
              <a:t>Localization and handover management</a:t>
            </a:r>
          </a:p>
          <a:p>
            <a:r>
              <a:rPr lang="en-US" dirty="0"/>
              <a:t>Technology considerations	</a:t>
            </a:r>
          </a:p>
          <a:p>
            <a:r>
              <a:rPr lang="en-US" dirty="0"/>
              <a:t>Identification of IOT (Data    formats ,IPV6- identifiers and locators, tag etc.)</a:t>
            </a:r>
            <a:endParaRPr lang="en-IN" dirty="0"/>
          </a:p>
        </p:txBody>
      </p:sp>
    </p:spTree>
    <p:extLst>
      <p:ext uri="{BB962C8B-B14F-4D97-AF65-F5344CB8AC3E}">
        <p14:creationId xmlns:p14="http://schemas.microsoft.com/office/powerpoint/2010/main" val="1484961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1EA9-F09C-4CC6-8048-5868FC79F0B6}"/>
              </a:ext>
            </a:extLst>
          </p:cNvPr>
          <p:cNvSpPr>
            <a:spLocks noGrp="1"/>
          </p:cNvSpPr>
          <p:nvPr>
            <p:ph type="title"/>
          </p:nvPr>
        </p:nvSpPr>
        <p:spPr/>
        <p:txBody>
          <a:bodyPr/>
          <a:lstStyle/>
          <a:p>
            <a:r>
              <a:rPr lang="en-US" dirty="0"/>
              <a:t>Localization</a:t>
            </a:r>
            <a:endParaRPr lang="en-IN" dirty="0"/>
          </a:p>
        </p:txBody>
      </p:sp>
      <p:sp>
        <p:nvSpPr>
          <p:cNvPr id="3" name="Content Placeholder 2">
            <a:extLst>
              <a:ext uri="{FF2B5EF4-FFF2-40B4-BE49-F238E27FC236}">
                <a16:creationId xmlns:a16="http://schemas.microsoft.com/office/drawing/2014/main" id="{C15C5BDB-A769-4EE3-B1E4-B198A6838575}"/>
              </a:ext>
            </a:extLst>
          </p:cNvPr>
          <p:cNvSpPr>
            <a:spLocks noGrp="1"/>
          </p:cNvSpPr>
          <p:nvPr>
            <p:ph idx="1"/>
          </p:nvPr>
        </p:nvSpPr>
        <p:spPr/>
        <p:txBody>
          <a:bodyPr/>
          <a:lstStyle/>
          <a:p>
            <a:r>
              <a:rPr lang="en-US" dirty="0"/>
              <a:t>Traditional location technique such as GPS cannot be used in WSNs directly, as its costly requirement of sophisticated equipment and high energy consumption, which have greatly constrained the application scale of WSNs. </a:t>
            </a:r>
          </a:p>
          <a:p>
            <a:r>
              <a:rPr lang="en-US" dirty="0"/>
              <a:t>In WSNs energy conservation has been considered as the core issue and thus the costs as well as size of node should be as small as possible, to apply into large-scale applications for a long time. </a:t>
            </a:r>
          </a:p>
          <a:p>
            <a:r>
              <a:rPr lang="en-US" dirty="0"/>
              <a:t>To address this issue, many localization algorithms developed do not use GPS technique directly, but employ it as an assistance in some cases, and more efforts are made on the excavation of WSNs itself.</a:t>
            </a:r>
            <a:endParaRPr lang="en-IN" dirty="0"/>
          </a:p>
        </p:txBody>
      </p:sp>
    </p:spTree>
    <p:extLst>
      <p:ext uri="{BB962C8B-B14F-4D97-AF65-F5344CB8AC3E}">
        <p14:creationId xmlns:p14="http://schemas.microsoft.com/office/powerpoint/2010/main" val="3738348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CEB73-2C53-4157-8791-BE9A982DB5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273437-FD35-46DE-A37D-EA83AEC8F7E2}"/>
              </a:ext>
            </a:extLst>
          </p:cNvPr>
          <p:cNvSpPr>
            <a:spLocks noGrp="1"/>
          </p:cNvSpPr>
          <p:nvPr>
            <p:ph idx="1"/>
          </p:nvPr>
        </p:nvSpPr>
        <p:spPr/>
        <p:txBody>
          <a:bodyPr/>
          <a:lstStyle/>
          <a:p>
            <a:r>
              <a:rPr lang="en-IN" dirty="0"/>
              <a:t>range-based localization - </a:t>
            </a:r>
            <a:r>
              <a:rPr lang="en-US" dirty="0"/>
              <a:t>needs extra hardware to accomplish ranging, and then utilizes some algorithm to calculate coordinates</a:t>
            </a:r>
            <a:endParaRPr lang="en-IN" dirty="0"/>
          </a:p>
          <a:p>
            <a:r>
              <a:rPr lang="en-IN" dirty="0"/>
              <a:t>range-free localization - </a:t>
            </a:r>
            <a:r>
              <a:rPr lang="en-US" dirty="0"/>
              <a:t>exploits the characteristics of network connectivity  </a:t>
            </a:r>
            <a:endParaRPr lang="en-IN" dirty="0"/>
          </a:p>
        </p:txBody>
      </p:sp>
    </p:spTree>
    <p:extLst>
      <p:ext uri="{BB962C8B-B14F-4D97-AF65-F5344CB8AC3E}">
        <p14:creationId xmlns:p14="http://schemas.microsoft.com/office/powerpoint/2010/main" val="342757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66EEF-4F53-4C6F-AE0A-3859A8D11F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87CE5A-A15E-4C0F-B67E-C8A355787C94}"/>
              </a:ext>
            </a:extLst>
          </p:cNvPr>
          <p:cNvSpPr>
            <a:spLocks noGrp="1"/>
          </p:cNvSpPr>
          <p:nvPr>
            <p:ph idx="1"/>
          </p:nvPr>
        </p:nvSpPr>
        <p:spPr/>
        <p:txBody>
          <a:bodyPr>
            <a:normAutofit/>
          </a:bodyPr>
          <a:lstStyle/>
          <a:p>
            <a:r>
              <a:rPr lang="en-US" sz="2400" dirty="0"/>
              <a:t>Range Based algorithms calculate location information from range based measurement techniques like Received Signal Strength (RSS), Time of Arrival (</a:t>
            </a:r>
            <a:r>
              <a:rPr lang="en-US" sz="2400" dirty="0" err="1"/>
              <a:t>ToA</a:t>
            </a:r>
            <a:r>
              <a:rPr lang="en-US" sz="2400" dirty="0"/>
              <a:t>), Time Difference of Arrival (</a:t>
            </a:r>
            <a:r>
              <a:rPr lang="en-US" sz="2400" dirty="0" err="1"/>
              <a:t>TDoA</a:t>
            </a:r>
            <a:r>
              <a:rPr lang="en-US" sz="2400" dirty="0"/>
              <a:t>) and Angle of Arrival (</a:t>
            </a:r>
            <a:r>
              <a:rPr lang="en-US" sz="2400" dirty="0" err="1"/>
              <a:t>AoA</a:t>
            </a:r>
            <a:r>
              <a:rPr lang="en-US" sz="2400" dirty="0"/>
              <a:t>).</a:t>
            </a:r>
          </a:p>
          <a:p>
            <a:r>
              <a:rPr lang="en-US" sz="2400" dirty="0"/>
              <a:t>Range free algorithms calculate the location information from the connectivity information. Some physical measurement based Localization schemes are classified as Coarse-Grained and Fine-Grained</a:t>
            </a:r>
            <a:endParaRPr lang="en-IN" sz="2400" dirty="0"/>
          </a:p>
        </p:txBody>
      </p:sp>
      <p:pic>
        <p:nvPicPr>
          <p:cNvPr id="4" name="Picture 3">
            <a:extLst>
              <a:ext uri="{FF2B5EF4-FFF2-40B4-BE49-F238E27FC236}">
                <a16:creationId xmlns:a16="http://schemas.microsoft.com/office/drawing/2014/main" id="{78BD7B0B-5F76-4AE8-A8CD-4755340541EA}"/>
              </a:ext>
            </a:extLst>
          </p:cNvPr>
          <p:cNvPicPr>
            <a:picLocks noChangeAspect="1"/>
          </p:cNvPicPr>
          <p:nvPr/>
        </p:nvPicPr>
        <p:blipFill>
          <a:blip r:embed="rId2"/>
          <a:stretch>
            <a:fillRect/>
          </a:stretch>
        </p:blipFill>
        <p:spPr>
          <a:xfrm>
            <a:off x="1745352" y="4001294"/>
            <a:ext cx="8701295" cy="2668884"/>
          </a:xfrm>
          <a:prstGeom prst="rect">
            <a:avLst/>
          </a:prstGeom>
        </p:spPr>
      </p:pic>
    </p:spTree>
    <p:extLst>
      <p:ext uri="{BB962C8B-B14F-4D97-AF65-F5344CB8AC3E}">
        <p14:creationId xmlns:p14="http://schemas.microsoft.com/office/powerpoint/2010/main" val="986740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ACAD0-1CC2-4809-93AE-B19F4AF956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CD123E-5D26-4BB2-9909-6AE02C3D1D19}"/>
              </a:ext>
            </a:extLst>
          </p:cNvPr>
          <p:cNvSpPr>
            <a:spLocks noGrp="1"/>
          </p:cNvSpPr>
          <p:nvPr>
            <p:ph idx="1"/>
          </p:nvPr>
        </p:nvSpPr>
        <p:spPr/>
        <p:txBody>
          <a:bodyPr/>
          <a:lstStyle/>
          <a:p>
            <a:endParaRPr lang="en-IN"/>
          </a:p>
        </p:txBody>
      </p:sp>
      <p:pic>
        <p:nvPicPr>
          <p:cNvPr id="1028" name="Picture 4">
            <a:extLst>
              <a:ext uri="{FF2B5EF4-FFF2-40B4-BE49-F238E27FC236}">
                <a16:creationId xmlns:a16="http://schemas.microsoft.com/office/drawing/2014/main" id="{EA7EE6A2-EA4D-4BF6-8A36-1F1974555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048" y="242955"/>
            <a:ext cx="8941904" cy="6372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154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5B68D-2E1B-4E6A-9BEF-B44807C2818E}"/>
              </a:ext>
            </a:extLst>
          </p:cNvPr>
          <p:cNvSpPr>
            <a:spLocks noGrp="1"/>
          </p:cNvSpPr>
          <p:nvPr>
            <p:ph type="title"/>
          </p:nvPr>
        </p:nvSpPr>
        <p:spPr/>
        <p:txBody>
          <a:bodyPr/>
          <a:lstStyle/>
          <a:p>
            <a:r>
              <a:rPr lang="en-US" dirty="0"/>
              <a:t>Mobility Management  </a:t>
            </a:r>
            <a:endParaRPr lang="en-IN" dirty="0"/>
          </a:p>
        </p:txBody>
      </p:sp>
      <p:sp>
        <p:nvSpPr>
          <p:cNvPr id="3" name="Content Placeholder 2">
            <a:extLst>
              <a:ext uri="{FF2B5EF4-FFF2-40B4-BE49-F238E27FC236}">
                <a16:creationId xmlns:a16="http://schemas.microsoft.com/office/drawing/2014/main" id="{FFB6D603-20FA-42F3-AB95-68C31B1C49B6}"/>
              </a:ext>
            </a:extLst>
          </p:cNvPr>
          <p:cNvSpPr>
            <a:spLocks noGrp="1"/>
          </p:cNvSpPr>
          <p:nvPr>
            <p:ph idx="1"/>
          </p:nvPr>
        </p:nvSpPr>
        <p:spPr/>
        <p:txBody>
          <a:bodyPr/>
          <a:lstStyle/>
          <a:p>
            <a:r>
              <a:rPr lang="en-US" b="1" dirty="0"/>
              <a:t>Mobility management</a:t>
            </a:r>
            <a:r>
              <a:rPr lang="en-US" dirty="0"/>
              <a:t> is one of the major functions of a GSM or a UMTS network that allows </a:t>
            </a:r>
            <a:r>
              <a:rPr lang="en-US" b="1" dirty="0"/>
              <a:t>mobile</a:t>
            </a:r>
            <a:r>
              <a:rPr lang="en-US" dirty="0"/>
              <a:t> phones to work. The aim of </a:t>
            </a:r>
            <a:r>
              <a:rPr lang="en-US" b="1" dirty="0"/>
              <a:t>mobility management</a:t>
            </a:r>
            <a:r>
              <a:rPr lang="en-US" dirty="0"/>
              <a:t> is to track where the subscribers are, allowing calls, SMS and other </a:t>
            </a:r>
            <a:r>
              <a:rPr lang="en-US" b="1" dirty="0"/>
              <a:t>mobile</a:t>
            </a:r>
            <a:r>
              <a:rPr lang="en-US" dirty="0"/>
              <a:t> phone services to be delivered to them.</a:t>
            </a:r>
            <a:endParaRPr lang="en-IN" dirty="0"/>
          </a:p>
        </p:txBody>
      </p:sp>
      <p:pic>
        <p:nvPicPr>
          <p:cNvPr id="2050" name="Picture 2" descr="Image result for Mobility Management">
            <a:extLst>
              <a:ext uri="{FF2B5EF4-FFF2-40B4-BE49-F238E27FC236}">
                <a16:creationId xmlns:a16="http://schemas.microsoft.com/office/drawing/2014/main" id="{710E3666-2356-408F-B3A1-11353E9D30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628" y="3764639"/>
            <a:ext cx="5484743" cy="2728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398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Mobility Management">
            <a:extLst>
              <a:ext uri="{FF2B5EF4-FFF2-40B4-BE49-F238E27FC236}">
                <a16:creationId xmlns:a16="http://schemas.microsoft.com/office/drawing/2014/main" id="{A9CD6A83-D268-4ECC-A388-CC27C4CAC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184" y="245580"/>
            <a:ext cx="9296549" cy="6300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922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Mobility Management in IoT">
            <a:extLst>
              <a:ext uri="{FF2B5EF4-FFF2-40B4-BE49-F238E27FC236}">
                <a16:creationId xmlns:a16="http://schemas.microsoft.com/office/drawing/2014/main" id="{96B76062-F249-4091-A47C-615874804A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289" y="626234"/>
            <a:ext cx="11791422" cy="56055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C3B4B83-A06C-410A-AADF-3E98C8941BE8}"/>
              </a:ext>
            </a:extLst>
          </p:cNvPr>
          <p:cNvSpPr txBox="1"/>
          <p:nvPr/>
        </p:nvSpPr>
        <p:spPr>
          <a:xfrm>
            <a:off x="3293165" y="256902"/>
            <a:ext cx="5605670" cy="369332"/>
          </a:xfrm>
          <a:prstGeom prst="rect">
            <a:avLst/>
          </a:prstGeom>
          <a:noFill/>
        </p:spPr>
        <p:txBody>
          <a:bodyPr wrap="square" rtlCol="0">
            <a:spAutoFit/>
          </a:bodyPr>
          <a:lstStyle/>
          <a:p>
            <a:r>
              <a:rPr lang="en-US" dirty="0"/>
              <a:t>Enterprise Mobility Management</a:t>
            </a:r>
            <a:endParaRPr lang="en-IN" dirty="0"/>
          </a:p>
        </p:txBody>
      </p:sp>
    </p:spTree>
    <p:extLst>
      <p:ext uri="{BB962C8B-B14F-4D97-AF65-F5344CB8AC3E}">
        <p14:creationId xmlns:p14="http://schemas.microsoft.com/office/powerpoint/2010/main" val="3292975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539</Words>
  <Application>Microsoft Office PowerPoint</Application>
  <PresentationFormat>Widescreen</PresentationFormat>
  <Paragraphs>32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IoT – Mobility and Setting</vt:lpstr>
      <vt:lpstr>Contents</vt:lpstr>
      <vt:lpstr>Localization</vt:lpstr>
      <vt:lpstr>PowerPoint Presentation</vt:lpstr>
      <vt:lpstr>PowerPoint Presentation</vt:lpstr>
      <vt:lpstr>PowerPoint Presentation</vt:lpstr>
      <vt:lpstr>Mobility Management  </vt:lpstr>
      <vt:lpstr>PowerPoint Presentation</vt:lpstr>
      <vt:lpstr>PowerPoint Presentation</vt:lpstr>
      <vt:lpstr>PowerPoint Presentation</vt:lpstr>
      <vt:lpstr>PowerPoint Presentation</vt:lpstr>
      <vt:lpstr>Handover management </vt:lpstr>
      <vt:lpstr>IPv4 vs IPv6</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 Mobility and Setting</dc:title>
  <dc:creator>Dr. Vinayak Bharadi</dc:creator>
  <cp:lastModifiedBy>Dr. Vinayak Bharadi</cp:lastModifiedBy>
  <cp:revision>12</cp:revision>
  <dcterms:created xsi:type="dcterms:W3CDTF">2020-03-09T06:49:07Z</dcterms:created>
  <dcterms:modified xsi:type="dcterms:W3CDTF">2020-03-12T04:43:54Z</dcterms:modified>
</cp:coreProperties>
</file>