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3C4-5044-4AE2-AE6A-B420AE2D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AEF3-D145-4639-8F0D-2B4B4623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D2A1-ECC6-45E0-8F1C-10693682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F9B1-4FB9-4368-A3BA-8345B35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A9AF-307E-47B5-BB2B-A3431910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A7C6-8B8E-4912-8CD1-0A3D407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F91C-C4BB-4C4D-ABF7-C27821E1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A69C-CC56-4A9C-A28B-84FB47ED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62EB-5696-49D9-AAF7-F00B4084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43C8-CFCA-4EC5-8C05-7A188FE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A98E-FDB1-4B3E-BC7A-E231D2C0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51B57-C1CC-4A85-BE1E-BD1B6262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A722-22ED-43D5-A3E3-FFD11DFB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8D91-C3A7-4E58-BBD0-A9BF1606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2345-65A8-4A51-82DC-C9E4765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9E00-0251-4D43-8B91-91FA5DC5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27-8843-47B4-BDEA-F152B551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A8AD-4480-49EB-B9C2-B1784941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BBCB-B2CC-4673-AF48-30BF0F0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9F88-245D-4691-A3A6-8105C7B9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5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7C78-2716-424F-99C2-7A312920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52D6-4A74-49E8-8E31-358851D8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D00E-4795-4D33-890F-DFB6CA4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48FC-2890-4B83-A43E-3A31BDEB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CD17-C2A9-4F90-965B-B76323A0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80D1-C496-42E3-A47D-FC042B8E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848-C85D-4622-8BA1-5D3253FE5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45883-05D9-4EBE-8A02-99FB8736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C87F-DD03-4B01-8FC2-77630529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C389-646F-48E0-847E-0397FB2D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81B23-ED23-45E1-A60F-D3D8B277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89B3-7E25-42D2-9A49-E3565D89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F42D-A471-4EF4-A8E3-A04A6986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D046-FD36-4604-BE09-FFB2A83EC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389-A338-46D8-B578-33A46DE01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D181A-8EC3-48AD-909A-2242AE2B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F3063-022D-4AF7-867D-E0E1C9F6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553D0-AF47-4EA5-A93B-7C99DD9F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0330A-8654-40BD-BB14-2890C3C3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4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3854-32D5-47CE-BBBD-7DA7F93F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F2B37-9F80-44A9-8BCC-C01FD866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F288C-DDB7-4B93-A4D9-512966D6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CD41-C548-4BD8-86E0-F8D6CF58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0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134D-B5D9-4C14-B49A-9ADA6509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325F-AE24-4F41-870C-CC860F47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A862-9360-45B4-96FE-637FA928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6A59-65BA-488E-B236-B41E3A98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8294-3320-4382-A395-630155B3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ABC93-1640-4871-890A-F99C387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C3FD-FAAD-4861-819A-CDC39968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19C-8F29-43D0-A5F8-330AD30F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1881-3676-438B-8517-45E0CACD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5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4BDD-4574-4CAD-BF2F-140BEBE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59C09-04D3-4676-B44C-DC1EF04BA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23ADC-8889-411F-89FD-7F5681427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986F-19E7-4594-9C0E-6155B54B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9EFB-F353-412F-8F34-118B42B7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222DA-2007-4BDA-9A25-025799A7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C68AB-151C-44FF-9F3E-8D6EC70A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A1EEF-2424-4E6C-9F71-E79AC0E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1BCF-AEB8-46F1-8C60-C35A9C91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230F-F7DF-47AA-A450-B4DB7DE0A97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B4F2-62EF-4ED5-B54D-2D5D6DE7E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D4B-C9FB-4F8E-803D-67098AEA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C0CD-F45B-41B8-B89F-C9A4423D9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5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D4EF-AAE3-4049-9C97-B96DBEDB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6 -Data Analytics for</a:t>
            </a:r>
            <a:br>
              <a:rPr lang="en-IN" dirty="0"/>
            </a:br>
            <a:r>
              <a:rPr lang="en-US" dirty="0"/>
              <a:t>IoE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4D013-25BC-4DBA-88D9-2F182A171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Vinayak A Bharadi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6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11D4-2BC2-4B45-9BBA-2A9174F6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B023-F0DF-41C6-A932-2DB2B89C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Introduction,	</a:t>
            </a:r>
          </a:p>
          <a:p>
            <a:r>
              <a:rPr lang="en-US" dirty="0"/>
              <a:t>Apache Hadoop,</a:t>
            </a:r>
            <a:endParaRPr lang="en-IN" dirty="0"/>
          </a:p>
          <a:p>
            <a:r>
              <a:rPr lang="en-US" dirty="0"/>
              <a:t>Using Hadoop MapReduce for Batch Data Analysis</a:t>
            </a:r>
          </a:p>
          <a:p>
            <a:r>
              <a:rPr lang="en-US" dirty="0"/>
              <a:t>Apache Oozie , Apache Spark, Apache Storm, </a:t>
            </a:r>
          </a:p>
          <a:p>
            <a:r>
              <a:rPr lang="en-US" dirty="0"/>
              <a:t>Using Apache Storm for Real-time Data Analysis, </a:t>
            </a:r>
          </a:p>
          <a:p>
            <a:r>
              <a:rPr lang="en-US" dirty="0"/>
              <a:t>Structural Health Monitoring-Case Study, </a:t>
            </a:r>
          </a:p>
          <a:p>
            <a:r>
              <a:rPr lang="en-US" dirty="0"/>
              <a:t>Tools for IoT:- </a:t>
            </a:r>
          </a:p>
          <a:p>
            <a:pPr lvl="1"/>
            <a:r>
              <a:rPr lang="en-US" dirty="0"/>
              <a:t>Chef, Chef-Case Studies,  </a:t>
            </a:r>
          </a:p>
          <a:p>
            <a:pPr lvl="1"/>
            <a:r>
              <a:rPr lang="en-US" dirty="0"/>
              <a:t>Puppet, Puppet Case Study </a:t>
            </a:r>
          </a:p>
          <a:p>
            <a:pPr lvl="1"/>
            <a:r>
              <a:rPr lang="en-US" dirty="0"/>
              <a:t>Multi-tier Deployment, </a:t>
            </a:r>
          </a:p>
          <a:p>
            <a:pPr lvl="1"/>
            <a:r>
              <a:rPr lang="en-US" dirty="0"/>
              <a:t>NETCONF-YANG Case  Studies,</a:t>
            </a:r>
            <a:endParaRPr lang="en-IN" dirty="0"/>
          </a:p>
          <a:p>
            <a:pPr lvl="1"/>
            <a:r>
              <a:rPr lang="en-US" dirty="0"/>
              <a:t>IoT Code Generator.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9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600E-BDB8-4EB0-A1AB-39DDC115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2AE3-B715-49F9-AE20-DA95B318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IoT Data formats">
            <a:extLst>
              <a:ext uri="{FF2B5EF4-FFF2-40B4-BE49-F238E27FC236}">
                <a16:creationId xmlns:a16="http://schemas.microsoft.com/office/drawing/2014/main" id="{64585777-DD62-4D10-B392-4989A1FD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19" y="1039653"/>
            <a:ext cx="7987845" cy="477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93E4-7936-44DF-907C-2D10EF1F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3A5D-339E-45DA-BAEE-3CEF26C5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verything you need to know about Data Mining">
            <a:extLst>
              <a:ext uri="{FF2B5EF4-FFF2-40B4-BE49-F238E27FC236}">
                <a16:creationId xmlns:a16="http://schemas.microsoft.com/office/drawing/2014/main" id="{BAF79EA4-99FA-4F37-923C-76FF582A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63" y="681037"/>
            <a:ext cx="10494602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4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5D63-CCF3-4CA5-86E2-B7E4782B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3214-E6D9-4E4B-B6BF-2AC3EB82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Everything you need to know about Data Mining">
            <a:extLst>
              <a:ext uri="{FF2B5EF4-FFF2-40B4-BE49-F238E27FC236}">
                <a16:creationId xmlns:a16="http://schemas.microsoft.com/office/drawing/2014/main" id="{CD87B743-8220-4D59-8AA6-1148D2768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8" b="10851"/>
          <a:stretch/>
        </p:blipFill>
        <p:spPr bwMode="auto">
          <a:xfrm>
            <a:off x="2537312" y="-1"/>
            <a:ext cx="6827735" cy="675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2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6 -Data Analytics for IoE</vt:lpstr>
      <vt:lpstr>Contents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IoE</dc:title>
  <dc:creator>Dr. Vinayak Bharadi</dc:creator>
  <cp:lastModifiedBy>Dr. Vinayak Bharadi</cp:lastModifiedBy>
  <cp:revision>6</cp:revision>
  <dcterms:created xsi:type="dcterms:W3CDTF">2020-03-09T10:57:56Z</dcterms:created>
  <dcterms:modified xsi:type="dcterms:W3CDTF">2020-03-13T05:38:34Z</dcterms:modified>
</cp:coreProperties>
</file>