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EF947-3F7B-4A19-A184-9948CB40E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837F61-BABC-49A1-897A-DFE330E51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A87BC9-CA02-43A5-9BA1-A529C71E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6549-B9AA-45FE-BA8D-A842F2F39E5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954C73-C4FB-4A59-B5B5-6357DE4A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87094A-176D-4B01-BB30-7C1FEE32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17AD-0007-4591-B80D-F29145341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48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26F32-BDAC-483B-955A-A83E2373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222320-9AB4-4CAC-9DF3-C48FBA998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72B891-0ACE-48CB-A109-47B4E977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6549-B9AA-45FE-BA8D-A842F2F39E5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FF4123-0151-43BF-B725-09BE1960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74D369-D0B1-49D0-ADBE-A823B0F4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17AD-0007-4591-B80D-F29145341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64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BF3818-9748-447F-9D8E-C0142913C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8BC03-4719-4F99-A39E-832BF524E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25ADA9-4313-42F6-A646-4AF1EC67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6549-B9AA-45FE-BA8D-A842F2F39E5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2E4149-1B92-4D99-A6C3-8A06A6D1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A4E883-8182-4A85-992C-3D13998D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17AD-0007-4591-B80D-F29145341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93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5D37C-2FCC-40D4-8922-FE969F08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7CB16C-E377-4D51-A96B-23E1D422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E1F874-6AEB-413C-AAD6-61D69F5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6549-B9AA-45FE-BA8D-A842F2F39E5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A82CE9-0FE4-4B1E-9635-4961DE90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C08FF9-ACB1-4DE7-96D4-374AF814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17AD-0007-4591-B80D-F29145341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66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1C0F2-4CCF-4F34-9DB2-F7655EE78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C1327C-19DC-40C8-90C4-A2A691FE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8FBEDB-0110-49C0-AC39-316F2DB6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6549-B9AA-45FE-BA8D-A842F2F39E5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E7363B-03BE-40FA-A9CB-0C4B2E07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E88BCF-D080-4448-A1A8-FDDBBCC2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17AD-0007-4591-B80D-F29145341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71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4DE00-E47D-4C0A-9AE8-B58B5E7A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12B7A-44EE-4FF6-9C70-E375A3B73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EADF93-C4C6-4E5E-870B-218FEDABF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426820-D434-443E-A100-726F6BC1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6549-B9AA-45FE-BA8D-A842F2F39E5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6E9F46-DC29-4030-89CB-776A4C07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6E88DB-F4F4-4AE4-804B-2FCB55FD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17AD-0007-4591-B80D-F29145341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0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8FFA8-02BF-417C-B0B1-147D2527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A91B20-322F-4887-BE48-60D7626C8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E645AA-F145-4EEC-9A86-3CFACEC3B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B52FA5-D891-4ECC-BB22-257D139AD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137B63-5C99-4CC8-A776-FFE655F00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DAE50D0-93C1-4F33-8145-3DC3CC50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6549-B9AA-45FE-BA8D-A842F2F39E5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C79493C-9759-451D-8C29-AD73AF0C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BDE1317-9B45-4A45-8BAB-CE6D9ADF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17AD-0007-4591-B80D-F29145341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90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E0353-8C2C-421A-B4DC-BF18A581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75B362-93AB-4493-97EF-0D19A0DB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6549-B9AA-45FE-BA8D-A842F2F39E5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06A1F2-A6FB-4AF1-9C86-6D425C1B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D11B9B-6913-42FB-B465-7E4ED41C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17AD-0007-4591-B80D-F29145341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42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DD4C431-F49C-48E5-923E-9EB1418E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6549-B9AA-45FE-BA8D-A842F2F39E5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8EDF500-9146-4128-978E-F8AD4249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8E643D-5485-4D1C-A0CB-E917BB85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17AD-0007-4591-B80D-F29145341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45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DB676-B82E-4209-AF5D-6B94CFCC5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FDAC1F-EA5A-4CD1-959A-2455AB95E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AEF1D-1FC4-4147-990C-B12232A61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8E740B-D292-427B-9A5C-E21DE595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6549-B9AA-45FE-BA8D-A842F2F39E5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4408C9-11E8-4A38-BCCE-A90FD761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B649EF-1C5E-49BA-BEB9-E5C96E34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17AD-0007-4591-B80D-F29145341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45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83FE4-5A7B-414D-B0E3-16DB869B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E40E64-D8AF-4D4C-9DEC-36283AF94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83F157-3E99-447B-A9D0-3565EDE2B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2E1C49-645B-46EA-B84E-3C10AC22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6549-B9AA-45FE-BA8D-A842F2F39E5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FD6A2B-DC06-44D4-A06B-883E80D3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697E38-23F0-4711-A6BB-EEAB9CEB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17AD-0007-4591-B80D-F29145341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9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5A6B11C-7869-4324-8EFF-174829C8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7AC1EF-F0C6-4146-BB9D-59CD5FE51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CA2E8A-9453-4AA5-AA02-413B2947B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D6549-B9AA-45FE-BA8D-A842F2F39E5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674233-4795-4799-A700-73C3313EA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6CB08B-0841-47F4-8019-BB9356219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417AD-0007-4591-B80D-F29145341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87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CF7FF-5237-41F9-8020-30CA262F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pt-BR" sz="6600" dirty="0">
              <a:solidFill>
                <a:schemeClr val="bg1"/>
              </a:solidFill>
              <a:latin typeface="Bodoni Bk BT" panose="02070603070706020303" pitchFamily="18" charset="0"/>
            </a:endParaRPr>
          </a:p>
        </p:txBody>
      </p:sp>
      <p:pic>
        <p:nvPicPr>
          <p:cNvPr id="2050" name="Picture 2" descr="Simply the React framework | Josivan Ribeiro da Silva">
            <a:extLst>
              <a:ext uri="{FF2B5EF4-FFF2-40B4-BE49-F238E27FC236}">
                <a16:creationId xmlns:a16="http://schemas.microsoft.com/office/drawing/2014/main" id="{DA7D8213-F5F0-4B56-9C74-91FE1F02B7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47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icheiro:Corinthians simbolo.png – Wikipédia, a enciclopédia livre">
            <a:extLst>
              <a:ext uri="{FF2B5EF4-FFF2-40B4-BE49-F238E27FC236}">
                <a16:creationId xmlns:a16="http://schemas.microsoft.com/office/drawing/2014/main" id="{380BC8BF-3CCA-4A81-AC4E-6B15E7763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" y="0"/>
            <a:ext cx="635075" cy="80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483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CF7FF-5237-41F9-8020-30CA262F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Bodoni Bk BT" panose="02070603070706020303" pitchFamily="18" charset="0"/>
              </a:rPr>
              <a:t>REACT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EE3B9-D3DE-4A48-B55B-8FE5C06B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 React é uma biblioteca JavaScript usada para construir interfaces de usuário, focando na criação de componentes reutilizáveis e reativas. Ele se baseia no conceito de </a:t>
            </a:r>
            <a:r>
              <a:rPr lang="pt-BR" i="1" dirty="0">
                <a:solidFill>
                  <a:schemeClr val="bg1"/>
                </a:solidFill>
              </a:rPr>
              <a:t>Virtual DOM</a:t>
            </a:r>
            <a:r>
              <a:rPr lang="pt-BR" dirty="0">
                <a:solidFill>
                  <a:schemeClr val="bg1"/>
                </a:solidFill>
              </a:rPr>
              <a:t> para otimizar a renderização das páginas.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Voltado para o </a:t>
            </a:r>
            <a:r>
              <a:rPr lang="pt-BR" dirty="0" err="1">
                <a:solidFill>
                  <a:schemeClr val="bg1"/>
                </a:solidFill>
              </a:rPr>
              <a:t>FrontEnd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074" name="Picture 2" descr="Ficheiro:Corinthians simbolo.png – Wikipédia, a enciclopédia livre">
            <a:extLst>
              <a:ext uri="{FF2B5EF4-FFF2-40B4-BE49-F238E27FC236}">
                <a16:creationId xmlns:a16="http://schemas.microsoft.com/office/drawing/2014/main" id="{53D8B9B6-DAEB-491F-A534-034C30CBB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25" y="80211"/>
            <a:ext cx="1270150" cy="161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5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5F6B6D-5F21-49BF-A073-0B9368CFC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Alta performance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Reutilização de componentes</a:t>
            </a:r>
            <a:r>
              <a:rPr lang="pt-BR" sz="2400" dirty="0">
                <a:solidFill>
                  <a:schemeClr val="bg1"/>
                </a:solidFill>
              </a:rPr>
              <a:t>: A criação de componentes modulares facilita a manutenção e escalabilidade do código.</a:t>
            </a:r>
          </a:p>
        </p:txBody>
      </p:sp>
      <p:pic>
        <p:nvPicPr>
          <p:cNvPr id="4098" name="Picture 2" descr="Ficheiro:Corinthians simbolo.png – Wikipédia, a enciclopédia livre">
            <a:extLst>
              <a:ext uri="{FF2B5EF4-FFF2-40B4-BE49-F238E27FC236}">
                <a16:creationId xmlns:a16="http://schemas.microsoft.com/office/drawing/2014/main" id="{91896E20-EA83-4906-8C4A-910EB811D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326" y="119773"/>
            <a:ext cx="1238948" cy="157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4666D45-8BFC-4314-BCBD-95F3F0E60DE4}"/>
              </a:ext>
            </a:extLst>
          </p:cNvPr>
          <p:cNvSpPr txBox="1">
            <a:spLocks/>
          </p:cNvSpPr>
          <p:nvPr/>
        </p:nvSpPr>
        <p:spPr>
          <a:xfrm>
            <a:off x="838200" y="2901155"/>
            <a:ext cx="98961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Principais Desvantagens do React: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BD612FB-F822-4606-BC47-D4CC5328D20A}"/>
              </a:ext>
            </a:extLst>
          </p:cNvPr>
          <p:cNvSpPr txBox="1">
            <a:spLocks/>
          </p:cNvSpPr>
          <p:nvPr/>
        </p:nvSpPr>
        <p:spPr>
          <a:xfrm>
            <a:off x="838200" y="4091781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>
                <a:solidFill>
                  <a:schemeClr val="bg1"/>
                </a:solidFill>
              </a:rPr>
              <a:t>Falta de estrutura completa</a:t>
            </a:r>
            <a:r>
              <a:rPr lang="pt-BR" sz="2400" dirty="0">
                <a:solidFill>
                  <a:schemeClr val="bg1"/>
                </a:solidFill>
              </a:rPr>
              <a:t>: O React por si só não fornece soluções prontas para gerenciamento de estado, roteamento, etc. (mas pode ser complementado com bibliotecas como </a:t>
            </a:r>
            <a:r>
              <a:rPr lang="pt-BR" sz="2400" dirty="0" err="1">
                <a:solidFill>
                  <a:schemeClr val="bg1"/>
                </a:solidFill>
              </a:rPr>
              <a:t>Redux</a:t>
            </a:r>
            <a:r>
              <a:rPr lang="pt-BR" sz="2400" dirty="0">
                <a:solidFill>
                  <a:schemeClr val="bg1"/>
                </a:solidFill>
              </a:rPr>
              <a:t> ou React </a:t>
            </a:r>
            <a:r>
              <a:rPr lang="pt-BR" sz="2400" dirty="0" err="1">
                <a:solidFill>
                  <a:schemeClr val="bg1"/>
                </a:solidFill>
              </a:rPr>
              <a:t>Router</a:t>
            </a:r>
            <a:r>
              <a:rPr lang="pt-BR" sz="2400" dirty="0">
                <a:solidFill>
                  <a:schemeClr val="bg1"/>
                </a:solidFill>
              </a:rPr>
              <a:t>).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Documentação extensa</a:t>
            </a:r>
            <a:r>
              <a:rPr lang="pt-BR" sz="2400" dirty="0">
                <a:solidFill>
                  <a:schemeClr val="bg1"/>
                </a:solidFill>
              </a:rPr>
              <a:t>: Para novos desenvolvedores, a quantidade de recursos pode ser um pouco avassaladora.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48AFB0A4-DB48-419E-8DD2-378C02E43519}"/>
              </a:ext>
            </a:extLst>
          </p:cNvPr>
          <p:cNvSpPr txBox="1">
            <a:spLocks/>
          </p:cNvSpPr>
          <p:nvPr/>
        </p:nvSpPr>
        <p:spPr>
          <a:xfrm>
            <a:off x="838200" y="432593"/>
            <a:ext cx="98961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/>
                </a:solidFill>
                <a:latin typeface="Bodoni Bk BT" panose="02070603070706020303" pitchFamily="18" charset="0"/>
              </a:rPr>
              <a:t>Principais Vantagens do React:</a:t>
            </a:r>
          </a:p>
        </p:txBody>
      </p:sp>
    </p:spTree>
    <p:extLst>
      <p:ext uri="{BB962C8B-B14F-4D97-AF65-F5344CB8AC3E}">
        <p14:creationId xmlns:p14="http://schemas.microsoft.com/office/powerpoint/2010/main" val="65955025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D4C3C-D29D-4289-9CD2-B1E7CA4B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96126" cy="1325563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odoni Bk BT" panose="02070603070706020303" pitchFamily="18" charset="0"/>
              </a:rPr>
              <a:t>Exemplos de aplicações conhecidas</a:t>
            </a:r>
            <a:r>
              <a:rPr lang="pt-BR" dirty="0">
                <a:solidFill>
                  <a:schemeClr val="bg1"/>
                </a:solidFill>
                <a:latin typeface="Bodoni Bk BT" panose="02070603070706020303" pitchFamily="18" charset="0"/>
              </a:rPr>
              <a:t>:</a:t>
            </a:r>
          </a:p>
        </p:txBody>
      </p:sp>
      <p:pic>
        <p:nvPicPr>
          <p:cNvPr id="4098" name="Picture 2" descr="Ficheiro:Corinthians simbolo.png – Wikipédia, a enciclopédia livre">
            <a:extLst>
              <a:ext uri="{FF2B5EF4-FFF2-40B4-BE49-F238E27FC236}">
                <a16:creationId xmlns:a16="http://schemas.microsoft.com/office/drawing/2014/main" id="{91896E20-EA83-4906-8C4A-910EB811D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515" y="1197839"/>
            <a:ext cx="2452285" cy="310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27D5DAA-D4CD-483F-880D-326A88618C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52189"/>
            <a:ext cx="83857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Facebook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Instagram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WhatsApp Web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548640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E0AD8-5293-43ED-8014-0F9D32B9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Bodoni Bk BT" panose="02070603070706020303" pitchFamily="18" charset="0"/>
              </a:rPr>
              <a:t>Trecho de código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A2E2A6-E567-4B19-A818-BC1038A9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11063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import React from 'react';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function App()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return (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&lt;div&gt;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&lt;h1&gt;Hello, World!&lt;/h1&gt;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&lt;/div&gt;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export default App;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20798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Bodoni Bk BT</vt:lpstr>
      <vt:lpstr>Calibri</vt:lpstr>
      <vt:lpstr>Calibri Light</vt:lpstr>
      <vt:lpstr>Tema do Office</vt:lpstr>
      <vt:lpstr>Apresentação do PowerPoint</vt:lpstr>
      <vt:lpstr>REACT</vt:lpstr>
      <vt:lpstr>Apresentação do PowerPoint</vt:lpstr>
      <vt:lpstr>Exemplos de aplicações conhecidas:</vt:lpstr>
      <vt:lpstr>Trecho de código básico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Anelise Barbosa Patrocinio</dc:creator>
  <cp:lastModifiedBy>Anelise Barbosa Patrocinio</cp:lastModifiedBy>
  <cp:revision>4</cp:revision>
  <dcterms:created xsi:type="dcterms:W3CDTF">2025-02-11T13:17:53Z</dcterms:created>
  <dcterms:modified xsi:type="dcterms:W3CDTF">2025-02-11T13:44:42Z</dcterms:modified>
</cp:coreProperties>
</file>