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9E49-B023-4EB6-9D6A-2B308CA21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4A754-14D5-44BF-98B2-A4F417897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124FC-3CF3-4DFD-BD46-D5DF4E8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E55D3-A223-4596-8106-4DCC9A64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5690-6635-45D2-B2D2-690DD6DF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D99BB-2DC9-40B8-B68C-603734A7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7A2523-FB61-4D71-999F-EEB7418B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CFCF4-D76A-4EEC-ADA5-FE8B5B14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EAFA6-072F-45DB-9C71-F9063FD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371F5-00BC-455E-AB10-73E30701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8BF7B-0698-4B3F-82E1-C1DE4802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4D972-7E6C-4B1C-B597-E08DC7AB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7C4FD-C364-40B7-BE4C-46DC84F3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D888E-28A1-4964-8C54-DEBD2E2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C9077-CF4A-4120-8F1C-02F01AAD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577BF-0499-4521-9CBC-DF4ABD7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531B5-2D6C-49C0-B4E9-8193CCDD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277AC-42B2-49D7-9907-E2EBF04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B2052-5314-4890-8DFF-E233AA4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38E7F-FF9E-4113-8A3B-51CBDCDC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E2B65-F763-482B-9E9D-21AC0B0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DB863-F8A2-477D-BB1F-9890F179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FF1E3-917D-49E3-AFCA-1C84EC7C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A917E-74B7-4DA0-8086-343E98A4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9B1FF-DD26-42BB-A045-359EEB4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83A4-DC74-4563-833A-8B572A5B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9F16B-DF8E-43F7-8E8F-E0D839BDC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A85D0-ECA1-4709-91F6-81DF7FEF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35518-3468-45F0-B7FC-4BF854B0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F4FBC-B386-4729-BFEE-A9F8918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311C9-05AA-47B8-A541-499DEB2A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6EE0-6938-49BC-8BA9-24B892FA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CFF3F6-70F4-468F-8924-3A196704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A29C24-1232-45E9-AECB-1088F4EC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345062-8D0D-4D00-B5E7-034712D9C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8FA786-C985-4433-B0D4-81688911F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53D84E-D325-4291-AC25-F333CEF3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B3B15-62D4-40D1-B402-8661CD1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66B2AD-D622-4378-88D8-747F2F15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9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F7DE-A42B-4F88-B6A4-06D12E5A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4137D5-5906-4E45-8FCB-175F1F60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F0DA40-3CC6-4483-927F-7D3D3E2B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FBAA76-4D5D-46BB-9AF5-BDB745A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3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7B9086-DCAA-4296-8098-B6D3EA57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1549E8-2C66-4181-8F49-2ECD30F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3CE21C-31C4-4244-B731-C78CC7BF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CF0E-8042-4520-8948-A9EF274F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2DC7E-4EDA-48E4-A2B4-1F9DFAA0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E3405A-6733-41DF-B5B1-F29DF274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C6770-30E0-4D1A-B600-57A8832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6FF18C-7D16-495E-9663-44983E22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D2DD48-887E-425E-ABCB-E4D61193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4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FCB1B-22A4-485A-85FA-BD078FC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EA78F4-55B8-4F0F-8494-556A82A06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0F4A4A-E9AF-40C3-9018-3D7FC54D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A0406E-1AD5-41A7-8F4D-6E15BD71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39B0FC-E504-4DA8-A495-8431284B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06B241-F4E0-4DA9-A580-041A9A4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DD7B2D-8F64-4529-8272-65A7E1EB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B51F7-6203-4E52-8459-21CBA4BB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D16A9-C304-4A62-A0F0-D0723A1F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74AC-8FF8-4949-952F-BB6915090709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FCCAE-77CD-4F14-8104-B7D9BF9C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C0085-96BF-4B8C-A4E1-E0735B45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98B9-98BD-4D1A-A306-C9E5845B5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pel de Parede Clean 3D | Papel Adesivo | Bem Colar">
            <a:extLst>
              <a:ext uri="{FF2B5EF4-FFF2-40B4-BE49-F238E27FC236}">
                <a16:creationId xmlns:a16="http://schemas.microsoft.com/office/drawing/2014/main" id="{681E3161-D906-4CA2-9625-830D6645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936745-DF25-4978-8D13-AE2AED9D0497}"/>
              </a:ext>
            </a:extLst>
          </p:cNvPr>
          <p:cNvSpPr/>
          <p:nvPr/>
        </p:nvSpPr>
        <p:spPr>
          <a:xfrm>
            <a:off x="4107543" y="1592667"/>
            <a:ext cx="48913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Angular é um framework de desenvolvimento web open-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mantido pelo Google. Ele é usado principalmente para criar aplicações web dinâmicas e complexas, sendo uma das ferramentas mais populares para o desenvolvimento de aplicações de página única (SPA). A primeira versão do Angular foi lançada em 2010, mas a versão moderna, conhecida como Angular 2+, foi reescrita e lançada em 2016, com mudanças significativas em relação ao AngularJS (a versão anterior).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9DD2504-5B22-473F-9C10-C7EB8DDAF4B5}"/>
              </a:ext>
            </a:extLst>
          </p:cNvPr>
          <p:cNvSpPr/>
          <p:nvPr/>
        </p:nvSpPr>
        <p:spPr>
          <a:xfrm>
            <a:off x="5975958" y="728438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B6EC5B5-1BB8-4620-97A1-E885B5EA8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92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242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47692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92801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82994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43518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61635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0609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48766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280631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170708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48125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60074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02215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5972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9792BD70-749F-4F92-8025-24831445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9" y="6703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pel de Parede Clean 3D | Papel Adesivo | Bem Colar">
            <a:extLst>
              <a:ext uri="{FF2B5EF4-FFF2-40B4-BE49-F238E27FC236}">
                <a16:creationId xmlns:a16="http://schemas.microsoft.com/office/drawing/2014/main" id="{E2054E3B-1169-474C-82D3-31738A67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0BE666E-EF69-4F45-BF19-C391C6D13C1F}"/>
              </a:ext>
            </a:extLst>
          </p:cNvPr>
          <p:cNvSpPr/>
          <p:nvPr/>
        </p:nvSpPr>
        <p:spPr>
          <a:xfrm>
            <a:off x="3206894" y="2331292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 propósito principal do Angular é fornecer uma plataforma robusta e estruturada para o desenvolvimento de aplicações web dinâmicas e complexas de maneira eficiente e escalável. Tendo como suas características principais aCriação de Aplicações Web Dinâmicas, Estrutura Completa e Consistente, Modularidade e Escalabilidade, Desempenho e Otimização.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3C9798-1D08-4012-84C8-00C65D5FFC4A}"/>
              </a:ext>
            </a:extLst>
          </p:cNvPr>
          <p:cNvSpPr/>
          <p:nvPr/>
        </p:nvSpPr>
        <p:spPr>
          <a:xfrm>
            <a:off x="3605542" y="965591"/>
            <a:ext cx="5086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 é o 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principal do framework?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6CB096-C8F8-490E-8486-3AF6903D4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287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50373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84615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12954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37944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31504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90306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54480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541376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66043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60115588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362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1436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6365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51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19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apel de Parede Clean 3D | Papel Adesivo | Bem Colar">
            <a:extLst>
              <a:ext uri="{FF2B5EF4-FFF2-40B4-BE49-F238E27FC236}">
                <a16:creationId xmlns:a16="http://schemas.microsoft.com/office/drawing/2014/main" id="{3E9E175B-3708-4ABC-9FB1-864EDBA9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C97AAE4-0765-4073-911A-0D29DC82C98C}"/>
              </a:ext>
            </a:extLst>
          </p:cNvPr>
          <p:cNvSpPr/>
          <p:nvPr/>
        </p:nvSpPr>
        <p:spPr>
          <a:xfrm>
            <a:off x="3402057" y="622595"/>
            <a:ext cx="6110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Ele é voltado para frontend, backend ou ambos?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F7DF88-6497-490E-811D-9BE738B518BE}"/>
              </a:ext>
            </a:extLst>
          </p:cNvPr>
          <p:cNvSpPr/>
          <p:nvPr/>
        </p:nvSpPr>
        <p:spPr>
          <a:xfrm>
            <a:off x="-112500" y="1157626"/>
            <a:ext cx="7029115" cy="1210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24A110-0BEC-428A-A69A-D6FEABA14DF2}"/>
              </a:ext>
            </a:extLst>
          </p:cNvPr>
          <p:cNvSpPr/>
          <p:nvPr/>
        </p:nvSpPr>
        <p:spPr>
          <a:xfrm>
            <a:off x="1553028" y="1762843"/>
            <a:ext cx="8548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é um framework voltado principalmente para o front-end.</a:t>
            </a:r>
          </a:p>
          <a:p>
            <a:pPr algn="ctr"/>
            <a:r>
              <a:rPr lang="pt-BR" b="1" dirty="0"/>
              <a:t>Ele é utilizado para o desenvolvimento de interfaces de usuário (UI) dinâmicas e interativas em aplicações web,</a:t>
            </a:r>
          </a:p>
          <a:p>
            <a:pPr algn="ctr"/>
            <a:r>
              <a:rPr lang="pt-BR" b="1" dirty="0"/>
              <a:t> ou seja, para o desenvolvimento da camada que o usuário vê e interage no navegador.</a:t>
            </a:r>
          </a:p>
          <a:p>
            <a:pPr algn="ctr"/>
            <a:r>
              <a:rPr lang="pt-BR" b="1" dirty="0"/>
              <a:t>Tendo como seu principal propósito permitir o desenvolvimento de aplicações web interativas, onde você define e</a:t>
            </a:r>
          </a:p>
          <a:p>
            <a:pPr algn="ctr"/>
            <a:r>
              <a:rPr lang="pt-BR" b="1" dirty="0"/>
              <a:t> manipula os componentes da interface (como botões, formulários, listas, etc.) de forma eficiente e organizada.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06CF544-44CC-40E2-A340-5F723BB0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85812"/>
              </p:ext>
            </p:extLst>
          </p:nvPr>
        </p:nvGraphicFramePr>
        <p:xfrm>
          <a:off x="-1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865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0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473427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0242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5277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1978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52531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4126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330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0678460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914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6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8997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5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08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pel de Parede Clean 3D | Papel Adesivo | Bem Colar">
            <a:extLst>
              <a:ext uri="{FF2B5EF4-FFF2-40B4-BE49-F238E27FC236}">
                <a16:creationId xmlns:a16="http://schemas.microsoft.com/office/drawing/2014/main" id="{B14517A9-5407-4678-A056-B6F06BD2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BFF08DE-69DE-4D9B-9E6B-C6E8D261BDC9}"/>
              </a:ext>
            </a:extLst>
          </p:cNvPr>
          <p:cNvSpPr/>
          <p:nvPr/>
        </p:nvSpPr>
        <p:spPr>
          <a:xfrm>
            <a:off x="-212521" y="18652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Completa e Integrada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Desempenho e Escalabilidade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Roteamento Integrado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Injeção de Dependências (DI)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Comunidade e Suporte Corporativo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Testabilidade</a:t>
            </a:r>
          </a:p>
          <a:p>
            <a:pPr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C9392A-35E0-445D-8B9B-0CC9CA60482B}"/>
              </a:ext>
            </a:extLst>
          </p:cNvPr>
          <p:cNvSpPr/>
          <p:nvPr/>
        </p:nvSpPr>
        <p:spPr>
          <a:xfrm>
            <a:off x="1654909" y="501134"/>
            <a:ext cx="2884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Vantagens do Angular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2D366E-BF4E-4548-A7B1-60D09EBC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851" y="1973758"/>
            <a:ext cx="451807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 de Aprendizado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Pesado em Performance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Sintaxe Complexa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Atualizações e Quebra de Código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Tamanho do Framework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Flexibilidade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5D87E7-1369-4138-9A4A-69F0D27EC6AA}"/>
              </a:ext>
            </a:extLst>
          </p:cNvPr>
          <p:cNvSpPr/>
          <p:nvPr/>
        </p:nvSpPr>
        <p:spPr>
          <a:xfrm>
            <a:off x="6747124" y="501134"/>
            <a:ext cx="334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Desvantagens do Angular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C94394F-0219-4942-8BCC-62EA8CA9C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07182"/>
              </p:ext>
            </p:extLst>
          </p:nvPr>
        </p:nvGraphicFramePr>
        <p:xfrm>
          <a:off x="-1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865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0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473427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0242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5277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1978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52531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4126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330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0678460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914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8997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5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3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pel de Parede Clean 3D | Papel Adesivo | Bem Colar">
            <a:extLst>
              <a:ext uri="{FF2B5EF4-FFF2-40B4-BE49-F238E27FC236}">
                <a16:creationId xmlns:a16="http://schemas.microsoft.com/office/drawing/2014/main" id="{A7612990-3009-4C3B-81E3-52CE46A7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D3F4E81-BCA8-4DC4-AD9A-34C5B4627EB8}"/>
              </a:ext>
            </a:extLst>
          </p:cNvPr>
          <p:cNvSpPr/>
          <p:nvPr/>
        </p:nvSpPr>
        <p:spPr>
          <a:xfrm>
            <a:off x="5574061" y="3059668"/>
            <a:ext cx="104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5C8E9B-9C00-4CB1-ABC9-674951C6DED9}"/>
              </a:ext>
            </a:extLst>
          </p:cNvPr>
          <p:cNvSpPr/>
          <p:nvPr/>
        </p:nvSpPr>
        <p:spPr>
          <a:xfrm>
            <a:off x="5452234" y="218537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D825BB-F584-49CA-A272-A1D499054B40}"/>
              </a:ext>
            </a:extLst>
          </p:cNvPr>
          <p:cNvSpPr/>
          <p:nvPr/>
        </p:nvSpPr>
        <p:spPr>
          <a:xfrm>
            <a:off x="5586885" y="1463293"/>
            <a:ext cx="88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3EC116-EA37-4A90-942C-36142858E24D}"/>
              </a:ext>
            </a:extLst>
          </p:cNvPr>
          <p:cNvSpPr/>
          <p:nvPr/>
        </p:nvSpPr>
        <p:spPr>
          <a:xfrm>
            <a:off x="5516352" y="4677425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Upwork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F8938C-D335-46B5-BBC8-9004B7ADA9B1}"/>
              </a:ext>
            </a:extLst>
          </p:cNvPr>
          <p:cNvSpPr/>
          <p:nvPr/>
        </p:nvSpPr>
        <p:spPr>
          <a:xfrm>
            <a:off x="5651005" y="389576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BMW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1973907-6457-42EB-B586-78D8EB17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701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865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0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473427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0242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5277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1978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52531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4126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330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0678460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914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6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997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50989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6602C644-FB31-46D4-9835-3DBFA3AB3315}"/>
              </a:ext>
            </a:extLst>
          </p:cNvPr>
          <p:cNvSpPr/>
          <p:nvPr/>
        </p:nvSpPr>
        <p:spPr>
          <a:xfrm>
            <a:off x="2813209" y="34307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Exemplos de aplicações conhecidas que utilizam esse framework.</a:t>
            </a:r>
          </a:p>
        </p:txBody>
      </p:sp>
    </p:spTree>
    <p:extLst>
      <p:ext uri="{BB962C8B-B14F-4D97-AF65-F5344CB8AC3E}">
        <p14:creationId xmlns:p14="http://schemas.microsoft.com/office/powerpoint/2010/main" val="3081888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pel de Parede Clean 3D | Papel Adesivo | Bem Colar">
            <a:extLst>
              <a:ext uri="{FF2B5EF4-FFF2-40B4-BE49-F238E27FC236}">
                <a16:creationId xmlns:a16="http://schemas.microsoft.com/office/drawing/2014/main" id="{E7B1A5C9-E5C5-49D7-B434-B3B1CA1F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D7725AC-6A06-4D09-9645-C1AC2C8E3600}"/>
              </a:ext>
            </a:extLst>
          </p:cNvPr>
          <p:cNvSpPr/>
          <p:nvPr/>
        </p:nvSpPr>
        <p:spPr>
          <a:xfrm>
            <a:off x="3947885" y="1937604"/>
            <a:ext cx="5457371" cy="2862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C4509C-7950-4908-A43E-5BEE0A58E01C}"/>
              </a:ext>
            </a:extLst>
          </p:cNvPr>
          <p:cNvSpPr/>
          <p:nvPr/>
        </p:nvSpPr>
        <p:spPr>
          <a:xfrm>
            <a:off x="3947885" y="1111177"/>
            <a:ext cx="5457371" cy="5797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004F2C-E2EC-4640-BFDB-BBC0C362DB8B}"/>
              </a:ext>
            </a:extLst>
          </p:cNvPr>
          <p:cNvSpPr/>
          <p:nvPr/>
        </p:nvSpPr>
        <p:spPr>
          <a:xfrm>
            <a:off x="4755407" y="1260288"/>
            <a:ext cx="268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World!&lt;/h1&gt;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416A47-0BDB-470D-A7DA-B785A8090C12}"/>
              </a:ext>
            </a:extLst>
          </p:cNvPr>
          <p:cNvSpPr/>
          <p:nvPr/>
        </p:nvSpPr>
        <p:spPr>
          <a:xfrm>
            <a:off x="4184606" y="19376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import { Component } from '@angular/core’; 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@Component({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selector: 'app-root’,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templateUrl: './app.component.html’,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styleUrls: ['./app.component.css’]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})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export class AppComponent {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title = ‘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-world’;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86B31FE-73C8-4680-9AEE-4767E205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04967"/>
              </p:ext>
            </p:extLst>
          </p:nvPr>
        </p:nvGraphicFramePr>
        <p:xfrm>
          <a:off x="-2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28656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0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473427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0242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5277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1978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52531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4126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330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0678460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914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6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8997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50989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39B11B84-3D9E-4501-A056-FD488FDC753D}"/>
              </a:ext>
            </a:extLst>
          </p:cNvPr>
          <p:cNvSpPr/>
          <p:nvPr/>
        </p:nvSpPr>
        <p:spPr>
          <a:xfrm>
            <a:off x="3571516" y="156655"/>
            <a:ext cx="5839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Um pequeno trecho de código exemplificando seu uso básico.</a:t>
            </a:r>
          </a:p>
        </p:txBody>
      </p:sp>
    </p:spTree>
    <p:extLst>
      <p:ext uri="{BB962C8B-B14F-4D97-AF65-F5344CB8AC3E}">
        <p14:creationId xmlns:p14="http://schemas.microsoft.com/office/powerpoint/2010/main" val="103253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pel de Parede Clean 3D | Papel Adesivo | Bem Colar">
            <a:extLst>
              <a:ext uri="{FF2B5EF4-FFF2-40B4-BE49-F238E27FC236}">
                <a16:creationId xmlns:a16="http://schemas.microsoft.com/office/drawing/2014/main" id="{9A1695A4-A454-4BF7-A22C-34962288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64DE61-6183-4895-9A65-FB34A3B0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864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715641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19714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86338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10221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16324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3079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492621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51125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21046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6703309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16747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43120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88940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246137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37D1851-5BEB-4C8F-AF96-9579C5F697FE}"/>
              </a:ext>
            </a:extLst>
          </p:cNvPr>
          <p:cNvSpPr/>
          <p:nvPr/>
        </p:nvSpPr>
        <p:spPr>
          <a:xfrm>
            <a:off x="3985209" y="2412198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por assistir ate aqui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0F02BB-DC68-4BA1-9C6D-1AA127CAA4B5}"/>
              </a:ext>
            </a:extLst>
          </p:cNvPr>
          <p:cNvSpPr/>
          <p:nvPr/>
        </p:nvSpPr>
        <p:spPr>
          <a:xfrm>
            <a:off x="3771208" y="1160502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thanks for watching this far</a:t>
            </a:r>
          </a:p>
        </p:txBody>
      </p:sp>
    </p:spTree>
    <p:extLst>
      <p:ext uri="{BB962C8B-B14F-4D97-AF65-F5344CB8AC3E}">
        <p14:creationId xmlns:p14="http://schemas.microsoft.com/office/powerpoint/2010/main" val="4287867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8</cp:revision>
  <dcterms:created xsi:type="dcterms:W3CDTF">2025-02-11T13:26:37Z</dcterms:created>
  <dcterms:modified xsi:type="dcterms:W3CDTF">2025-02-11T14:27:23Z</dcterms:modified>
</cp:coreProperties>
</file>