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2F8BB-E3AE-4272-B31A-9CDE02DFD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05AD82-06A6-49F3-AA89-40F2A79FC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8137B4-C20F-45C8-91F9-403FA771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8E1E-FA7F-40DD-BF81-4774DF0739F0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165BD0-13FC-4DB4-9EAD-E9AAE49D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92CFE9-3023-4629-8911-3FF48161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B333-79E6-422B-B28D-5DAEDF2A4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32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30EB8-4755-485A-906A-B9E87362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9723DC-043F-42F2-A4F5-DFFD3B501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6D5711-3416-4194-BE2A-4D6C5601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8E1E-FA7F-40DD-BF81-4774DF0739F0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4A0E39-D7AD-448C-83B6-A6CB67A5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A1C030-53BE-431C-B40C-B6D3D8E2B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B333-79E6-422B-B28D-5DAEDF2A4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55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EB21AD-4888-42ED-B5FF-4DC4AA582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EA8174-5553-48FC-87DB-638D0A126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D5CC48-6C4E-4CEA-9873-B5187535A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8E1E-FA7F-40DD-BF81-4774DF0739F0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84592F-06F8-488F-957E-910FBE52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6570B7-45FC-4F4F-A98C-6EEE5B0A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B333-79E6-422B-B28D-5DAEDF2A4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55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9F220-22E6-4CC0-B284-D94F919EA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48B604-FCDC-4B6A-B41A-9A8C11615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78B81D-9509-452B-A688-488CAE62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8E1E-FA7F-40DD-BF81-4774DF0739F0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EFF08A-04C5-491A-A0D4-A96708CE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9A8CF2-1811-41FE-93DA-2D2D9DDF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B333-79E6-422B-B28D-5DAEDF2A4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50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B5DDB-E7DA-493E-B37B-A5787FD2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34F4BE-6E8C-483D-9EC8-472127FE3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D300A8-3BEE-4DBA-8ACB-666F8455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8E1E-FA7F-40DD-BF81-4774DF0739F0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B9A7E9-5266-4914-BE02-0913DD176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2B7874-1902-4F85-BA1E-6097017E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B333-79E6-422B-B28D-5DAEDF2A4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15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11AE6-51BA-47A0-9ACC-3B111A47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8A52BA-E85C-4A74-AA44-E505F7946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D5E20E-4352-41F3-A1A2-64FC62677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BC3CD5-000E-4DA0-8EED-347BB684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8E1E-FA7F-40DD-BF81-4774DF0739F0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58213A-D52C-4BC8-944C-B56B56682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D48C93-1F7B-4D4E-9536-986C27B8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B333-79E6-422B-B28D-5DAEDF2A4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48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32385-3F8B-4907-93CE-2C62BBFE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14B655-D14F-4F29-B0CC-4AB5FF23A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BEAE1B-B2DF-4694-8595-01FB08B17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CF26DC-85C1-4ED5-9061-765EB69A1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DB5894-3AE4-4974-8B62-613CE14F9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C01BFAD-B21B-46DA-9444-EEBF4DF9B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8E1E-FA7F-40DD-BF81-4774DF0739F0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D26FA04-25CF-4F6E-82B7-7481E1E4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8B79DC-E993-4790-97C1-1F687D65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B333-79E6-422B-B28D-5DAEDF2A4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34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1CD5C-C125-4EAB-90D8-C50EACDB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7BE0E0E-14CA-4A6B-A4EE-4A0F239C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8E1E-FA7F-40DD-BF81-4774DF0739F0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9256B7-9EEA-4140-818C-31DD5F9C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D5BB00-7B82-4015-BADD-A42ABB7B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B333-79E6-422B-B28D-5DAEDF2A4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0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2302F8D-3F24-4D7B-9936-A55E6E61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8E1E-FA7F-40DD-BF81-4774DF0739F0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237A40-22CA-450E-93CF-B13FBF59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AB2E83-386A-4853-A85E-4CC39E07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B333-79E6-422B-B28D-5DAEDF2A4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29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8670E-F07F-4D7D-82BA-055CB9B8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689345-F5D6-44CA-B111-E3134380F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D1DD01-E103-4EA7-B9B9-77624B039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8182D1-3A72-4F6E-B908-801FA2B4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8E1E-FA7F-40DD-BF81-4774DF0739F0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83DF99-5DC5-461A-BFDF-D17001F7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D74D84-9B7C-439C-961B-148E2FD7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B333-79E6-422B-B28D-5DAEDF2A4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71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4F2F5-1DA5-41FD-BF94-B12CAD10B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5CDD631-C03C-4646-A374-FE5A90815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E4D2C0-BDF5-4F0B-A82A-DB3A5AA80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171E8D-DA59-4BF3-9949-642477C3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8E1E-FA7F-40DD-BF81-4774DF0739F0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884153-A9B1-481B-B4D7-88AA94F3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131A68-E83C-495A-8C53-79921821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B333-79E6-422B-B28D-5DAEDF2A4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28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AD2D098-CCD8-4610-BC7E-33DB04D9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7C6744-0628-42D4-9360-B8E432798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DDA699-D30B-4D26-94CD-A19CF7DAD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38E1E-FA7F-40DD-BF81-4774DF0739F0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9C2D47-DCB2-4C49-A029-B66E93EA4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FDAAB9-CB6D-4B64-B033-8B1986651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7B333-79E6-422B-B28D-5DAEDF2A4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15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s diferentes tipos de hackers - Faça bom uso da rede">
            <a:extLst>
              <a:ext uri="{FF2B5EF4-FFF2-40B4-BE49-F238E27FC236}">
                <a16:creationId xmlns:a16="http://schemas.microsoft.com/office/drawing/2014/main" id="{17620528-A643-4E87-B1FE-9999C13A2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339" y="839889"/>
            <a:ext cx="7767332" cy="517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1379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SENAC</dc:creator>
  <cp:lastModifiedBy>SENAC</cp:lastModifiedBy>
  <cp:revision>1</cp:revision>
  <dcterms:created xsi:type="dcterms:W3CDTF">2025-01-23T12:25:45Z</dcterms:created>
  <dcterms:modified xsi:type="dcterms:W3CDTF">2025-01-23T12:25:57Z</dcterms:modified>
</cp:coreProperties>
</file>