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7" r:id="rId2"/>
    <p:sldId id="287" r:id="rId3"/>
    <p:sldId id="390" r:id="rId4"/>
    <p:sldId id="388" r:id="rId5"/>
    <p:sldId id="386"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C13552-B0B1-6DE5-142A-19D4DA72DD8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pt-BR" dirty="0"/>
          </a:p>
        </p:txBody>
      </p:sp>
      <p:sp>
        <p:nvSpPr>
          <p:cNvPr id="3" name="Subtítulo 2">
            <a:extLst>
              <a:ext uri="{FF2B5EF4-FFF2-40B4-BE49-F238E27FC236}">
                <a16:creationId xmlns:a16="http://schemas.microsoft.com/office/drawing/2014/main" id="{6F575593-D6BA-5CAD-FA23-AE9073038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BR" dirty="0"/>
          </a:p>
        </p:txBody>
      </p:sp>
      <p:sp>
        <p:nvSpPr>
          <p:cNvPr id="6" name="Espaço Reservado para Número de Slide 5">
            <a:extLst>
              <a:ext uri="{FF2B5EF4-FFF2-40B4-BE49-F238E27FC236}">
                <a16:creationId xmlns:a16="http://schemas.microsoft.com/office/drawing/2014/main" id="{AEE6C7F3-6679-110C-F34A-3E7B61458397}"/>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3724017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20406B-6261-F260-CE7D-653CD03ECE45}"/>
              </a:ext>
            </a:extLst>
          </p:cNvPr>
          <p:cNvSpPr>
            <a:spLocks noGrp="1"/>
          </p:cNvSpPr>
          <p:nvPr>
            <p:ph type="title"/>
          </p:nvPr>
        </p:nvSpPr>
        <p:spPr/>
        <p:txBody>
          <a:bodyPr/>
          <a:lstStyle/>
          <a:p>
            <a:r>
              <a:rPr lang="pt-BR"/>
              <a:t>Clique para editar o título Mestre</a:t>
            </a:r>
            <a:endParaRPr lang="pt-BR" dirty="0"/>
          </a:p>
        </p:txBody>
      </p:sp>
      <p:sp>
        <p:nvSpPr>
          <p:cNvPr id="3" name="Espaço Reservado para Texto Vertical 2">
            <a:extLst>
              <a:ext uri="{FF2B5EF4-FFF2-40B4-BE49-F238E27FC236}">
                <a16:creationId xmlns:a16="http://schemas.microsoft.com/office/drawing/2014/main" id="{A466AE93-15ED-B01E-5ABA-4ED9406F9836}"/>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Número de Slide 5">
            <a:extLst>
              <a:ext uri="{FF2B5EF4-FFF2-40B4-BE49-F238E27FC236}">
                <a16:creationId xmlns:a16="http://schemas.microsoft.com/office/drawing/2014/main" id="{8C485C3F-D4AC-C520-3DE7-2EA56F78AB20}"/>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157298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974850-D265-DBE2-10E2-A63377774564}"/>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pt-BR" dirty="0"/>
          </a:p>
        </p:txBody>
      </p:sp>
      <p:sp>
        <p:nvSpPr>
          <p:cNvPr id="3" name="Espaço Reservado para Texto Vertical 2">
            <a:extLst>
              <a:ext uri="{FF2B5EF4-FFF2-40B4-BE49-F238E27FC236}">
                <a16:creationId xmlns:a16="http://schemas.microsoft.com/office/drawing/2014/main" id="{C9480440-9C72-D9D2-FFEA-2D919EBB048A}"/>
              </a:ext>
            </a:extLst>
          </p:cNvPr>
          <p:cNvSpPr>
            <a:spLocks noGrp="1"/>
          </p:cNvSpPr>
          <p:nvPr>
            <p:ph type="body" orient="vert" idx="1"/>
          </p:nvPr>
        </p:nvSpPr>
        <p:spPr>
          <a:xfrm>
            <a:off x="2076450" y="365125"/>
            <a:ext cx="649605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Número de Slide 5">
            <a:extLst>
              <a:ext uri="{FF2B5EF4-FFF2-40B4-BE49-F238E27FC236}">
                <a16:creationId xmlns:a16="http://schemas.microsoft.com/office/drawing/2014/main" id="{5A8BF092-583F-EFFA-34AC-273814E30888}"/>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87578E3-E386-402B-B773-4F1CA34B5A55}" type="slidenum">
              <a:rPr lang="pt-BR" smtClean="0"/>
              <a:t>‹nº›</a:t>
            </a:fld>
            <a:endParaRPr lang="pt-BR"/>
          </a:p>
        </p:txBody>
      </p:sp>
    </p:spTree>
    <p:extLst>
      <p:ext uri="{BB962C8B-B14F-4D97-AF65-F5344CB8AC3E}">
        <p14:creationId xmlns:p14="http://schemas.microsoft.com/office/powerpoint/2010/main" val="4319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A49CB2-D49B-D1B2-A68E-58CBD754B98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D649EB6-096A-EF0F-D8B6-FBD49981F4E3}"/>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Número de Slide 5">
            <a:extLst>
              <a:ext uri="{FF2B5EF4-FFF2-40B4-BE49-F238E27FC236}">
                <a16:creationId xmlns:a16="http://schemas.microsoft.com/office/drawing/2014/main" id="{3799E243-C8DA-52B8-62FC-477FFB9687AD}"/>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155978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7179C-296C-A8F5-772B-65A1494B996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2FBF160-6AF8-0EE6-5F91-002C2117FF2D}"/>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6" name="Espaço Reservado para Número de Slide 5">
            <a:extLst>
              <a:ext uri="{FF2B5EF4-FFF2-40B4-BE49-F238E27FC236}">
                <a16:creationId xmlns:a16="http://schemas.microsoft.com/office/drawing/2014/main" id="{7BADE20B-CE27-7A6A-7FF6-5CDBC1F2831C}"/>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3443889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A9ADD-1EB4-7484-AD10-F3CAC146307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28A2DF8-045B-C776-A06F-8897BF25849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F472528D-9A27-FC8F-E602-E350A773D5C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287B95BD-FEB1-E794-4823-9D8A54ACB320}"/>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791533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6C9D9-57D7-D86F-0AA4-7A1A31ECAE33}"/>
              </a:ext>
            </a:extLst>
          </p:cNvPr>
          <p:cNvSpPr>
            <a:spLocks noGrp="1"/>
          </p:cNvSpPr>
          <p:nvPr>
            <p:ph type="title"/>
          </p:nvPr>
        </p:nvSpPr>
        <p:spPr>
          <a:xfrm>
            <a:off x="2066926" y="365126"/>
            <a:ext cx="9288462" cy="1316038"/>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65591F2-1498-9821-58A1-928E99892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FC20651-F797-50E2-31E2-0B117603239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EB5BFB7-C479-F448-8EA9-82C0F3304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79368617-568B-96C8-FFE1-03B0D592386B}"/>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9" name="Espaço Reservado para Número de Slide 8">
            <a:extLst>
              <a:ext uri="{FF2B5EF4-FFF2-40B4-BE49-F238E27FC236}">
                <a16:creationId xmlns:a16="http://schemas.microsoft.com/office/drawing/2014/main" id="{0424E6EA-E813-8B8B-C04A-8983FCEE32E7}"/>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2600059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B3950-5730-FD51-68B6-D133238CF859}"/>
              </a:ext>
            </a:extLst>
          </p:cNvPr>
          <p:cNvSpPr>
            <a:spLocks noGrp="1"/>
          </p:cNvSpPr>
          <p:nvPr>
            <p:ph type="title"/>
          </p:nvPr>
        </p:nvSpPr>
        <p:spPr/>
        <p:txBody>
          <a:bodyPr/>
          <a:lstStyle/>
          <a:p>
            <a:r>
              <a:rPr lang="pt-BR"/>
              <a:t>Clique para editar o título Mestre</a:t>
            </a:r>
            <a:endParaRPr lang="pt-BR" dirty="0"/>
          </a:p>
        </p:txBody>
      </p:sp>
      <p:sp>
        <p:nvSpPr>
          <p:cNvPr id="5" name="Espaço Reservado para Número de Slide 4">
            <a:extLst>
              <a:ext uri="{FF2B5EF4-FFF2-40B4-BE49-F238E27FC236}">
                <a16:creationId xmlns:a16="http://schemas.microsoft.com/office/drawing/2014/main" id="{F24F8182-CEC3-4DC8-25E5-DB21CA0EF111}"/>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473497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4" name="Espaço Reservado para Número de Slide 3">
            <a:extLst>
              <a:ext uri="{FF2B5EF4-FFF2-40B4-BE49-F238E27FC236}">
                <a16:creationId xmlns:a16="http://schemas.microsoft.com/office/drawing/2014/main" id="{15F33BDB-CE06-CF56-9C26-FA1BBAB3BCD9}"/>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383677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A2ECD-168D-7B72-3D34-5DE99013B19D}"/>
              </a:ext>
            </a:extLst>
          </p:cNvPr>
          <p:cNvSpPr>
            <a:spLocks noGrp="1"/>
          </p:cNvSpPr>
          <p:nvPr>
            <p:ph type="title"/>
          </p:nvPr>
        </p:nvSpPr>
        <p:spPr>
          <a:xfrm>
            <a:off x="839788" y="1066800"/>
            <a:ext cx="3932237" cy="990599"/>
          </a:xfrm>
        </p:spPr>
        <p:txBody>
          <a:bodyPr anchor="b"/>
          <a:lstStyle>
            <a:lvl1pPr>
              <a:defRPr sz="3200"/>
            </a:lvl1pPr>
          </a:lstStyle>
          <a:p>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382031A0-73B5-B303-FCE6-81137805B75D}"/>
              </a:ext>
            </a:extLst>
          </p:cNvPr>
          <p:cNvSpPr>
            <a:spLocks noGrp="1"/>
          </p:cNvSpPr>
          <p:nvPr>
            <p:ph idx="1"/>
          </p:nvPr>
        </p:nvSpPr>
        <p:spPr>
          <a:xfrm>
            <a:off x="5183188" y="2049462"/>
            <a:ext cx="6172200"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Texto 3">
            <a:extLst>
              <a:ext uri="{FF2B5EF4-FFF2-40B4-BE49-F238E27FC236}">
                <a16:creationId xmlns:a16="http://schemas.microsoft.com/office/drawing/2014/main" id="{B7019C75-AD9A-D63E-5274-B8A884CDF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7" name="Espaço Reservado para Número de Slide 6">
            <a:extLst>
              <a:ext uri="{FF2B5EF4-FFF2-40B4-BE49-F238E27FC236}">
                <a16:creationId xmlns:a16="http://schemas.microsoft.com/office/drawing/2014/main" id="{33D955F0-0D47-968C-8D86-5269822BA418}"/>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1669592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3DA611-BDA6-389D-6254-F7E96E977336}"/>
              </a:ext>
            </a:extLst>
          </p:cNvPr>
          <p:cNvSpPr>
            <a:spLocks noGrp="1"/>
          </p:cNvSpPr>
          <p:nvPr>
            <p:ph type="title"/>
          </p:nvPr>
        </p:nvSpPr>
        <p:spPr>
          <a:xfrm>
            <a:off x="839788" y="1057274"/>
            <a:ext cx="3932237" cy="1000125"/>
          </a:xfrm>
        </p:spPr>
        <p:txBody>
          <a:bodyPr anchor="b"/>
          <a:lstStyle>
            <a:lvl1pPr>
              <a:defRPr sz="3200"/>
            </a:lvl1pPr>
          </a:lstStyle>
          <a:p>
            <a:r>
              <a:rPr lang="pt-BR"/>
              <a:t>Clique para editar o título Mestre</a:t>
            </a:r>
            <a:endParaRPr lang="pt-BR" dirty="0"/>
          </a:p>
        </p:txBody>
      </p:sp>
      <p:sp>
        <p:nvSpPr>
          <p:cNvPr id="3" name="Espaço Reservado para Imagem 2">
            <a:extLst>
              <a:ext uri="{FF2B5EF4-FFF2-40B4-BE49-F238E27FC236}">
                <a16:creationId xmlns:a16="http://schemas.microsoft.com/office/drawing/2014/main" id="{741A2D9A-D759-8C1C-73A2-DAE3F2FE2AAF}"/>
              </a:ext>
            </a:extLst>
          </p:cNvPr>
          <p:cNvSpPr>
            <a:spLocks noGrp="1"/>
          </p:cNvSpPr>
          <p:nvPr>
            <p:ph type="pic" idx="1"/>
          </p:nvPr>
        </p:nvSpPr>
        <p:spPr>
          <a:xfrm>
            <a:off x="5183188" y="2057399"/>
            <a:ext cx="6172200" cy="38036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pt-BR" dirty="0"/>
          </a:p>
        </p:txBody>
      </p:sp>
      <p:sp>
        <p:nvSpPr>
          <p:cNvPr id="4" name="Espaço Reservado para Texto 3">
            <a:extLst>
              <a:ext uri="{FF2B5EF4-FFF2-40B4-BE49-F238E27FC236}">
                <a16:creationId xmlns:a16="http://schemas.microsoft.com/office/drawing/2014/main" id="{1B60C4C6-707B-3EF2-4F2F-CFF741796E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7" name="Espaço Reservado para Número de Slide 6">
            <a:extLst>
              <a:ext uri="{FF2B5EF4-FFF2-40B4-BE49-F238E27FC236}">
                <a16:creationId xmlns:a16="http://schemas.microsoft.com/office/drawing/2014/main" id="{4911123C-203B-2C20-2AD5-4CE4B9E27650}"/>
              </a:ext>
            </a:extLst>
          </p:cNvPr>
          <p:cNvSpPr>
            <a:spLocks noGrp="1"/>
          </p:cNvSpPr>
          <p:nvPr>
            <p:ph type="sldNum" sz="quarter" idx="12"/>
          </p:nvPr>
        </p:nvSpPr>
        <p:spPr/>
        <p:txBody>
          <a:bodyPr/>
          <a:lstStyle/>
          <a:p>
            <a:fld id="{A87578E3-E386-402B-B773-4F1CA34B5A55}" type="slidenum">
              <a:rPr lang="pt-BR" smtClean="0"/>
              <a:t>‹nº›</a:t>
            </a:fld>
            <a:endParaRPr lang="pt-BR"/>
          </a:p>
        </p:txBody>
      </p:sp>
    </p:spTree>
    <p:extLst>
      <p:ext uri="{BB962C8B-B14F-4D97-AF65-F5344CB8AC3E}">
        <p14:creationId xmlns:p14="http://schemas.microsoft.com/office/powerpoint/2010/main" val="35656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Agrupar 6">
            <a:extLst>
              <a:ext uri="{FF2B5EF4-FFF2-40B4-BE49-F238E27FC236}">
                <a16:creationId xmlns:a16="http://schemas.microsoft.com/office/drawing/2014/main" id="{6934CB1A-D618-09EF-9F78-000244F1F37E}"/>
              </a:ext>
            </a:extLst>
          </p:cNvPr>
          <p:cNvGrpSpPr/>
          <p:nvPr/>
        </p:nvGrpSpPr>
        <p:grpSpPr>
          <a:xfrm>
            <a:off x="-1172" y="6182017"/>
            <a:ext cx="12192000" cy="669563"/>
            <a:chOff x="-1172" y="6182017"/>
            <a:chExt cx="12192000" cy="669563"/>
          </a:xfrm>
        </p:grpSpPr>
        <p:grpSp>
          <p:nvGrpSpPr>
            <p:cNvPr id="5" name="Agrupar 4">
              <a:extLst>
                <a:ext uri="{FF2B5EF4-FFF2-40B4-BE49-F238E27FC236}">
                  <a16:creationId xmlns:a16="http://schemas.microsoft.com/office/drawing/2014/main" id="{17E7A4CD-99AF-5B56-05D9-8D0B5A113FDA}"/>
                </a:ext>
              </a:extLst>
            </p:cNvPr>
            <p:cNvGrpSpPr/>
            <p:nvPr/>
          </p:nvGrpSpPr>
          <p:grpSpPr>
            <a:xfrm>
              <a:off x="-1172" y="6182017"/>
              <a:ext cx="12192000" cy="669563"/>
              <a:chOff x="-1172" y="6182017"/>
              <a:chExt cx="12192000" cy="669563"/>
            </a:xfrm>
          </p:grpSpPr>
          <p:grpSp>
            <p:nvGrpSpPr>
              <p:cNvPr id="4" name="Agrupar 3">
                <a:extLst>
                  <a:ext uri="{FF2B5EF4-FFF2-40B4-BE49-F238E27FC236}">
                    <a16:creationId xmlns:a16="http://schemas.microsoft.com/office/drawing/2014/main" id="{BA5F9987-51B8-4D43-2934-3806534695E1}"/>
                  </a:ext>
                </a:extLst>
              </p:cNvPr>
              <p:cNvGrpSpPr/>
              <p:nvPr/>
            </p:nvGrpSpPr>
            <p:grpSpPr>
              <a:xfrm>
                <a:off x="-1172" y="6182017"/>
                <a:ext cx="12192000" cy="669563"/>
                <a:chOff x="-1172" y="6182017"/>
                <a:chExt cx="12192000" cy="669563"/>
              </a:xfrm>
            </p:grpSpPr>
            <p:sp>
              <p:nvSpPr>
                <p:cNvPr id="15" name="Retângulo 14">
                  <a:extLst>
                    <a:ext uri="{FF2B5EF4-FFF2-40B4-BE49-F238E27FC236}">
                      <a16:creationId xmlns:a16="http://schemas.microsoft.com/office/drawing/2014/main" id="{EC1ECC00-2AEE-BAB5-046E-EBA6160BEA03}"/>
                    </a:ext>
                  </a:extLst>
                </p:cNvPr>
                <p:cNvSpPr/>
                <p:nvPr/>
              </p:nvSpPr>
              <p:spPr>
                <a:xfrm>
                  <a:off x="-1172" y="6305479"/>
                  <a:ext cx="12192000" cy="546101"/>
                </a:xfrm>
                <a:prstGeom prst="rect">
                  <a:avLst/>
                </a:prstGeom>
                <a:solidFill>
                  <a:srgbClr val="000050"/>
                </a:solidFill>
                <a:ln>
                  <a:solidFill>
                    <a:srgbClr val="000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Arial" panose="020B0604020202020204" pitchFamily="34" charset="0"/>
                    <a:cs typeface="Arial" panose="020B0604020202020204" pitchFamily="34" charset="0"/>
                  </a:endParaRPr>
                </a:p>
              </p:txBody>
            </p:sp>
            <p:sp>
              <p:nvSpPr>
                <p:cNvPr id="16" name="Retângulo 15">
                  <a:extLst>
                    <a:ext uri="{FF2B5EF4-FFF2-40B4-BE49-F238E27FC236}">
                      <a16:creationId xmlns:a16="http://schemas.microsoft.com/office/drawing/2014/main" id="{04D60AAA-D810-FE1F-196F-9F2380982CEE}"/>
                    </a:ext>
                  </a:extLst>
                </p:cNvPr>
                <p:cNvSpPr/>
                <p:nvPr/>
              </p:nvSpPr>
              <p:spPr>
                <a:xfrm>
                  <a:off x="-1172" y="6182017"/>
                  <a:ext cx="12192000" cy="123461"/>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7" name="CaixaDeTexto 16">
                <a:extLst>
                  <a:ext uri="{FF2B5EF4-FFF2-40B4-BE49-F238E27FC236}">
                    <a16:creationId xmlns:a16="http://schemas.microsoft.com/office/drawing/2014/main" id="{5A56A825-BEA3-257C-0BFF-2D7B088638D4}"/>
                  </a:ext>
                </a:extLst>
              </p:cNvPr>
              <p:cNvSpPr txBox="1"/>
              <p:nvPr/>
            </p:nvSpPr>
            <p:spPr>
              <a:xfrm>
                <a:off x="837468" y="6368924"/>
                <a:ext cx="264367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b="1" dirty="0">
                    <a:solidFill>
                      <a:schemeClr val="bg1"/>
                    </a:solidFill>
                  </a:rPr>
                  <a:t>AEMS 2023 SEMESTRE 2</a:t>
                </a:r>
              </a:p>
            </p:txBody>
          </p:sp>
        </p:grpSp>
        <p:sp>
          <p:nvSpPr>
            <p:cNvPr id="18" name="CaixaDeTexto 17">
              <a:extLst>
                <a:ext uri="{FF2B5EF4-FFF2-40B4-BE49-F238E27FC236}">
                  <a16:creationId xmlns:a16="http://schemas.microsoft.com/office/drawing/2014/main" id="{4E3388D5-7F73-CED1-7183-086A49A917EC}"/>
                </a:ext>
              </a:extLst>
            </p:cNvPr>
            <p:cNvSpPr txBox="1"/>
            <p:nvPr/>
          </p:nvSpPr>
          <p:spPr>
            <a:xfrm>
              <a:off x="5097961" y="6368017"/>
              <a:ext cx="2010359" cy="338554"/>
            </a:xfrm>
            <a:prstGeom prst="rect">
              <a:avLst/>
            </a:prstGeom>
            <a:noFill/>
          </p:spPr>
          <p:txBody>
            <a:bodyPr wrap="none" rtlCol="0">
              <a:spAutoFit/>
            </a:bodyPr>
            <a:lstStyle/>
            <a:p>
              <a:r>
                <a:rPr lang="pt-BR" sz="1600" b="1" dirty="0">
                  <a:solidFill>
                    <a:schemeClr val="bg1"/>
                  </a:solidFill>
                </a:rPr>
                <a:t>SANTO, R. V. do E.</a:t>
              </a:r>
            </a:p>
          </p:txBody>
        </p:sp>
      </p:grpSp>
      <p:sp>
        <p:nvSpPr>
          <p:cNvPr id="2" name="Espaço Reservado para Título 1">
            <a:extLst>
              <a:ext uri="{FF2B5EF4-FFF2-40B4-BE49-F238E27FC236}">
                <a16:creationId xmlns:a16="http://schemas.microsoft.com/office/drawing/2014/main" id="{88ED17DD-7891-A099-2084-7912634E3E4B}"/>
              </a:ext>
            </a:extLst>
          </p:cNvPr>
          <p:cNvSpPr>
            <a:spLocks noGrp="1"/>
          </p:cNvSpPr>
          <p:nvPr>
            <p:ph type="title"/>
          </p:nvPr>
        </p:nvSpPr>
        <p:spPr>
          <a:xfrm>
            <a:off x="2095500" y="365125"/>
            <a:ext cx="9258300"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02D03132-2E0F-B6D1-57C2-4FDB8F236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a:extLst>
              <a:ext uri="{FF2B5EF4-FFF2-40B4-BE49-F238E27FC236}">
                <a16:creationId xmlns:a16="http://schemas.microsoft.com/office/drawing/2014/main" id="{8FD1EC8B-4908-3BF9-08CC-B057A6C019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b="1">
                <a:solidFill>
                  <a:schemeClr val="bg1"/>
                </a:solidFill>
                <a:latin typeface="Arial" panose="020B0604020202020204" pitchFamily="34" charset="0"/>
                <a:cs typeface="Arial" panose="020B0604020202020204" pitchFamily="34" charset="0"/>
              </a:defRPr>
            </a:lvl1pPr>
          </a:lstStyle>
          <a:p>
            <a:fld id="{A87578E3-E386-402B-B773-4F1CA34B5A55}" type="slidenum">
              <a:rPr lang="pt-BR" smtClean="0"/>
              <a:t>‹nº›</a:t>
            </a:fld>
            <a:endParaRPr lang="pt-BR"/>
          </a:p>
        </p:txBody>
      </p:sp>
      <p:pic>
        <p:nvPicPr>
          <p:cNvPr id="11" name="Imagem 10">
            <a:extLst>
              <a:ext uri="{FF2B5EF4-FFF2-40B4-BE49-F238E27FC236}">
                <a16:creationId xmlns:a16="http://schemas.microsoft.com/office/drawing/2014/main" id="{0A054DF4-E407-B15C-331A-E06B248C6726}"/>
              </a:ext>
            </a:extLst>
          </p:cNvPr>
          <p:cNvPicPr>
            <a:picLocks noChangeAspect="1"/>
          </p:cNvPicPr>
          <p:nvPr/>
        </p:nvPicPr>
        <p:blipFill>
          <a:blip r:embed="rId13"/>
          <a:stretch>
            <a:fillRect/>
          </a:stretch>
        </p:blipFill>
        <p:spPr>
          <a:xfrm>
            <a:off x="0" y="215"/>
            <a:ext cx="2095500" cy="1091773"/>
          </a:xfrm>
          <a:prstGeom prst="rect">
            <a:avLst/>
          </a:prstGeom>
        </p:spPr>
      </p:pic>
    </p:spTree>
    <p:extLst>
      <p:ext uri="{BB962C8B-B14F-4D97-AF65-F5344CB8AC3E}">
        <p14:creationId xmlns:p14="http://schemas.microsoft.com/office/powerpoint/2010/main" val="3547937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tinkercad.com/dashboa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391B66-83FA-F54A-1434-3572FD2C70EF}"/>
              </a:ext>
            </a:extLst>
          </p:cNvPr>
          <p:cNvSpPr>
            <a:spLocks noGrp="1"/>
          </p:cNvSpPr>
          <p:nvPr>
            <p:ph type="ctrTitle"/>
          </p:nvPr>
        </p:nvSpPr>
        <p:spPr/>
        <p:txBody>
          <a:bodyPr/>
          <a:lstStyle/>
          <a:p>
            <a:r>
              <a:rPr lang="pt-BR" dirty="0"/>
              <a:t>Arduino e </a:t>
            </a:r>
            <a:r>
              <a:rPr lang="pt-BR" dirty="0" err="1"/>
              <a:t>Raspberry</a:t>
            </a:r>
            <a:endParaRPr lang="pt-BR" dirty="0"/>
          </a:p>
        </p:txBody>
      </p:sp>
      <p:sp>
        <p:nvSpPr>
          <p:cNvPr id="3" name="Subtítulo 2">
            <a:extLst>
              <a:ext uri="{FF2B5EF4-FFF2-40B4-BE49-F238E27FC236}">
                <a16:creationId xmlns:a16="http://schemas.microsoft.com/office/drawing/2014/main" id="{8819612E-CCCB-6865-4840-02CCDB749BA8}"/>
              </a:ext>
            </a:extLst>
          </p:cNvPr>
          <p:cNvSpPr>
            <a:spLocks noGrp="1"/>
          </p:cNvSpPr>
          <p:nvPr>
            <p:ph type="subTitle"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96EAFF68-EA26-AC71-99F5-F13B668FEF82}"/>
              </a:ext>
            </a:extLst>
          </p:cNvPr>
          <p:cNvSpPr>
            <a:spLocks noGrp="1"/>
          </p:cNvSpPr>
          <p:nvPr>
            <p:ph type="sldNum" sz="quarter" idx="12"/>
          </p:nvPr>
        </p:nvSpPr>
        <p:spPr/>
        <p:txBody>
          <a:bodyPr/>
          <a:lstStyle/>
          <a:p>
            <a:fld id="{FBC58890-BE44-497E-B71A-4E1935C1819C}" type="slidenum">
              <a:rPr lang="pt-BR" smtClean="0"/>
              <a:t>1</a:t>
            </a:fld>
            <a:endParaRPr lang="pt-BR"/>
          </a:p>
        </p:txBody>
      </p:sp>
    </p:spTree>
    <p:extLst>
      <p:ext uri="{BB962C8B-B14F-4D97-AF65-F5344CB8AC3E}">
        <p14:creationId xmlns:p14="http://schemas.microsoft.com/office/powerpoint/2010/main" val="383551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Funções Analógicas</a:t>
            </a:r>
          </a:p>
        </p:txBody>
      </p:sp>
      <p:sp>
        <p:nvSpPr>
          <p:cNvPr id="3" name="Espaço Reservado para Conteúdo 2"/>
          <p:cNvSpPr>
            <a:spLocks noGrp="1"/>
          </p:cNvSpPr>
          <p:nvPr>
            <p:ph idx="1"/>
          </p:nvPr>
        </p:nvSpPr>
        <p:spPr/>
        <p:txBody>
          <a:bodyPr/>
          <a:lstStyle/>
          <a:p>
            <a:r>
              <a:rPr lang="pt-BR" i="1" dirty="0"/>
              <a:t>// Permite a leitura do valor analógico presente no “Número do pino”</a:t>
            </a:r>
            <a:endParaRPr lang="pt-BR" dirty="0"/>
          </a:p>
          <a:p>
            <a:pPr lvl="1"/>
            <a:r>
              <a:rPr lang="pt-BR" dirty="0"/>
              <a:t>Variável do tipo integer= analogRead(Número do Pino);</a:t>
            </a:r>
          </a:p>
          <a:p>
            <a:pPr lvl="2"/>
            <a:r>
              <a:rPr lang="pt-BR" dirty="0"/>
              <a:t>EX: leitura = analogRead(2);</a:t>
            </a:r>
          </a:p>
          <a:p>
            <a:r>
              <a:rPr lang="pt-BR" i="1" dirty="0"/>
              <a:t>//Permite a criação de um pulso PWM com o duty cicle definido pelo “valor”</a:t>
            </a:r>
            <a:endParaRPr lang="pt-BR" dirty="0"/>
          </a:p>
          <a:p>
            <a:pPr lvl="1"/>
            <a:r>
              <a:rPr lang="pt-BR" dirty="0"/>
              <a:t>analogWrite(Número do Pino, valor);</a:t>
            </a:r>
          </a:p>
          <a:p>
            <a:pPr lvl="2"/>
            <a:r>
              <a:rPr lang="pt-BR" dirty="0"/>
              <a:t>EX: analogWrite(11,255);</a:t>
            </a:r>
          </a:p>
          <a:p>
            <a:endParaRPr lang="pt-BR" dirty="0"/>
          </a:p>
        </p:txBody>
      </p:sp>
    </p:spTree>
    <p:extLst>
      <p:ext uri="{BB962C8B-B14F-4D97-AF65-F5344CB8AC3E}">
        <p14:creationId xmlns:p14="http://schemas.microsoft.com/office/powerpoint/2010/main" val="2543469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1F689-B49F-B563-5999-E067E9CF4D60}"/>
              </a:ext>
            </a:extLst>
          </p:cNvPr>
          <p:cNvSpPr>
            <a:spLocks noGrp="1"/>
          </p:cNvSpPr>
          <p:nvPr>
            <p:ph type="title"/>
          </p:nvPr>
        </p:nvSpPr>
        <p:spPr/>
        <p:txBody>
          <a:bodyPr/>
          <a:lstStyle/>
          <a:p>
            <a:r>
              <a:rPr lang="pt-BR" dirty="0"/>
              <a:t>Potenciômetros</a:t>
            </a:r>
          </a:p>
        </p:txBody>
      </p:sp>
      <p:sp>
        <p:nvSpPr>
          <p:cNvPr id="3" name="Espaço Reservado para Conteúdo 2">
            <a:extLst>
              <a:ext uri="{FF2B5EF4-FFF2-40B4-BE49-F238E27FC236}">
                <a16:creationId xmlns:a16="http://schemas.microsoft.com/office/drawing/2014/main" id="{51BBC9D5-660F-D285-7A5F-D76B4D241B31}"/>
              </a:ext>
            </a:extLst>
          </p:cNvPr>
          <p:cNvSpPr>
            <a:spLocks noGrp="1"/>
          </p:cNvSpPr>
          <p:nvPr>
            <p:ph idx="1"/>
          </p:nvPr>
        </p:nvSpPr>
        <p:spPr/>
        <p:txBody>
          <a:bodyPr/>
          <a:lstStyle/>
          <a:p>
            <a:r>
              <a:rPr lang="pt-BR" dirty="0"/>
              <a:t>"O potenciômetro é um resistor variável de três terminais, que pode ser ajustado com o auxílio de um botão girante (ver figura abaixo). Na realidade, quando apenas dois dos seus terminais são usados, ele age como um simples resistor variável (reostato), enquanto que quando todos os três são usados, ele age como um divisor de tensão ajustável."</a:t>
            </a:r>
          </a:p>
        </p:txBody>
      </p:sp>
      <p:pic>
        <p:nvPicPr>
          <p:cNvPr id="5" name="Imagem 4">
            <a:extLst>
              <a:ext uri="{FF2B5EF4-FFF2-40B4-BE49-F238E27FC236}">
                <a16:creationId xmlns:a16="http://schemas.microsoft.com/office/drawing/2014/main" id="{FFF00750-4769-A85F-3E63-A66B94614C23}"/>
              </a:ext>
            </a:extLst>
          </p:cNvPr>
          <p:cNvPicPr>
            <a:picLocks noChangeAspect="1"/>
          </p:cNvPicPr>
          <p:nvPr/>
        </p:nvPicPr>
        <p:blipFill>
          <a:blip r:embed="rId2"/>
          <a:stretch>
            <a:fillRect/>
          </a:stretch>
        </p:blipFill>
        <p:spPr>
          <a:xfrm>
            <a:off x="2270262" y="3053135"/>
            <a:ext cx="6334126" cy="3656658"/>
          </a:xfrm>
          <a:prstGeom prst="rect">
            <a:avLst/>
          </a:prstGeom>
        </p:spPr>
      </p:pic>
      <p:pic>
        <p:nvPicPr>
          <p:cNvPr id="6" name="Imagem 5">
            <a:extLst>
              <a:ext uri="{FF2B5EF4-FFF2-40B4-BE49-F238E27FC236}">
                <a16:creationId xmlns:a16="http://schemas.microsoft.com/office/drawing/2014/main" id="{2CF3605C-0834-DA66-60A6-F0C20175269D}"/>
              </a:ext>
            </a:extLst>
          </p:cNvPr>
          <p:cNvPicPr>
            <a:picLocks noChangeAspect="1"/>
          </p:cNvPicPr>
          <p:nvPr/>
        </p:nvPicPr>
        <p:blipFill>
          <a:blip r:embed="rId3"/>
          <a:stretch>
            <a:fillRect/>
          </a:stretch>
        </p:blipFill>
        <p:spPr>
          <a:xfrm>
            <a:off x="9122050" y="3725153"/>
            <a:ext cx="2022200" cy="2312622"/>
          </a:xfrm>
          <a:prstGeom prst="rect">
            <a:avLst/>
          </a:prstGeom>
        </p:spPr>
      </p:pic>
      <p:pic>
        <p:nvPicPr>
          <p:cNvPr id="9" name="Imagem 8">
            <a:extLst>
              <a:ext uri="{FF2B5EF4-FFF2-40B4-BE49-F238E27FC236}">
                <a16:creationId xmlns:a16="http://schemas.microsoft.com/office/drawing/2014/main" id="{5793A1D5-6157-9C85-D8E0-4C957D0FF3F0}"/>
              </a:ext>
            </a:extLst>
          </p:cNvPr>
          <p:cNvPicPr>
            <a:picLocks noChangeAspect="1"/>
          </p:cNvPicPr>
          <p:nvPr/>
        </p:nvPicPr>
        <p:blipFill>
          <a:blip r:embed="rId4"/>
          <a:stretch>
            <a:fillRect/>
          </a:stretch>
        </p:blipFill>
        <p:spPr>
          <a:xfrm>
            <a:off x="6510220" y="148207"/>
            <a:ext cx="1686160" cy="1609950"/>
          </a:xfrm>
          <a:prstGeom prst="rect">
            <a:avLst/>
          </a:prstGeom>
        </p:spPr>
      </p:pic>
      <p:pic>
        <p:nvPicPr>
          <p:cNvPr id="11" name="Imagem 10">
            <a:extLst>
              <a:ext uri="{FF2B5EF4-FFF2-40B4-BE49-F238E27FC236}">
                <a16:creationId xmlns:a16="http://schemas.microsoft.com/office/drawing/2014/main" id="{C09530B0-C83E-3D5D-91A9-80122FF75967}"/>
              </a:ext>
            </a:extLst>
          </p:cNvPr>
          <p:cNvPicPr>
            <a:picLocks noChangeAspect="1"/>
          </p:cNvPicPr>
          <p:nvPr/>
        </p:nvPicPr>
        <p:blipFill>
          <a:blip r:embed="rId5"/>
          <a:stretch>
            <a:fillRect/>
          </a:stretch>
        </p:blipFill>
        <p:spPr>
          <a:xfrm>
            <a:off x="8846273" y="398354"/>
            <a:ext cx="1857634" cy="1000265"/>
          </a:xfrm>
          <a:prstGeom prst="rect">
            <a:avLst/>
          </a:prstGeom>
        </p:spPr>
      </p:pic>
    </p:spTree>
    <p:extLst>
      <p:ext uri="{BB962C8B-B14F-4D97-AF65-F5344CB8AC3E}">
        <p14:creationId xmlns:p14="http://schemas.microsoft.com/office/powerpoint/2010/main" val="267212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9BE85-3655-E84C-0AE5-2F1044F178DA}"/>
              </a:ext>
            </a:extLst>
          </p:cNvPr>
          <p:cNvSpPr>
            <a:spLocks noGrp="1"/>
          </p:cNvSpPr>
          <p:nvPr>
            <p:ph type="title"/>
          </p:nvPr>
        </p:nvSpPr>
        <p:spPr/>
        <p:txBody>
          <a:bodyPr/>
          <a:lstStyle/>
          <a:p>
            <a:r>
              <a:rPr lang="pt-BR" dirty="0" err="1"/>
              <a:t>LDRs</a:t>
            </a:r>
            <a:r>
              <a:rPr lang="pt-BR" dirty="0"/>
              <a:t> (Light-</a:t>
            </a:r>
            <a:r>
              <a:rPr lang="pt-BR" dirty="0" err="1"/>
              <a:t>Dependent</a:t>
            </a:r>
            <a:r>
              <a:rPr lang="pt-BR" dirty="0"/>
              <a:t> Resistor)</a:t>
            </a:r>
          </a:p>
        </p:txBody>
      </p:sp>
      <p:sp>
        <p:nvSpPr>
          <p:cNvPr id="3" name="Espaço Reservado para Conteúdo 2">
            <a:extLst>
              <a:ext uri="{FF2B5EF4-FFF2-40B4-BE49-F238E27FC236}">
                <a16:creationId xmlns:a16="http://schemas.microsoft.com/office/drawing/2014/main" id="{47112042-A97A-6B1C-24B1-61F0D09ED991}"/>
              </a:ext>
            </a:extLst>
          </p:cNvPr>
          <p:cNvSpPr>
            <a:spLocks noGrp="1"/>
          </p:cNvSpPr>
          <p:nvPr>
            <p:ph idx="1"/>
          </p:nvPr>
        </p:nvSpPr>
        <p:spPr/>
        <p:txBody>
          <a:bodyPr/>
          <a:lstStyle/>
          <a:p>
            <a:r>
              <a:rPr lang="pt-BR" dirty="0"/>
              <a:t>Resistores Dependentes da Luz) são dispositivos cuja resistência varia com a intensidade da luz que incide sobre eles. Na verdade, a resistência diminui com o aumento da intensidade da luz. </a:t>
            </a:r>
          </a:p>
        </p:txBody>
      </p:sp>
      <p:pic>
        <p:nvPicPr>
          <p:cNvPr id="5" name="Imagem 4">
            <a:extLst>
              <a:ext uri="{FF2B5EF4-FFF2-40B4-BE49-F238E27FC236}">
                <a16:creationId xmlns:a16="http://schemas.microsoft.com/office/drawing/2014/main" id="{25C31550-DD53-3AB2-D0A6-5CD9E000F9F9}"/>
              </a:ext>
            </a:extLst>
          </p:cNvPr>
          <p:cNvPicPr>
            <a:picLocks noChangeAspect="1"/>
          </p:cNvPicPr>
          <p:nvPr/>
        </p:nvPicPr>
        <p:blipFill>
          <a:blip r:embed="rId2"/>
          <a:stretch>
            <a:fillRect/>
          </a:stretch>
        </p:blipFill>
        <p:spPr>
          <a:xfrm>
            <a:off x="4062608" y="3535351"/>
            <a:ext cx="3884459" cy="1360499"/>
          </a:xfrm>
          <a:prstGeom prst="rect">
            <a:avLst/>
          </a:prstGeom>
        </p:spPr>
      </p:pic>
      <p:pic>
        <p:nvPicPr>
          <p:cNvPr id="9" name="Imagem 8">
            <a:extLst>
              <a:ext uri="{FF2B5EF4-FFF2-40B4-BE49-F238E27FC236}">
                <a16:creationId xmlns:a16="http://schemas.microsoft.com/office/drawing/2014/main" id="{7AE7F623-53A3-13A3-C372-1DFC3806F76A}"/>
              </a:ext>
            </a:extLst>
          </p:cNvPr>
          <p:cNvPicPr>
            <a:picLocks noChangeAspect="1"/>
          </p:cNvPicPr>
          <p:nvPr/>
        </p:nvPicPr>
        <p:blipFill>
          <a:blip r:embed="rId3"/>
          <a:stretch>
            <a:fillRect/>
          </a:stretch>
        </p:blipFill>
        <p:spPr>
          <a:xfrm>
            <a:off x="130129" y="2919275"/>
            <a:ext cx="3675977" cy="3041817"/>
          </a:xfrm>
          <a:prstGeom prst="rect">
            <a:avLst/>
          </a:prstGeom>
        </p:spPr>
      </p:pic>
      <p:pic>
        <p:nvPicPr>
          <p:cNvPr id="6" name="Imagem 5">
            <a:extLst>
              <a:ext uri="{FF2B5EF4-FFF2-40B4-BE49-F238E27FC236}">
                <a16:creationId xmlns:a16="http://schemas.microsoft.com/office/drawing/2014/main" id="{F3C6E7B3-6CA6-E166-1955-D175B7C5501E}"/>
              </a:ext>
            </a:extLst>
          </p:cNvPr>
          <p:cNvPicPr>
            <a:picLocks noChangeAspect="1"/>
          </p:cNvPicPr>
          <p:nvPr/>
        </p:nvPicPr>
        <p:blipFill>
          <a:blip r:embed="rId4"/>
          <a:stretch>
            <a:fillRect/>
          </a:stretch>
        </p:blipFill>
        <p:spPr>
          <a:xfrm>
            <a:off x="8129393" y="2919275"/>
            <a:ext cx="3606081" cy="2565150"/>
          </a:xfrm>
          <a:prstGeom prst="rect">
            <a:avLst/>
          </a:prstGeom>
        </p:spPr>
      </p:pic>
    </p:spTree>
    <p:extLst>
      <p:ext uri="{BB962C8B-B14F-4D97-AF65-F5344CB8AC3E}">
        <p14:creationId xmlns:p14="http://schemas.microsoft.com/office/powerpoint/2010/main" val="1173991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F5F223-AC20-1E8D-77E5-8058EB537506}"/>
              </a:ext>
            </a:extLst>
          </p:cNvPr>
          <p:cNvSpPr>
            <a:spLocks noGrp="1"/>
          </p:cNvSpPr>
          <p:nvPr>
            <p:ph type="title"/>
          </p:nvPr>
        </p:nvSpPr>
        <p:spPr/>
        <p:txBody>
          <a:bodyPr/>
          <a:lstStyle/>
          <a:p>
            <a:r>
              <a:rPr lang="pt-BR" dirty="0"/>
              <a:t>Sensor LDR</a:t>
            </a:r>
          </a:p>
        </p:txBody>
      </p:sp>
      <p:pic>
        <p:nvPicPr>
          <p:cNvPr id="6" name="Imagem 5">
            <a:extLst>
              <a:ext uri="{FF2B5EF4-FFF2-40B4-BE49-F238E27FC236}">
                <a16:creationId xmlns:a16="http://schemas.microsoft.com/office/drawing/2014/main" id="{F113BFE5-392A-266B-7831-D6906FF40AD9}"/>
              </a:ext>
            </a:extLst>
          </p:cNvPr>
          <p:cNvPicPr>
            <a:picLocks noChangeAspect="1"/>
          </p:cNvPicPr>
          <p:nvPr/>
        </p:nvPicPr>
        <p:blipFill>
          <a:blip r:embed="rId2"/>
          <a:stretch>
            <a:fillRect/>
          </a:stretch>
        </p:blipFill>
        <p:spPr>
          <a:xfrm>
            <a:off x="242444" y="1562100"/>
            <a:ext cx="5530250" cy="3523410"/>
          </a:xfrm>
          <a:prstGeom prst="rect">
            <a:avLst/>
          </a:prstGeom>
        </p:spPr>
      </p:pic>
      <p:pic>
        <p:nvPicPr>
          <p:cNvPr id="10" name="Imagem 9">
            <a:extLst>
              <a:ext uri="{FF2B5EF4-FFF2-40B4-BE49-F238E27FC236}">
                <a16:creationId xmlns:a16="http://schemas.microsoft.com/office/drawing/2014/main" id="{B34BD163-2A64-6549-8CBD-8CB19996F0BA}"/>
              </a:ext>
            </a:extLst>
          </p:cNvPr>
          <p:cNvPicPr>
            <a:picLocks noChangeAspect="1"/>
          </p:cNvPicPr>
          <p:nvPr/>
        </p:nvPicPr>
        <p:blipFill>
          <a:blip r:embed="rId3"/>
          <a:stretch>
            <a:fillRect/>
          </a:stretch>
        </p:blipFill>
        <p:spPr>
          <a:xfrm>
            <a:off x="5839929" y="738637"/>
            <a:ext cx="3477498" cy="4346873"/>
          </a:xfrm>
          <a:prstGeom prst="rect">
            <a:avLst/>
          </a:prstGeom>
        </p:spPr>
      </p:pic>
      <p:sp>
        <p:nvSpPr>
          <p:cNvPr id="12" name="CaixaDeTexto 11">
            <a:hlinkClick r:id="rId4"/>
            <a:extLst>
              <a:ext uri="{FF2B5EF4-FFF2-40B4-BE49-F238E27FC236}">
                <a16:creationId xmlns:a16="http://schemas.microsoft.com/office/drawing/2014/main" id="{55EE0B55-3F69-6496-AFA9-7750F4FADC7C}"/>
              </a:ext>
            </a:extLst>
          </p:cNvPr>
          <p:cNvSpPr txBox="1"/>
          <p:nvPr/>
        </p:nvSpPr>
        <p:spPr>
          <a:xfrm>
            <a:off x="2028265" y="126215"/>
            <a:ext cx="4067735" cy="369332"/>
          </a:xfrm>
          <a:prstGeom prst="rect">
            <a:avLst/>
          </a:prstGeom>
          <a:noFill/>
        </p:spPr>
        <p:txBody>
          <a:bodyPr wrap="square">
            <a:spAutoFit/>
          </a:bodyPr>
          <a:lstStyle/>
          <a:p>
            <a:r>
              <a:rPr lang="pt-BR" dirty="0"/>
              <a:t>https://www.tinkercad.com/dashboard</a:t>
            </a:r>
          </a:p>
        </p:txBody>
      </p:sp>
      <p:pic>
        <p:nvPicPr>
          <p:cNvPr id="14" name="Imagem 13">
            <a:extLst>
              <a:ext uri="{FF2B5EF4-FFF2-40B4-BE49-F238E27FC236}">
                <a16:creationId xmlns:a16="http://schemas.microsoft.com/office/drawing/2014/main" id="{285D26EA-FC6F-7D84-6937-263B76BB99F8}"/>
              </a:ext>
            </a:extLst>
          </p:cNvPr>
          <p:cNvPicPr>
            <a:picLocks noChangeAspect="1"/>
          </p:cNvPicPr>
          <p:nvPr/>
        </p:nvPicPr>
        <p:blipFill>
          <a:blip r:embed="rId5"/>
          <a:stretch>
            <a:fillRect/>
          </a:stretch>
        </p:blipFill>
        <p:spPr>
          <a:xfrm>
            <a:off x="9384662" y="903451"/>
            <a:ext cx="2705478" cy="4182059"/>
          </a:xfrm>
          <a:prstGeom prst="rect">
            <a:avLst/>
          </a:prstGeom>
        </p:spPr>
      </p:pic>
    </p:spTree>
    <p:extLst>
      <p:ext uri="{BB962C8B-B14F-4D97-AF65-F5344CB8AC3E}">
        <p14:creationId xmlns:p14="http://schemas.microsoft.com/office/powerpoint/2010/main" val="4314862"/>
      </p:ext>
    </p:extLst>
  </p:cSld>
  <p:clrMapOvr>
    <a:masterClrMapping/>
  </p:clrMapOvr>
</p:sld>
</file>

<file path=ppt/theme/theme1.xml><?xml version="1.0" encoding="utf-8"?>
<a:theme xmlns:a="http://schemas.openxmlformats.org/drawingml/2006/main" name="Tema Do Office Padrão 2023 S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 Do Office Padrão 2023 S2" id="{5DA3FD53-5398-4E06-ADBD-61CE8F0CFD94}" vid="{C15152E1-BA66-4189-AA84-A3FF506D7F45}"/>
    </a:ext>
  </a:extLst>
</a:theme>
</file>

<file path=docProps/app.xml><?xml version="1.0" encoding="utf-8"?>
<Properties xmlns="http://schemas.openxmlformats.org/officeDocument/2006/extended-properties" xmlns:vt="http://schemas.openxmlformats.org/officeDocument/2006/docPropsVTypes">
  <Template>Tema Do Office Padrão 2023 S2</Template>
  <TotalTime>498</TotalTime>
  <Words>188</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5</vt:i4>
      </vt:variant>
    </vt:vector>
  </HeadingPairs>
  <TitlesOfParts>
    <vt:vector size="7" baseType="lpstr">
      <vt:lpstr>Arial</vt:lpstr>
      <vt:lpstr>Tema Do Office Padrão 2023 S2</vt:lpstr>
      <vt:lpstr>Arduino e Raspberry</vt:lpstr>
      <vt:lpstr>Funções Analógicas</vt:lpstr>
      <vt:lpstr>Potenciômetros</vt:lpstr>
      <vt:lpstr>LDRs (Light-Dependent Resistor)</vt:lpstr>
      <vt:lpstr>Sensor LDR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Richard Vieira</dc:creator>
  <cp:lastModifiedBy>Richard Vieira</cp:lastModifiedBy>
  <cp:revision>14</cp:revision>
  <dcterms:created xsi:type="dcterms:W3CDTF">2023-07-30T20:06:18Z</dcterms:created>
  <dcterms:modified xsi:type="dcterms:W3CDTF">2023-09-19T04:49:36Z</dcterms:modified>
</cp:coreProperties>
</file>