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73" r:id="rId4"/>
    <p:sldId id="259" r:id="rId5"/>
    <p:sldId id="277" r:id="rId6"/>
    <p:sldId id="261" r:id="rId7"/>
    <p:sldId id="275" r:id="rId8"/>
    <p:sldId id="260" r:id="rId9"/>
    <p:sldId id="274" r:id="rId10"/>
    <p:sldId id="279" r:id="rId11"/>
    <p:sldId id="263" r:id="rId12"/>
    <p:sldId id="283" r:id="rId13"/>
    <p:sldId id="264" r:id="rId14"/>
    <p:sldId id="281" r:id="rId15"/>
    <p:sldId id="265" r:id="rId16"/>
    <p:sldId id="266" r:id="rId17"/>
    <p:sldId id="267" r:id="rId18"/>
    <p:sldId id="27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50"/>
    <a:srgbClr val="152C9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5396F-600F-48A3-B9D1-F1DEF9E6356A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D9FFC37-5CB3-4DAC-83A8-6C4948FE78AB}">
      <dgm:prSet custT="1"/>
      <dgm:spPr>
        <a:solidFill>
          <a:srgbClr val="152C95"/>
        </a:solidFill>
        <a:ln w="38100">
          <a:solidFill>
            <a:srgbClr val="000050"/>
          </a:solidFill>
        </a:ln>
      </dgm:spPr>
      <dgm:t>
        <a:bodyPr/>
        <a:lstStyle/>
        <a:p>
          <a:r>
            <a:rPr lang="pt-BR" sz="1800" b="1" i="0" dirty="0"/>
            <a:t>Ajuste de sensibilidade:</a:t>
          </a:r>
          <a:endParaRPr lang="pt-BR" sz="1800" dirty="0"/>
        </a:p>
      </dgm:t>
    </dgm:pt>
    <dgm:pt modelId="{70554092-346C-4EDD-B64B-CD229694A454}" type="parTrans" cxnId="{B70F2F13-E6DA-4A8D-8AE4-C84588CAD0ED}">
      <dgm:prSet/>
      <dgm:spPr/>
      <dgm:t>
        <a:bodyPr/>
        <a:lstStyle/>
        <a:p>
          <a:endParaRPr lang="pt-BR"/>
        </a:p>
      </dgm:t>
    </dgm:pt>
    <dgm:pt modelId="{A8DBD873-F6AF-4FF5-A61A-A6BE8D1E9265}" type="sibTrans" cxnId="{B70F2F13-E6DA-4A8D-8AE4-C84588CAD0ED}">
      <dgm:prSet/>
      <dgm:spPr/>
      <dgm:t>
        <a:bodyPr/>
        <a:lstStyle/>
        <a:p>
          <a:endParaRPr lang="pt-BR"/>
        </a:p>
      </dgm:t>
    </dgm:pt>
    <dgm:pt modelId="{3874C9DD-2F67-4DB7-B97C-8A3B19BE9F39}">
      <dgm:prSet custT="1"/>
      <dgm:spPr>
        <a:solidFill>
          <a:srgbClr val="152C95"/>
        </a:solidFill>
        <a:ln w="38100">
          <a:solidFill>
            <a:srgbClr val="000050"/>
          </a:solidFill>
        </a:ln>
      </dgm:spPr>
      <dgm:t>
        <a:bodyPr/>
        <a:lstStyle/>
        <a:p>
          <a:r>
            <a:rPr lang="pt-BR" sz="1800" b="1" i="0" dirty="0"/>
            <a:t>Ajuste de tempo:</a:t>
          </a:r>
          <a:endParaRPr lang="pt-BR" sz="1800" dirty="0"/>
        </a:p>
      </dgm:t>
    </dgm:pt>
    <dgm:pt modelId="{4404BDA6-065C-42CA-9B52-26741CB686FA}" type="parTrans" cxnId="{2D9DCFC5-F5EA-48E9-9473-17A975E40E23}">
      <dgm:prSet/>
      <dgm:spPr/>
      <dgm:t>
        <a:bodyPr/>
        <a:lstStyle/>
        <a:p>
          <a:endParaRPr lang="pt-BR"/>
        </a:p>
      </dgm:t>
    </dgm:pt>
    <dgm:pt modelId="{8541F3FD-D4BA-40BC-A0F6-FFD865AC432E}" type="sibTrans" cxnId="{2D9DCFC5-F5EA-48E9-9473-17A975E40E23}">
      <dgm:prSet/>
      <dgm:spPr/>
      <dgm:t>
        <a:bodyPr/>
        <a:lstStyle/>
        <a:p>
          <a:endParaRPr lang="pt-BR"/>
        </a:p>
      </dgm:t>
    </dgm:pt>
    <dgm:pt modelId="{F031FF2C-540D-43F1-AFD5-C89B64ED12C2}">
      <dgm:prSet/>
      <dgm:spPr/>
      <dgm:t>
        <a:bodyPr/>
        <a:lstStyle/>
        <a:p>
          <a:r>
            <a:rPr lang="pt-BR" b="0" i="0" dirty="0"/>
            <a:t>Define a distância máxima em que o movimento pode ser detectado. Esta distância varia de 3 a 7 metros, aproximadamente, sendo que a extensão do local em que o sensor for instalado pode afetar o alcance do sensor.</a:t>
          </a:r>
          <a:endParaRPr lang="pt-BR" dirty="0"/>
        </a:p>
      </dgm:t>
    </dgm:pt>
    <dgm:pt modelId="{00CD3A24-C90E-45AF-8B1D-E62EA7621A36}" type="parTrans" cxnId="{8EAD00BF-FF1D-4A7C-A914-47D74F5A1D81}">
      <dgm:prSet/>
      <dgm:spPr/>
      <dgm:t>
        <a:bodyPr/>
        <a:lstStyle/>
        <a:p>
          <a:endParaRPr lang="pt-BR"/>
        </a:p>
      </dgm:t>
    </dgm:pt>
    <dgm:pt modelId="{D14ECF4C-E557-47FC-AE57-7507A08860F7}" type="sibTrans" cxnId="{8EAD00BF-FF1D-4A7C-A914-47D74F5A1D81}">
      <dgm:prSet/>
      <dgm:spPr/>
      <dgm:t>
        <a:bodyPr/>
        <a:lstStyle/>
        <a:p>
          <a:endParaRPr lang="pt-BR"/>
        </a:p>
      </dgm:t>
    </dgm:pt>
    <dgm:pt modelId="{5E95B91B-CE44-40B5-A778-2D53E2A8B478}">
      <dgm:prSet/>
      <dgm:spPr/>
      <dgm:t>
        <a:bodyPr/>
        <a:lstStyle/>
        <a:p>
          <a:r>
            <a:rPr lang="pt-BR" b="0" i="0" dirty="0"/>
            <a:t>Define por quanto tempo a saída deverá permanecer em nível lógico alto (HIGH) após a detecção. O tempo mínimo é de 3 segundos e o máximo 300 segundos (5 minutos), aproximadamente.</a:t>
          </a:r>
          <a:endParaRPr lang="pt-BR" dirty="0"/>
        </a:p>
      </dgm:t>
    </dgm:pt>
    <dgm:pt modelId="{0A46D562-F09B-400D-B160-D8AFAA38165A}" type="parTrans" cxnId="{6D9E3AF7-7C8E-444E-9CC7-F7D341457EF0}">
      <dgm:prSet/>
      <dgm:spPr/>
      <dgm:t>
        <a:bodyPr/>
        <a:lstStyle/>
        <a:p>
          <a:endParaRPr lang="pt-BR"/>
        </a:p>
      </dgm:t>
    </dgm:pt>
    <dgm:pt modelId="{6CE59C82-D39B-47DC-890F-E74FBF883899}" type="sibTrans" cxnId="{6D9E3AF7-7C8E-444E-9CC7-F7D341457EF0}">
      <dgm:prSet/>
      <dgm:spPr/>
      <dgm:t>
        <a:bodyPr/>
        <a:lstStyle/>
        <a:p>
          <a:endParaRPr lang="pt-BR"/>
        </a:p>
      </dgm:t>
    </dgm:pt>
    <dgm:pt modelId="{870E8485-4BBB-427C-81A5-E8F203E0EBF1}" type="pres">
      <dgm:prSet presAssocID="{F0E5396F-600F-48A3-B9D1-F1DEF9E6356A}" presName="linearFlow" presStyleCnt="0">
        <dgm:presLayoutVars>
          <dgm:dir/>
          <dgm:animLvl val="lvl"/>
          <dgm:resizeHandles val="exact"/>
        </dgm:presLayoutVars>
      </dgm:prSet>
      <dgm:spPr/>
    </dgm:pt>
    <dgm:pt modelId="{9FA88780-2030-4A60-8045-8B0A7C52428F}" type="pres">
      <dgm:prSet presAssocID="{ED9FFC37-5CB3-4DAC-83A8-6C4948FE78AB}" presName="composite" presStyleCnt="0"/>
      <dgm:spPr/>
    </dgm:pt>
    <dgm:pt modelId="{74C6DDF5-E0E2-4315-83A6-B5D784C8A207}" type="pres">
      <dgm:prSet presAssocID="{ED9FFC37-5CB3-4DAC-83A8-6C4948FE78A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7BA60935-A377-4E7B-98DC-AC724D5D84D6}" type="pres">
      <dgm:prSet presAssocID="{ED9FFC37-5CB3-4DAC-83A8-6C4948FE78AB}" presName="descendantText" presStyleLbl="alignAcc1" presStyleIdx="0" presStyleCnt="2" custLinFactNeighborX="0" custLinFactNeighborY="-4702">
        <dgm:presLayoutVars>
          <dgm:bulletEnabled val="1"/>
        </dgm:presLayoutVars>
      </dgm:prSet>
      <dgm:spPr/>
    </dgm:pt>
    <dgm:pt modelId="{3BEB9FA0-D618-4F30-B094-5EA4E5A975B8}" type="pres">
      <dgm:prSet presAssocID="{A8DBD873-F6AF-4FF5-A61A-A6BE8D1E9265}" presName="sp" presStyleCnt="0"/>
      <dgm:spPr/>
    </dgm:pt>
    <dgm:pt modelId="{EB27BF3E-1DDF-4B19-86FE-E54250576C88}" type="pres">
      <dgm:prSet presAssocID="{3874C9DD-2F67-4DB7-B97C-8A3B19BE9F39}" presName="composite" presStyleCnt="0"/>
      <dgm:spPr/>
    </dgm:pt>
    <dgm:pt modelId="{EC02DED4-0846-4E5F-A11A-820C31C02F08}" type="pres">
      <dgm:prSet presAssocID="{3874C9DD-2F67-4DB7-B97C-8A3B19BE9F39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A349AE9B-5522-4E5C-A4DA-C6FE36AC08B6}" type="pres">
      <dgm:prSet presAssocID="{3874C9DD-2F67-4DB7-B97C-8A3B19BE9F39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B70F2F13-E6DA-4A8D-8AE4-C84588CAD0ED}" srcId="{F0E5396F-600F-48A3-B9D1-F1DEF9E6356A}" destId="{ED9FFC37-5CB3-4DAC-83A8-6C4948FE78AB}" srcOrd="0" destOrd="0" parTransId="{70554092-346C-4EDD-B64B-CD229694A454}" sibTransId="{A8DBD873-F6AF-4FF5-A61A-A6BE8D1E9265}"/>
    <dgm:cxn modelId="{7F9A6434-D9EF-446E-9724-8F66128FB9DA}" type="presOf" srcId="{3874C9DD-2F67-4DB7-B97C-8A3B19BE9F39}" destId="{EC02DED4-0846-4E5F-A11A-820C31C02F08}" srcOrd="0" destOrd="0" presId="urn:microsoft.com/office/officeart/2005/8/layout/chevron2"/>
    <dgm:cxn modelId="{A767C675-F79F-44A4-8770-4E37B09663B8}" type="presOf" srcId="{5E95B91B-CE44-40B5-A778-2D53E2A8B478}" destId="{A349AE9B-5522-4E5C-A4DA-C6FE36AC08B6}" srcOrd="0" destOrd="0" presId="urn:microsoft.com/office/officeart/2005/8/layout/chevron2"/>
    <dgm:cxn modelId="{04281F78-17B7-42D1-ACA1-AE0E7A1B02DA}" type="presOf" srcId="{F031FF2C-540D-43F1-AFD5-C89B64ED12C2}" destId="{7BA60935-A377-4E7B-98DC-AC724D5D84D6}" srcOrd="0" destOrd="0" presId="urn:microsoft.com/office/officeart/2005/8/layout/chevron2"/>
    <dgm:cxn modelId="{676E7881-8B95-494A-9889-BD8CC8204840}" type="presOf" srcId="{F0E5396F-600F-48A3-B9D1-F1DEF9E6356A}" destId="{870E8485-4BBB-427C-81A5-E8F203E0EBF1}" srcOrd="0" destOrd="0" presId="urn:microsoft.com/office/officeart/2005/8/layout/chevron2"/>
    <dgm:cxn modelId="{6CECE78B-4552-43BD-9881-C4DC200587CA}" type="presOf" srcId="{ED9FFC37-5CB3-4DAC-83A8-6C4948FE78AB}" destId="{74C6DDF5-E0E2-4315-83A6-B5D784C8A207}" srcOrd="0" destOrd="0" presId="urn:microsoft.com/office/officeart/2005/8/layout/chevron2"/>
    <dgm:cxn modelId="{8EAD00BF-FF1D-4A7C-A914-47D74F5A1D81}" srcId="{ED9FFC37-5CB3-4DAC-83A8-6C4948FE78AB}" destId="{F031FF2C-540D-43F1-AFD5-C89B64ED12C2}" srcOrd="0" destOrd="0" parTransId="{00CD3A24-C90E-45AF-8B1D-E62EA7621A36}" sibTransId="{D14ECF4C-E557-47FC-AE57-7507A08860F7}"/>
    <dgm:cxn modelId="{2D9DCFC5-F5EA-48E9-9473-17A975E40E23}" srcId="{F0E5396F-600F-48A3-B9D1-F1DEF9E6356A}" destId="{3874C9DD-2F67-4DB7-B97C-8A3B19BE9F39}" srcOrd="1" destOrd="0" parTransId="{4404BDA6-065C-42CA-9B52-26741CB686FA}" sibTransId="{8541F3FD-D4BA-40BC-A0F6-FFD865AC432E}"/>
    <dgm:cxn modelId="{6D9E3AF7-7C8E-444E-9CC7-F7D341457EF0}" srcId="{3874C9DD-2F67-4DB7-B97C-8A3B19BE9F39}" destId="{5E95B91B-CE44-40B5-A778-2D53E2A8B478}" srcOrd="0" destOrd="0" parTransId="{0A46D562-F09B-400D-B160-D8AFAA38165A}" sibTransId="{6CE59C82-D39B-47DC-890F-E74FBF883899}"/>
    <dgm:cxn modelId="{7A51BAD9-D2CF-41C8-BF26-822257417639}" type="presParOf" srcId="{870E8485-4BBB-427C-81A5-E8F203E0EBF1}" destId="{9FA88780-2030-4A60-8045-8B0A7C52428F}" srcOrd="0" destOrd="0" presId="urn:microsoft.com/office/officeart/2005/8/layout/chevron2"/>
    <dgm:cxn modelId="{F0A4F251-EB09-4A30-BAAF-78B1CE569ACD}" type="presParOf" srcId="{9FA88780-2030-4A60-8045-8B0A7C52428F}" destId="{74C6DDF5-E0E2-4315-83A6-B5D784C8A207}" srcOrd="0" destOrd="0" presId="urn:microsoft.com/office/officeart/2005/8/layout/chevron2"/>
    <dgm:cxn modelId="{7A6CA8A2-BC9F-4B38-961B-3DFC2DBBF6BD}" type="presParOf" srcId="{9FA88780-2030-4A60-8045-8B0A7C52428F}" destId="{7BA60935-A377-4E7B-98DC-AC724D5D84D6}" srcOrd="1" destOrd="0" presId="urn:microsoft.com/office/officeart/2005/8/layout/chevron2"/>
    <dgm:cxn modelId="{98713F1D-1759-4776-B363-92448A031092}" type="presParOf" srcId="{870E8485-4BBB-427C-81A5-E8F203E0EBF1}" destId="{3BEB9FA0-D618-4F30-B094-5EA4E5A975B8}" srcOrd="1" destOrd="0" presId="urn:microsoft.com/office/officeart/2005/8/layout/chevron2"/>
    <dgm:cxn modelId="{A25651C1-9390-4759-98C6-6A607430F908}" type="presParOf" srcId="{870E8485-4BBB-427C-81A5-E8F203E0EBF1}" destId="{EB27BF3E-1DDF-4B19-86FE-E54250576C88}" srcOrd="2" destOrd="0" presId="urn:microsoft.com/office/officeart/2005/8/layout/chevron2"/>
    <dgm:cxn modelId="{C58577F5-6988-4723-9E8A-AF5C59B09AE2}" type="presParOf" srcId="{EB27BF3E-1DDF-4B19-86FE-E54250576C88}" destId="{EC02DED4-0846-4E5F-A11A-820C31C02F08}" srcOrd="0" destOrd="0" presId="urn:microsoft.com/office/officeart/2005/8/layout/chevron2"/>
    <dgm:cxn modelId="{874618BC-9FCC-43B4-B615-BB90FD799AC8}" type="presParOf" srcId="{EB27BF3E-1DDF-4B19-86FE-E54250576C88}" destId="{A349AE9B-5522-4E5C-A4DA-C6FE36AC08B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016C39-4887-49AA-A00B-6372345D26A3}" type="doc">
      <dgm:prSet loTypeId="urn:microsoft.com/office/officeart/2008/layout/LinedList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pt-BR"/>
        </a:p>
      </dgm:t>
    </dgm:pt>
    <dgm:pt modelId="{EAFFBCE9-6E65-4966-A964-B9218D24AF81}">
      <dgm:prSet/>
      <dgm:spPr/>
      <dgm:t>
        <a:bodyPr/>
        <a:lstStyle/>
        <a:p>
          <a:r>
            <a:rPr lang="pt-BR" dirty="0"/>
            <a:t>Iluminação Inteligente:</a:t>
          </a:r>
        </a:p>
      </dgm:t>
    </dgm:pt>
    <dgm:pt modelId="{2A03AFFB-92C3-4CA4-858C-26BBF6A2B9C6}" type="parTrans" cxnId="{A284C89C-7741-4B20-9B98-FEF2A0392557}">
      <dgm:prSet/>
      <dgm:spPr/>
      <dgm:t>
        <a:bodyPr/>
        <a:lstStyle/>
        <a:p>
          <a:endParaRPr lang="pt-BR"/>
        </a:p>
      </dgm:t>
    </dgm:pt>
    <dgm:pt modelId="{0E984B4C-FFF7-471F-A9AC-F9C2FC68FE11}" type="sibTrans" cxnId="{A284C89C-7741-4B20-9B98-FEF2A0392557}">
      <dgm:prSet/>
      <dgm:spPr/>
      <dgm:t>
        <a:bodyPr/>
        <a:lstStyle/>
        <a:p>
          <a:endParaRPr lang="pt-BR"/>
        </a:p>
      </dgm:t>
    </dgm:pt>
    <dgm:pt modelId="{1451BF6D-11F3-4181-B960-A6D39CB780C9}">
      <dgm:prSet/>
      <dgm:spPr/>
      <dgm:t>
        <a:bodyPr/>
        <a:lstStyle/>
        <a:p>
          <a:r>
            <a:rPr lang="pt-BR"/>
            <a:t>Ativam luzes automaticamente quando detectam movimento, proporcionando economia de energia e conveniência.</a:t>
          </a:r>
        </a:p>
      </dgm:t>
    </dgm:pt>
    <dgm:pt modelId="{81EAF1D8-65A0-4B4D-82BE-8C5310275CBA}" type="parTrans" cxnId="{6177B443-EC97-4276-80A1-28DC7934607B}">
      <dgm:prSet/>
      <dgm:spPr/>
      <dgm:t>
        <a:bodyPr/>
        <a:lstStyle/>
        <a:p>
          <a:endParaRPr lang="pt-BR"/>
        </a:p>
      </dgm:t>
    </dgm:pt>
    <dgm:pt modelId="{4DD8EA6C-DAFB-4970-B1E2-7B4AB9ABCAA2}" type="sibTrans" cxnId="{6177B443-EC97-4276-80A1-28DC7934607B}">
      <dgm:prSet/>
      <dgm:spPr/>
      <dgm:t>
        <a:bodyPr/>
        <a:lstStyle/>
        <a:p>
          <a:endParaRPr lang="pt-BR"/>
        </a:p>
      </dgm:t>
    </dgm:pt>
    <dgm:pt modelId="{D64660C4-9B7F-46E5-BD6C-52CA20ED0FB7}">
      <dgm:prSet/>
      <dgm:spPr/>
      <dgm:t>
        <a:bodyPr/>
        <a:lstStyle/>
        <a:p>
          <a:r>
            <a:rPr lang="pt-BR"/>
            <a:t>Segurança Residencial: </a:t>
          </a:r>
        </a:p>
      </dgm:t>
    </dgm:pt>
    <dgm:pt modelId="{EEB50B07-1FF5-460B-B0DB-D7F92A1F8841}" type="parTrans" cxnId="{BD6C8127-FCBE-45A2-A351-477C5010C9E6}">
      <dgm:prSet/>
      <dgm:spPr/>
      <dgm:t>
        <a:bodyPr/>
        <a:lstStyle/>
        <a:p>
          <a:endParaRPr lang="pt-BR"/>
        </a:p>
      </dgm:t>
    </dgm:pt>
    <dgm:pt modelId="{D4EED338-D108-4A46-89EA-562A1BC2DB64}" type="sibTrans" cxnId="{BD6C8127-FCBE-45A2-A351-477C5010C9E6}">
      <dgm:prSet/>
      <dgm:spPr/>
      <dgm:t>
        <a:bodyPr/>
        <a:lstStyle/>
        <a:p>
          <a:endParaRPr lang="pt-BR"/>
        </a:p>
      </dgm:t>
    </dgm:pt>
    <dgm:pt modelId="{2AA42E47-0767-41DB-B17C-D3A4C45FABEE}">
      <dgm:prSet/>
      <dgm:spPr/>
      <dgm:t>
        <a:bodyPr/>
        <a:lstStyle/>
        <a:p>
          <a:r>
            <a:rPr lang="pt-BR"/>
            <a:t>Integrados a sistemas de alarme, os sensores PIR detectam intrusões e acionam alarmes ou câmeras de segurança.</a:t>
          </a:r>
        </a:p>
      </dgm:t>
    </dgm:pt>
    <dgm:pt modelId="{8D01BE14-02D1-4CA2-9CD2-E0B232BCCC54}" type="parTrans" cxnId="{0EE83C27-60F0-4113-A650-1E1A31322235}">
      <dgm:prSet/>
      <dgm:spPr/>
      <dgm:t>
        <a:bodyPr/>
        <a:lstStyle/>
        <a:p>
          <a:endParaRPr lang="pt-BR"/>
        </a:p>
      </dgm:t>
    </dgm:pt>
    <dgm:pt modelId="{509075F0-81F4-4324-AD71-EE0C6B015064}" type="sibTrans" cxnId="{0EE83C27-60F0-4113-A650-1E1A31322235}">
      <dgm:prSet/>
      <dgm:spPr/>
      <dgm:t>
        <a:bodyPr/>
        <a:lstStyle/>
        <a:p>
          <a:endParaRPr lang="pt-BR"/>
        </a:p>
      </dgm:t>
    </dgm:pt>
    <dgm:pt modelId="{5D1F0834-DC70-4D7A-BD46-EE66CC8A80AE}">
      <dgm:prSet/>
      <dgm:spPr/>
      <dgm:t>
        <a:bodyPr/>
        <a:lstStyle/>
        <a:p>
          <a:r>
            <a:rPr lang="pt-BR"/>
            <a:t>Automação Residencial: </a:t>
          </a:r>
        </a:p>
      </dgm:t>
    </dgm:pt>
    <dgm:pt modelId="{383DB498-509B-461C-942D-940AAEA0E88E}" type="parTrans" cxnId="{CCD9E56C-9E9A-4E73-A710-60AC7A09A4F9}">
      <dgm:prSet/>
      <dgm:spPr/>
      <dgm:t>
        <a:bodyPr/>
        <a:lstStyle/>
        <a:p>
          <a:endParaRPr lang="pt-BR"/>
        </a:p>
      </dgm:t>
    </dgm:pt>
    <dgm:pt modelId="{E194993D-40F2-4496-A81C-18D99ECD39E3}" type="sibTrans" cxnId="{CCD9E56C-9E9A-4E73-A710-60AC7A09A4F9}">
      <dgm:prSet/>
      <dgm:spPr/>
      <dgm:t>
        <a:bodyPr/>
        <a:lstStyle/>
        <a:p>
          <a:endParaRPr lang="pt-BR"/>
        </a:p>
      </dgm:t>
    </dgm:pt>
    <dgm:pt modelId="{9B64F466-999E-4F3A-B526-F142BDCEFAFE}">
      <dgm:prSet/>
      <dgm:spPr/>
      <dgm:t>
        <a:bodyPr/>
        <a:lstStyle/>
        <a:p>
          <a:r>
            <a:rPr lang="pt-BR"/>
            <a:t>Permitem a automação de sistemas de climatização, como termostatos, para otimizar o uso de energia com base na presença de pessoas.</a:t>
          </a:r>
        </a:p>
      </dgm:t>
    </dgm:pt>
    <dgm:pt modelId="{E07933E7-93A4-46FB-B3FD-87B48508BB30}" type="parTrans" cxnId="{C0F5117F-E997-4CD2-B3A9-B65506C398B8}">
      <dgm:prSet/>
      <dgm:spPr/>
      <dgm:t>
        <a:bodyPr/>
        <a:lstStyle/>
        <a:p>
          <a:endParaRPr lang="pt-BR"/>
        </a:p>
      </dgm:t>
    </dgm:pt>
    <dgm:pt modelId="{B32F057F-AB27-4763-A01E-A8FD42DCE269}" type="sibTrans" cxnId="{C0F5117F-E997-4CD2-B3A9-B65506C398B8}">
      <dgm:prSet/>
      <dgm:spPr/>
      <dgm:t>
        <a:bodyPr/>
        <a:lstStyle/>
        <a:p>
          <a:endParaRPr lang="pt-BR"/>
        </a:p>
      </dgm:t>
    </dgm:pt>
    <dgm:pt modelId="{574356C8-EB80-41BF-865B-30B7C7FD0878}">
      <dgm:prSet/>
      <dgm:spPr/>
      <dgm:t>
        <a:bodyPr/>
        <a:lstStyle/>
        <a:p>
          <a:r>
            <a:rPr lang="pt-BR"/>
            <a:t>Iluminação de Exteriores: </a:t>
          </a:r>
        </a:p>
      </dgm:t>
    </dgm:pt>
    <dgm:pt modelId="{1D386C60-74C8-4997-B1C5-5E4659E7DC66}" type="parTrans" cxnId="{1F1D35F0-ACC3-4E36-8F79-3C5D21440C79}">
      <dgm:prSet/>
      <dgm:spPr/>
      <dgm:t>
        <a:bodyPr/>
        <a:lstStyle/>
        <a:p>
          <a:endParaRPr lang="pt-BR"/>
        </a:p>
      </dgm:t>
    </dgm:pt>
    <dgm:pt modelId="{F35C86AF-0BE3-4659-8D0B-30696D9B3BF3}" type="sibTrans" cxnId="{1F1D35F0-ACC3-4E36-8F79-3C5D21440C79}">
      <dgm:prSet/>
      <dgm:spPr/>
      <dgm:t>
        <a:bodyPr/>
        <a:lstStyle/>
        <a:p>
          <a:endParaRPr lang="pt-BR"/>
        </a:p>
      </dgm:t>
    </dgm:pt>
    <dgm:pt modelId="{9EFC4A62-672E-4867-A5A4-80E55407C619}">
      <dgm:prSet/>
      <dgm:spPr/>
      <dgm:t>
        <a:bodyPr/>
        <a:lstStyle/>
        <a:p>
          <a:r>
            <a:rPr lang="pt-BR"/>
            <a:t>São usados para iluminar áreas externas, como jardins e entradas, sempre que alguém se aproxima.</a:t>
          </a:r>
        </a:p>
      </dgm:t>
    </dgm:pt>
    <dgm:pt modelId="{516D2E85-8079-4DCB-B023-180A8BA81806}" type="parTrans" cxnId="{B63AEF3F-35E8-478A-A710-A231F722AD27}">
      <dgm:prSet/>
      <dgm:spPr/>
      <dgm:t>
        <a:bodyPr/>
        <a:lstStyle/>
        <a:p>
          <a:endParaRPr lang="pt-BR"/>
        </a:p>
      </dgm:t>
    </dgm:pt>
    <dgm:pt modelId="{A087A50A-70F3-43E5-9C91-A11E60AA7799}" type="sibTrans" cxnId="{B63AEF3F-35E8-478A-A710-A231F722AD27}">
      <dgm:prSet/>
      <dgm:spPr/>
      <dgm:t>
        <a:bodyPr/>
        <a:lstStyle/>
        <a:p>
          <a:endParaRPr lang="pt-BR"/>
        </a:p>
      </dgm:t>
    </dgm:pt>
    <dgm:pt modelId="{4A1DA641-D2E9-4F15-94E2-C8C714060AFC}" type="pres">
      <dgm:prSet presAssocID="{0D016C39-4887-49AA-A00B-6372345D26A3}" presName="vert0" presStyleCnt="0">
        <dgm:presLayoutVars>
          <dgm:dir/>
          <dgm:animOne val="branch"/>
          <dgm:animLvl val="lvl"/>
        </dgm:presLayoutVars>
      </dgm:prSet>
      <dgm:spPr/>
    </dgm:pt>
    <dgm:pt modelId="{CBA35079-1A75-4581-8148-DACE354DC8FD}" type="pres">
      <dgm:prSet presAssocID="{EAFFBCE9-6E65-4966-A964-B9218D24AF81}" presName="thickLine" presStyleLbl="alignNode1" presStyleIdx="0" presStyleCnt="4"/>
      <dgm:spPr/>
    </dgm:pt>
    <dgm:pt modelId="{9732FC29-9845-4C2F-BA1F-FEC37AD98D00}" type="pres">
      <dgm:prSet presAssocID="{EAFFBCE9-6E65-4966-A964-B9218D24AF81}" presName="horz1" presStyleCnt="0"/>
      <dgm:spPr/>
    </dgm:pt>
    <dgm:pt modelId="{DD609CB1-72C8-47A2-8252-3BD2FEBE5447}" type="pres">
      <dgm:prSet presAssocID="{EAFFBCE9-6E65-4966-A964-B9218D24AF81}" presName="tx1" presStyleLbl="revTx" presStyleIdx="0" presStyleCnt="8"/>
      <dgm:spPr/>
    </dgm:pt>
    <dgm:pt modelId="{1A8D2173-003B-4D41-822B-CB0ABFBD9C37}" type="pres">
      <dgm:prSet presAssocID="{EAFFBCE9-6E65-4966-A964-B9218D24AF81}" presName="vert1" presStyleCnt="0"/>
      <dgm:spPr/>
    </dgm:pt>
    <dgm:pt modelId="{C0081068-B8B8-4FF1-83EB-551F91BE0D29}" type="pres">
      <dgm:prSet presAssocID="{1451BF6D-11F3-4181-B960-A6D39CB780C9}" presName="vertSpace2a" presStyleCnt="0"/>
      <dgm:spPr/>
    </dgm:pt>
    <dgm:pt modelId="{5E254EBE-DBDB-4846-9D77-93FE53DC50B1}" type="pres">
      <dgm:prSet presAssocID="{1451BF6D-11F3-4181-B960-A6D39CB780C9}" presName="horz2" presStyleCnt="0"/>
      <dgm:spPr/>
    </dgm:pt>
    <dgm:pt modelId="{90F29BF6-A9B8-4AD2-8C41-F90C185460FA}" type="pres">
      <dgm:prSet presAssocID="{1451BF6D-11F3-4181-B960-A6D39CB780C9}" presName="horzSpace2" presStyleCnt="0"/>
      <dgm:spPr/>
    </dgm:pt>
    <dgm:pt modelId="{7052B0CA-20CE-4A12-A0CA-26E3DE2D6542}" type="pres">
      <dgm:prSet presAssocID="{1451BF6D-11F3-4181-B960-A6D39CB780C9}" presName="tx2" presStyleLbl="revTx" presStyleIdx="1" presStyleCnt="8"/>
      <dgm:spPr/>
    </dgm:pt>
    <dgm:pt modelId="{322B4190-C773-4671-A4B8-3DF1BF916363}" type="pres">
      <dgm:prSet presAssocID="{1451BF6D-11F3-4181-B960-A6D39CB780C9}" presName="vert2" presStyleCnt="0"/>
      <dgm:spPr/>
    </dgm:pt>
    <dgm:pt modelId="{E58698CF-5B3C-4D10-B0D1-44C93AFE4FC6}" type="pres">
      <dgm:prSet presAssocID="{1451BF6D-11F3-4181-B960-A6D39CB780C9}" presName="thinLine2b" presStyleLbl="callout" presStyleIdx="0" presStyleCnt="4"/>
      <dgm:spPr/>
    </dgm:pt>
    <dgm:pt modelId="{428E4FF1-2418-4820-8EB8-2E7A26166C35}" type="pres">
      <dgm:prSet presAssocID="{1451BF6D-11F3-4181-B960-A6D39CB780C9}" presName="vertSpace2b" presStyleCnt="0"/>
      <dgm:spPr/>
    </dgm:pt>
    <dgm:pt modelId="{9EE4B40D-50BB-48EC-8CD5-18BA851FA4DC}" type="pres">
      <dgm:prSet presAssocID="{D64660C4-9B7F-46E5-BD6C-52CA20ED0FB7}" presName="thickLine" presStyleLbl="alignNode1" presStyleIdx="1" presStyleCnt="4"/>
      <dgm:spPr/>
    </dgm:pt>
    <dgm:pt modelId="{EDD2E380-2F9A-46F2-B527-26B69482A328}" type="pres">
      <dgm:prSet presAssocID="{D64660C4-9B7F-46E5-BD6C-52CA20ED0FB7}" presName="horz1" presStyleCnt="0"/>
      <dgm:spPr/>
    </dgm:pt>
    <dgm:pt modelId="{E7D3528C-9EE8-4E4B-BB65-DBE133243EDB}" type="pres">
      <dgm:prSet presAssocID="{D64660C4-9B7F-46E5-BD6C-52CA20ED0FB7}" presName="tx1" presStyleLbl="revTx" presStyleIdx="2" presStyleCnt="8"/>
      <dgm:spPr/>
    </dgm:pt>
    <dgm:pt modelId="{FD98CA47-9826-4709-AF37-A3009066322C}" type="pres">
      <dgm:prSet presAssocID="{D64660C4-9B7F-46E5-BD6C-52CA20ED0FB7}" presName="vert1" presStyleCnt="0"/>
      <dgm:spPr/>
    </dgm:pt>
    <dgm:pt modelId="{22F1E4E7-9FBF-48E7-B7A8-028306F3AEBE}" type="pres">
      <dgm:prSet presAssocID="{2AA42E47-0767-41DB-B17C-D3A4C45FABEE}" presName="vertSpace2a" presStyleCnt="0"/>
      <dgm:spPr/>
    </dgm:pt>
    <dgm:pt modelId="{78DA7096-C2AF-40ED-94C7-791E12E2ADE9}" type="pres">
      <dgm:prSet presAssocID="{2AA42E47-0767-41DB-B17C-D3A4C45FABEE}" presName="horz2" presStyleCnt="0"/>
      <dgm:spPr/>
    </dgm:pt>
    <dgm:pt modelId="{C6B70EE6-5A56-4647-B51A-E5328C24F3B8}" type="pres">
      <dgm:prSet presAssocID="{2AA42E47-0767-41DB-B17C-D3A4C45FABEE}" presName="horzSpace2" presStyleCnt="0"/>
      <dgm:spPr/>
    </dgm:pt>
    <dgm:pt modelId="{18BCA1EC-7DB6-4E12-BDF5-0F494BFE7486}" type="pres">
      <dgm:prSet presAssocID="{2AA42E47-0767-41DB-B17C-D3A4C45FABEE}" presName="tx2" presStyleLbl="revTx" presStyleIdx="3" presStyleCnt="8"/>
      <dgm:spPr/>
    </dgm:pt>
    <dgm:pt modelId="{D5A91B6B-22B9-44F9-BADB-960064A4E468}" type="pres">
      <dgm:prSet presAssocID="{2AA42E47-0767-41DB-B17C-D3A4C45FABEE}" presName="vert2" presStyleCnt="0"/>
      <dgm:spPr/>
    </dgm:pt>
    <dgm:pt modelId="{5FB9CD17-C5E6-4A0B-9C75-99EEF662FE89}" type="pres">
      <dgm:prSet presAssocID="{2AA42E47-0767-41DB-B17C-D3A4C45FABEE}" presName="thinLine2b" presStyleLbl="callout" presStyleIdx="1" presStyleCnt="4"/>
      <dgm:spPr/>
    </dgm:pt>
    <dgm:pt modelId="{7D600F2E-2BE5-43CD-B16D-D0C7BFE86E97}" type="pres">
      <dgm:prSet presAssocID="{2AA42E47-0767-41DB-B17C-D3A4C45FABEE}" presName="vertSpace2b" presStyleCnt="0"/>
      <dgm:spPr/>
    </dgm:pt>
    <dgm:pt modelId="{280728B9-9D4F-4F09-9151-FEB90BDEC10C}" type="pres">
      <dgm:prSet presAssocID="{5D1F0834-DC70-4D7A-BD46-EE66CC8A80AE}" presName="thickLine" presStyleLbl="alignNode1" presStyleIdx="2" presStyleCnt="4"/>
      <dgm:spPr/>
    </dgm:pt>
    <dgm:pt modelId="{1CD6DC56-1011-463B-87B6-DF81C214CB00}" type="pres">
      <dgm:prSet presAssocID="{5D1F0834-DC70-4D7A-BD46-EE66CC8A80AE}" presName="horz1" presStyleCnt="0"/>
      <dgm:spPr/>
    </dgm:pt>
    <dgm:pt modelId="{8D09D6E7-4AB2-4E0C-8766-C81C35A0AA57}" type="pres">
      <dgm:prSet presAssocID="{5D1F0834-DC70-4D7A-BD46-EE66CC8A80AE}" presName="tx1" presStyleLbl="revTx" presStyleIdx="4" presStyleCnt="8"/>
      <dgm:spPr/>
    </dgm:pt>
    <dgm:pt modelId="{995A5E3D-217D-4C2B-81B1-5C9A78374C33}" type="pres">
      <dgm:prSet presAssocID="{5D1F0834-DC70-4D7A-BD46-EE66CC8A80AE}" presName="vert1" presStyleCnt="0"/>
      <dgm:spPr/>
    </dgm:pt>
    <dgm:pt modelId="{A509B6E3-B3CC-4B7D-8100-626339D546F2}" type="pres">
      <dgm:prSet presAssocID="{9B64F466-999E-4F3A-B526-F142BDCEFAFE}" presName="vertSpace2a" presStyleCnt="0"/>
      <dgm:spPr/>
    </dgm:pt>
    <dgm:pt modelId="{AD1AF6E9-DF1D-42B8-A4E1-745E8C918249}" type="pres">
      <dgm:prSet presAssocID="{9B64F466-999E-4F3A-B526-F142BDCEFAFE}" presName="horz2" presStyleCnt="0"/>
      <dgm:spPr/>
    </dgm:pt>
    <dgm:pt modelId="{ECB559C1-089F-4043-A059-C984CA7259B9}" type="pres">
      <dgm:prSet presAssocID="{9B64F466-999E-4F3A-B526-F142BDCEFAFE}" presName="horzSpace2" presStyleCnt="0"/>
      <dgm:spPr/>
    </dgm:pt>
    <dgm:pt modelId="{9232FD01-6E7A-4CDE-9FDD-473ECF77907F}" type="pres">
      <dgm:prSet presAssocID="{9B64F466-999E-4F3A-B526-F142BDCEFAFE}" presName="tx2" presStyleLbl="revTx" presStyleIdx="5" presStyleCnt="8"/>
      <dgm:spPr/>
    </dgm:pt>
    <dgm:pt modelId="{AE6501BF-70DE-467E-803E-1A9190E93E30}" type="pres">
      <dgm:prSet presAssocID="{9B64F466-999E-4F3A-B526-F142BDCEFAFE}" presName="vert2" presStyleCnt="0"/>
      <dgm:spPr/>
    </dgm:pt>
    <dgm:pt modelId="{692C5644-D403-432B-AEC1-F3C6327D0F92}" type="pres">
      <dgm:prSet presAssocID="{9B64F466-999E-4F3A-B526-F142BDCEFAFE}" presName="thinLine2b" presStyleLbl="callout" presStyleIdx="2" presStyleCnt="4"/>
      <dgm:spPr/>
    </dgm:pt>
    <dgm:pt modelId="{73C3B73B-EE43-41F8-9FA5-1A0F1DF24FBF}" type="pres">
      <dgm:prSet presAssocID="{9B64F466-999E-4F3A-B526-F142BDCEFAFE}" presName="vertSpace2b" presStyleCnt="0"/>
      <dgm:spPr/>
    </dgm:pt>
    <dgm:pt modelId="{92293AE4-4ACA-4E2E-B086-354679EAACBC}" type="pres">
      <dgm:prSet presAssocID="{574356C8-EB80-41BF-865B-30B7C7FD0878}" presName="thickLine" presStyleLbl="alignNode1" presStyleIdx="3" presStyleCnt="4"/>
      <dgm:spPr/>
    </dgm:pt>
    <dgm:pt modelId="{E1FE82E1-5410-4C21-A972-5617B1A9ADE2}" type="pres">
      <dgm:prSet presAssocID="{574356C8-EB80-41BF-865B-30B7C7FD0878}" presName="horz1" presStyleCnt="0"/>
      <dgm:spPr/>
    </dgm:pt>
    <dgm:pt modelId="{EDB68E91-073B-4501-9DC5-B9031B6AF081}" type="pres">
      <dgm:prSet presAssocID="{574356C8-EB80-41BF-865B-30B7C7FD0878}" presName="tx1" presStyleLbl="revTx" presStyleIdx="6" presStyleCnt="8"/>
      <dgm:spPr/>
    </dgm:pt>
    <dgm:pt modelId="{E0D0EF82-09DA-435E-A4CA-3CF126F02418}" type="pres">
      <dgm:prSet presAssocID="{574356C8-EB80-41BF-865B-30B7C7FD0878}" presName="vert1" presStyleCnt="0"/>
      <dgm:spPr/>
    </dgm:pt>
    <dgm:pt modelId="{381EBD25-599E-4CD9-8090-FCD659646604}" type="pres">
      <dgm:prSet presAssocID="{9EFC4A62-672E-4867-A5A4-80E55407C619}" presName="vertSpace2a" presStyleCnt="0"/>
      <dgm:spPr/>
    </dgm:pt>
    <dgm:pt modelId="{C83FE4E0-CD4F-4F82-AD6D-22967079C2C5}" type="pres">
      <dgm:prSet presAssocID="{9EFC4A62-672E-4867-A5A4-80E55407C619}" presName="horz2" presStyleCnt="0"/>
      <dgm:spPr/>
    </dgm:pt>
    <dgm:pt modelId="{00C47F6B-1E69-434D-BEC4-565AC9EBE729}" type="pres">
      <dgm:prSet presAssocID="{9EFC4A62-672E-4867-A5A4-80E55407C619}" presName="horzSpace2" presStyleCnt="0"/>
      <dgm:spPr/>
    </dgm:pt>
    <dgm:pt modelId="{86FCF7E3-A328-42E5-8542-1E9DEDAB54B7}" type="pres">
      <dgm:prSet presAssocID="{9EFC4A62-672E-4867-A5A4-80E55407C619}" presName="tx2" presStyleLbl="revTx" presStyleIdx="7" presStyleCnt="8"/>
      <dgm:spPr/>
    </dgm:pt>
    <dgm:pt modelId="{5F723743-F528-4F69-B066-36BEFA398959}" type="pres">
      <dgm:prSet presAssocID="{9EFC4A62-672E-4867-A5A4-80E55407C619}" presName="vert2" presStyleCnt="0"/>
      <dgm:spPr/>
    </dgm:pt>
    <dgm:pt modelId="{76F32215-A9A2-4103-A0FA-6918B5C333F5}" type="pres">
      <dgm:prSet presAssocID="{9EFC4A62-672E-4867-A5A4-80E55407C619}" presName="thinLine2b" presStyleLbl="callout" presStyleIdx="3" presStyleCnt="4"/>
      <dgm:spPr/>
    </dgm:pt>
    <dgm:pt modelId="{DC59124D-A006-4363-9240-2CFD289D0FD6}" type="pres">
      <dgm:prSet presAssocID="{9EFC4A62-672E-4867-A5A4-80E55407C619}" presName="vertSpace2b" presStyleCnt="0"/>
      <dgm:spPr/>
    </dgm:pt>
  </dgm:ptLst>
  <dgm:cxnLst>
    <dgm:cxn modelId="{DED5E107-BD29-4E7B-9C31-EDD404B244EB}" type="presOf" srcId="{574356C8-EB80-41BF-865B-30B7C7FD0878}" destId="{EDB68E91-073B-4501-9DC5-B9031B6AF081}" srcOrd="0" destOrd="0" presId="urn:microsoft.com/office/officeart/2008/layout/LinedList"/>
    <dgm:cxn modelId="{222CFF26-DD09-4977-8309-C08C512557AF}" type="presOf" srcId="{5D1F0834-DC70-4D7A-BD46-EE66CC8A80AE}" destId="{8D09D6E7-4AB2-4E0C-8766-C81C35A0AA57}" srcOrd="0" destOrd="0" presId="urn:microsoft.com/office/officeart/2008/layout/LinedList"/>
    <dgm:cxn modelId="{0EE83C27-60F0-4113-A650-1E1A31322235}" srcId="{D64660C4-9B7F-46E5-BD6C-52CA20ED0FB7}" destId="{2AA42E47-0767-41DB-B17C-D3A4C45FABEE}" srcOrd="0" destOrd="0" parTransId="{8D01BE14-02D1-4CA2-9CD2-E0B232BCCC54}" sibTransId="{509075F0-81F4-4324-AD71-EE0C6B015064}"/>
    <dgm:cxn modelId="{BD6C8127-FCBE-45A2-A351-477C5010C9E6}" srcId="{0D016C39-4887-49AA-A00B-6372345D26A3}" destId="{D64660C4-9B7F-46E5-BD6C-52CA20ED0FB7}" srcOrd="1" destOrd="0" parTransId="{EEB50B07-1FF5-460B-B0DB-D7F92A1F8841}" sibTransId="{D4EED338-D108-4A46-89EA-562A1BC2DB64}"/>
    <dgm:cxn modelId="{27E24428-6FE3-4DBD-87FA-7386682B07CE}" type="presOf" srcId="{1451BF6D-11F3-4181-B960-A6D39CB780C9}" destId="{7052B0CA-20CE-4A12-A0CA-26E3DE2D6542}" srcOrd="0" destOrd="0" presId="urn:microsoft.com/office/officeart/2008/layout/LinedList"/>
    <dgm:cxn modelId="{C08D6E2E-166F-4F12-AB8A-5F102859AF6C}" type="presOf" srcId="{0D016C39-4887-49AA-A00B-6372345D26A3}" destId="{4A1DA641-D2E9-4F15-94E2-C8C714060AFC}" srcOrd="0" destOrd="0" presId="urn:microsoft.com/office/officeart/2008/layout/LinedList"/>
    <dgm:cxn modelId="{B63AEF3F-35E8-478A-A710-A231F722AD27}" srcId="{574356C8-EB80-41BF-865B-30B7C7FD0878}" destId="{9EFC4A62-672E-4867-A5A4-80E55407C619}" srcOrd="0" destOrd="0" parTransId="{516D2E85-8079-4DCB-B023-180A8BA81806}" sibTransId="{A087A50A-70F3-43E5-9C91-A11E60AA7799}"/>
    <dgm:cxn modelId="{6177B443-EC97-4276-80A1-28DC7934607B}" srcId="{EAFFBCE9-6E65-4966-A964-B9218D24AF81}" destId="{1451BF6D-11F3-4181-B960-A6D39CB780C9}" srcOrd="0" destOrd="0" parTransId="{81EAF1D8-65A0-4B4D-82BE-8C5310275CBA}" sibTransId="{4DD8EA6C-DAFB-4970-B1E2-7B4AB9ABCAA2}"/>
    <dgm:cxn modelId="{DFC0DF4B-7BA0-4AD0-9709-85A26E6B595F}" type="presOf" srcId="{9B64F466-999E-4F3A-B526-F142BDCEFAFE}" destId="{9232FD01-6E7A-4CDE-9FDD-473ECF77907F}" srcOrd="0" destOrd="0" presId="urn:microsoft.com/office/officeart/2008/layout/LinedList"/>
    <dgm:cxn modelId="{CCD9E56C-9E9A-4E73-A710-60AC7A09A4F9}" srcId="{0D016C39-4887-49AA-A00B-6372345D26A3}" destId="{5D1F0834-DC70-4D7A-BD46-EE66CC8A80AE}" srcOrd="2" destOrd="0" parTransId="{383DB498-509B-461C-942D-940AAEA0E88E}" sibTransId="{E194993D-40F2-4496-A81C-18D99ECD39E3}"/>
    <dgm:cxn modelId="{C0F5117F-E997-4CD2-B3A9-B65506C398B8}" srcId="{5D1F0834-DC70-4D7A-BD46-EE66CC8A80AE}" destId="{9B64F466-999E-4F3A-B526-F142BDCEFAFE}" srcOrd="0" destOrd="0" parTransId="{E07933E7-93A4-46FB-B3FD-87B48508BB30}" sibTransId="{B32F057F-AB27-4763-A01E-A8FD42DCE269}"/>
    <dgm:cxn modelId="{B8501298-BF36-4BBB-849F-243BBD1B95AF}" type="presOf" srcId="{2AA42E47-0767-41DB-B17C-D3A4C45FABEE}" destId="{18BCA1EC-7DB6-4E12-BDF5-0F494BFE7486}" srcOrd="0" destOrd="0" presId="urn:microsoft.com/office/officeart/2008/layout/LinedList"/>
    <dgm:cxn modelId="{A284C89C-7741-4B20-9B98-FEF2A0392557}" srcId="{0D016C39-4887-49AA-A00B-6372345D26A3}" destId="{EAFFBCE9-6E65-4966-A964-B9218D24AF81}" srcOrd="0" destOrd="0" parTransId="{2A03AFFB-92C3-4CA4-858C-26BBF6A2B9C6}" sibTransId="{0E984B4C-FFF7-471F-A9AC-F9C2FC68FE11}"/>
    <dgm:cxn modelId="{A86956B3-26DB-4084-8D60-91772DFBEBE3}" type="presOf" srcId="{9EFC4A62-672E-4867-A5A4-80E55407C619}" destId="{86FCF7E3-A328-42E5-8542-1E9DEDAB54B7}" srcOrd="0" destOrd="0" presId="urn:microsoft.com/office/officeart/2008/layout/LinedList"/>
    <dgm:cxn modelId="{086E7ECE-8DCE-4C3F-90DB-8957BD70D162}" type="presOf" srcId="{EAFFBCE9-6E65-4966-A964-B9218D24AF81}" destId="{DD609CB1-72C8-47A2-8252-3BD2FEBE5447}" srcOrd="0" destOrd="0" presId="urn:microsoft.com/office/officeart/2008/layout/LinedList"/>
    <dgm:cxn modelId="{1F1D35F0-ACC3-4E36-8F79-3C5D21440C79}" srcId="{0D016C39-4887-49AA-A00B-6372345D26A3}" destId="{574356C8-EB80-41BF-865B-30B7C7FD0878}" srcOrd="3" destOrd="0" parTransId="{1D386C60-74C8-4997-B1C5-5E4659E7DC66}" sibTransId="{F35C86AF-0BE3-4659-8D0B-30696D9B3BF3}"/>
    <dgm:cxn modelId="{23299AF1-B171-49C5-8251-C70F08BCAE86}" type="presOf" srcId="{D64660C4-9B7F-46E5-BD6C-52CA20ED0FB7}" destId="{E7D3528C-9EE8-4E4B-BB65-DBE133243EDB}" srcOrd="0" destOrd="0" presId="urn:microsoft.com/office/officeart/2008/layout/LinedList"/>
    <dgm:cxn modelId="{05EEAED1-F44F-48F2-8192-6470E62F5495}" type="presParOf" srcId="{4A1DA641-D2E9-4F15-94E2-C8C714060AFC}" destId="{CBA35079-1A75-4581-8148-DACE354DC8FD}" srcOrd="0" destOrd="0" presId="urn:microsoft.com/office/officeart/2008/layout/LinedList"/>
    <dgm:cxn modelId="{24345777-314F-45A0-8925-19DD45FAB06F}" type="presParOf" srcId="{4A1DA641-D2E9-4F15-94E2-C8C714060AFC}" destId="{9732FC29-9845-4C2F-BA1F-FEC37AD98D00}" srcOrd="1" destOrd="0" presId="urn:microsoft.com/office/officeart/2008/layout/LinedList"/>
    <dgm:cxn modelId="{7ECBA3DE-5696-4050-A7C6-F689059AA893}" type="presParOf" srcId="{9732FC29-9845-4C2F-BA1F-FEC37AD98D00}" destId="{DD609CB1-72C8-47A2-8252-3BD2FEBE5447}" srcOrd="0" destOrd="0" presId="urn:microsoft.com/office/officeart/2008/layout/LinedList"/>
    <dgm:cxn modelId="{261581C6-C0C2-4EF3-A7A1-7E800105BC2B}" type="presParOf" srcId="{9732FC29-9845-4C2F-BA1F-FEC37AD98D00}" destId="{1A8D2173-003B-4D41-822B-CB0ABFBD9C37}" srcOrd="1" destOrd="0" presId="urn:microsoft.com/office/officeart/2008/layout/LinedList"/>
    <dgm:cxn modelId="{97491059-84E9-4748-8B6D-4F232EDE7498}" type="presParOf" srcId="{1A8D2173-003B-4D41-822B-CB0ABFBD9C37}" destId="{C0081068-B8B8-4FF1-83EB-551F91BE0D29}" srcOrd="0" destOrd="0" presId="urn:microsoft.com/office/officeart/2008/layout/LinedList"/>
    <dgm:cxn modelId="{D2570441-D910-4238-938D-202D48AF7F48}" type="presParOf" srcId="{1A8D2173-003B-4D41-822B-CB0ABFBD9C37}" destId="{5E254EBE-DBDB-4846-9D77-93FE53DC50B1}" srcOrd="1" destOrd="0" presId="urn:microsoft.com/office/officeart/2008/layout/LinedList"/>
    <dgm:cxn modelId="{5C3852C2-71D5-43C0-92A8-5C92D9E44D0B}" type="presParOf" srcId="{5E254EBE-DBDB-4846-9D77-93FE53DC50B1}" destId="{90F29BF6-A9B8-4AD2-8C41-F90C185460FA}" srcOrd="0" destOrd="0" presId="urn:microsoft.com/office/officeart/2008/layout/LinedList"/>
    <dgm:cxn modelId="{6771B323-58A3-4FD4-AF41-20EEE8CC580F}" type="presParOf" srcId="{5E254EBE-DBDB-4846-9D77-93FE53DC50B1}" destId="{7052B0CA-20CE-4A12-A0CA-26E3DE2D6542}" srcOrd="1" destOrd="0" presId="urn:microsoft.com/office/officeart/2008/layout/LinedList"/>
    <dgm:cxn modelId="{1BEEADF1-F050-4BA8-8586-ABB3C8F5030D}" type="presParOf" srcId="{5E254EBE-DBDB-4846-9D77-93FE53DC50B1}" destId="{322B4190-C773-4671-A4B8-3DF1BF916363}" srcOrd="2" destOrd="0" presId="urn:microsoft.com/office/officeart/2008/layout/LinedList"/>
    <dgm:cxn modelId="{5963AD94-87A6-4D36-B8CE-15855ACA560B}" type="presParOf" srcId="{1A8D2173-003B-4D41-822B-CB0ABFBD9C37}" destId="{E58698CF-5B3C-4D10-B0D1-44C93AFE4FC6}" srcOrd="2" destOrd="0" presId="urn:microsoft.com/office/officeart/2008/layout/LinedList"/>
    <dgm:cxn modelId="{F8A2B31A-49C5-48D1-8257-474D2CD85C6D}" type="presParOf" srcId="{1A8D2173-003B-4D41-822B-CB0ABFBD9C37}" destId="{428E4FF1-2418-4820-8EB8-2E7A26166C35}" srcOrd="3" destOrd="0" presId="urn:microsoft.com/office/officeart/2008/layout/LinedList"/>
    <dgm:cxn modelId="{25E4C290-A738-48C2-8198-1AE10A9477BE}" type="presParOf" srcId="{4A1DA641-D2E9-4F15-94E2-C8C714060AFC}" destId="{9EE4B40D-50BB-48EC-8CD5-18BA851FA4DC}" srcOrd="2" destOrd="0" presId="urn:microsoft.com/office/officeart/2008/layout/LinedList"/>
    <dgm:cxn modelId="{967396FC-09BA-4635-A4B0-E42DEAD2794D}" type="presParOf" srcId="{4A1DA641-D2E9-4F15-94E2-C8C714060AFC}" destId="{EDD2E380-2F9A-46F2-B527-26B69482A328}" srcOrd="3" destOrd="0" presId="urn:microsoft.com/office/officeart/2008/layout/LinedList"/>
    <dgm:cxn modelId="{28354442-0C8E-4661-8F11-6CA85B477467}" type="presParOf" srcId="{EDD2E380-2F9A-46F2-B527-26B69482A328}" destId="{E7D3528C-9EE8-4E4B-BB65-DBE133243EDB}" srcOrd="0" destOrd="0" presId="urn:microsoft.com/office/officeart/2008/layout/LinedList"/>
    <dgm:cxn modelId="{6504513D-FFC6-4D89-A79A-B8D3B3C80A23}" type="presParOf" srcId="{EDD2E380-2F9A-46F2-B527-26B69482A328}" destId="{FD98CA47-9826-4709-AF37-A3009066322C}" srcOrd="1" destOrd="0" presId="urn:microsoft.com/office/officeart/2008/layout/LinedList"/>
    <dgm:cxn modelId="{358E5B85-3773-40AD-B696-76AC4179F23D}" type="presParOf" srcId="{FD98CA47-9826-4709-AF37-A3009066322C}" destId="{22F1E4E7-9FBF-48E7-B7A8-028306F3AEBE}" srcOrd="0" destOrd="0" presId="urn:microsoft.com/office/officeart/2008/layout/LinedList"/>
    <dgm:cxn modelId="{17F2A7F3-4C5C-4D55-81D1-23D1DDA4DD3F}" type="presParOf" srcId="{FD98CA47-9826-4709-AF37-A3009066322C}" destId="{78DA7096-C2AF-40ED-94C7-791E12E2ADE9}" srcOrd="1" destOrd="0" presId="urn:microsoft.com/office/officeart/2008/layout/LinedList"/>
    <dgm:cxn modelId="{FF35E195-ED06-428C-A48C-E79A62BDE0CD}" type="presParOf" srcId="{78DA7096-C2AF-40ED-94C7-791E12E2ADE9}" destId="{C6B70EE6-5A56-4647-B51A-E5328C24F3B8}" srcOrd="0" destOrd="0" presId="urn:microsoft.com/office/officeart/2008/layout/LinedList"/>
    <dgm:cxn modelId="{4DBE328D-12C2-4110-90AD-4B255F3F52E0}" type="presParOf" srcId="{78DA7096-C2AF-40ED-94C7-791E12E2ADE9}" destId="{18BCA1EC-7DB6-4E12-BDF5-0F494BFE7486}" srcOrd="1" destOrd="0" presId="urn:microsoft.com/office/officeart/2008/layout/LinedList"/>
    <dgm:cxn modelId="{C4B224E4-D8EF-4634-BC3A-FB2EF6CFA169}" type="presParOf" srcId="{78DA7096-C2AF-40ED-94C7-791E12E2ADE9}" destId="{D5A91B6B-22B9-44F9-BADB-960064A4E468}" srcOrd="2" destOrd="0" presId="urn:microsoft.com/office/officeart/2008/layout/LinedList"/>
    <dgm:cxn modelId="{09E240FA-2DD9-42F1-928E-5F6251BC29C4}" type="presParOf" srcId="{FD98CA47-9826-4709-AF37-A3009066322C}" destId="{5FB9CD17-C5E6-4A0B-9C75-99EEF662FE89}" srcOrd="2" destOrd="0" presId="urn:microsoft.com/office/officeart/2008/layout/LinedList"/>
    <dgm:cxn modelId="{D2009DA5-7802-4046-9F0D-2E58FB8B26A0}" type="presParOf" srcId="{FD98CA47-9826-4709-AF37-A3009066322C}" destId="{7D600F2E-2BE5-43CD-B16D-D0C7BFE86E97}" srcOrd="3" destOrd="0" presId="urn:microsoft.com/office/officeart/2008/layout/LinedList"/>
    <dgm:cxn modelId="{4104C1ED-BCF8-46F5-BDBF-417F1993E11E}" type="presParOf" srcId="{4A1DA641-D2E9-4F15-94E2-C8C714060AFC}" destId="{280728B9-9D4F-4F09-9151-FEB90BDEC10C}" srcOrd="4" destOrd="0" presId="urn:microsoft.com/office/officeart/2008/layout/LinedList"/>
    <dgm:cxn modelId="{96F21BC8-AFAA-4729-AD4C-A072B2EE5F21}" type="presParOf" srcId="{4A1DA641-D2E9-4F15-94E2-C8C714060AFC}" destId="{1CD6DC56-1011-463B-87B6-DF81C214CB00}" srcOrd="5" destOrd="0" presId="urn:microsoft.com/office/officeart/2008/layout/LinedList"/>
    <dgm:cxn modelId="{82A6F996-461D-4502-B492-90BCB1BD74AD}" type="presParOf" srcId="{1CD6DC56-1011-463B-87B6-DF81C214CB00}" destId="{8D09D6E7-4AB2-4E0C-8766-C81C35A0AA57}" srcOrd="0" destOrd="0" presId="urn:microsoft.com/office/officeart/2008/layout/LinedList"/>
    <dgm:cxn modelId="{5E42FB68-EBEC-4FAA-B16A-84E6FA698FD4}" type="presParOf" srcId="{1CD6DC56-1011-463B-87B6-DF81C214CB00}" destId="{995A5E3D-217D-4C2B-81B1-5C9A78374C33}" srcOrd="1" destOrd="0" presId="urn:microsoft.com/office/officeart/2008/layout/LinedList"/>
    <dgm:cxn modelId="{5D0D2A09-9495-4C00-A9A6-790D06E9CFEF}" type="presParOf" srcId="{995A5E3D-217D-4C2B-81B1-5C9A78374C33}" destId="{A509B6E3-B3CC-4B7D-8100-626339D546F2}" srcOrd="0" destOrd="0" presId="urn:microsoft.com/office/officeart/2008/layout/LinedList"/>
    <dgm:cxn modelId="{33B3D336-25EF-4379-8E82-D142FE43C649}" type="presParOf" srcId="{995A5E3D-217D-4C2B-81B1-5C9A78374C33}" destId="{AD1AF6E9-DF1D-42B8-A4E1-745E8C918249}" srcOrd="1" destOrd="0" presId="urn:microsoft.com/office/officeart/2008/layout/LinedList"/>
    <dgm:cxn modelId="{5A3EE167-1811-4CA6-8DF9-65EC9458A1DB}" type="presParOf" srcId="{AD1AF6E9-DF1D-42B8-A4E1-745E8C918249}" destId="{ECB559C1-089F-4043-A059-C984CA7259B9}" srcOrd="0" destOrd="0" presId="urn:microsoft.com/office/officeart/2008/layout/LinedList"/>
    <dgm:cxn modelId="{33AC27EF-33A1-41AF-8886-7A45D0950588}" type="presParOf" srcId="{AD1AF6E9-DF1D-42B8-A4E1-745E8C918249}" destId="{9232FD01-6E7A-4CDE-9FDD-473ECF77907F}" srcOrd="1" destOrd="0" presId="urn:microsoft.com/office/officeart/2008/layout/LinedList"/>
    <dgm:cxn modelId="{C7CB1268-3CD1-4610-9D78-F0E90E8C0376}" type="presParOf" srcId="{AD1AF6E9-DF1D-42B8-A4E1-745E8C918249}" destId="{AE6501BF-70DE-467E-803E-1A9190E93E30}" srcOrd="2" destOrd="0" presId="urn:microsoft.com/office/officeart/2008/layout/LinedList"/>
    <dgm:cxn modelId="{E64F735C-FA6F-4AF2-9643-A1D5A7E430C6}" type="presParOf" srcId="{995A5E3D-217D-4C2B-81B1-5C9A78374C33}" destId="{692C5644-D403-432B-AEC1-F3C6327D0F92}" srcOrd="2" destOrd="0" presId="urn:microsoft.com/office/officeart/2008/layout/LinedList"/>
    <dgm:cxn modelId="{35F1E9D2-09A2-489E-A768-04DB4A135DCB}" type="presParOf" srcId="{995A5E3D-217D-4C2B-81B1-5C9A78374C33}" destId="{73C3B73B-EE43-41F8-9FA5-1A0F1DF24FBF}" srcOrd="3" destOrd="0" presId="urn:microsoft.com/office/officeart/2008/layout/LinedList"/>
    <dgm:cxn modelId="{42589DB0-D7AA-4705-8959-24FF62CF4504}" type="presParOf" srcId="{4A1DA641-D2E9-4F15-94E2-C8C714060AFC}" destId="{92293AE4-4ACA-4E2E-B086-354679EAACBC}" srcOrd="6" destOrd="0" presId="urn:microsoft.com/office/officeart/2008/layout/LinedList"/>
    <dgm:cxn modelId="{6268D94A-5A56-4421-A641-317154D1FEE2}" type="presParOf" srcId="{4A1DA641-D2E9-4F15-94E2-C8C714060AFC}" destId="{E1FE82E1-5410-4C21-A972-5617B1A9ADE2}" srcOrd="7" destOrd="0" presId="urn:microsoft.com/office/officeart/2008/layout/LinedList"/>
    <dgm:cxn modelId="{708F12CC-BEC2-4F36-8754-CEDF70F801CD}" type="presParOf" srcId="{E1FE82E1-5410-4C21-A972-5617B1A9ADE2}" destId="{EDB68E91-073B-4501-9DC5-B9031B6AF081}" srcOrd="0" destOrd="0" presId="urn:microsoft.com/office/officeart/2008/layout/LinedList"/>
    <dgm:cxn modelId="{BC4A6AA4-57E6-4DB1-A645-161F359AD130}" type="presParOf" srcId="{E1FE82E1-5410-4C21-A972-5617B1A9ADE2}" destId="{E0D0EF82-09DA-435E-A4CA-3CF126F02418}" srcOrd="1" destOrd="0" presId="urn:microsoft.com/office/officeart/2008/layout/LinedList"/>
    <dgm:cxn modelId="{0887AF0E-F363-4C22-9929-A3B197ADB5E2}" type="presParOf" srcId="{E0D0EF82-09DA-435E-A4CA-3CF126F02418}" destId="{381EBD25-599E-4CD9-8090-FCD659646604}" srcOrd="0" destOrd="0" presId="urn:microsoft.com/office/officeart/2008/layout/LinedList"/>
    <dgm:cxn modelId="{A2C2746E-C808-45CA-BF3A-EDF5A41A348D}" type="presParOf" srcId="{E0D0EF82-09DA-435E-A4CA-3CF126F02418}" destId="{C83FE4E0-CD4F-4F82-AD6D-22967079C2C5}" srcOrd="1" destOrd="0" presId="urn:microsoft.com/office/officeart/2008/layout/LinedList"/>
    <dgm:cxn modelId="{4FD2DE30-8BF4-4565-B276-C3AEF48AA763}" type="presParOf" srcId="{C83FE4E0-CD4F-4F82-AD6D-22967079C2C5}" destId="{00C47F6B-1E69-434D-BEC4-565AC9EBE729}" srcOrd="0" destOrd="0" presId="urn:microsoft.com/office/officeart/2008/layout/LinedList"/>
    <dgm:cxn modelId="{A2B15731-1D96-497A-8609-835A18852276}" type="presParOf" srcId="{C83FE4E0-CD4F-4F82-AD6D-22967079C2C5}" destId="{86FCF7E3-A328-42E5-8542-1E9DEDAB54B7}" srcOrd="1" destOrd="0" presId="urn:microsoft.com/office/officeart/2008/layout/LinedList"/>
    <dgm:cxn modelId="{DEF1A03F-905B-438B-A9A1-F6F76DCD6531}" type="presParOf" srcId="{C83FE4E0-CD4F-4F82-AD6D-22967079C2C5}" destId="{5F723743-F528-4F69-B066-36BEFA398959}" srcOrd="2" destOrd="0" presId="urn:microsoft.com/office/officeart/2008/layout/LinedList"/>
    <dgm:cxn modelId="{8A23A6CF-60FE-453E-AC74-D31E02D2C1CA}" type="presParOf" srcId="{E0D0EF82-09DA-435E-A4CA-3CF126F02418}" destId="{76F32215-A9A2-4103-A0FA-6918B5C333F5}" srcOrd="2" destOrd="0" presId="urn:microsoft.com/office/officeart/2008/layout/LinedList"/>
    <dgm:cxn modelId="{CFDAF1DF-F8E3-4DEA-B303-0CBDB06C7068}" type="presParOf" srcId="{E0D0EF82-09DA-435E-A4CA-3CF126F02418}" destId="{DC59124D-A006-4363-9240-2CFD289D0FD6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6DDF5-E0E2-4315-83A6-B5D784C8A207}">
      <dsp:nvSpPr>
        <dsp:cNvPr id="0" name=""/>
        <dsp:cNvSpPr/>
      </dsp:nvSpPr>
      <dsp:spPr>
        <a:xfrm rot="5400000">
          <a:off x="-347384" y="349707"/>
          <a:ext cx="2315897" cy="1621128"/>
        </a:xfrm>
        <a:prstGeom prst="chevron">
          <a:avLst/>
        </a:prstGeom>
        <a:solidFill>
          <a:srgbClr val="152C95"/>
        </a:solidFill>
        <a:ln w="38100" cap="flat" cmpd="sng" algn="ctr">
          <a:solidFill>
            <a:srgbClr val="000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/>
            <a:t>Ajuste de sensibilidade:</a:t>
          </a:r>
          <a:endParaRPr lang="pt-BR" sz="1800" kern="1200" dirty="0"/>
        </a:p>
      </dsp:txBody>
      <dsp:txXfrm rot="-5400000">
        <a:off x="1" y="812886"/>
        <a:ext cx="1621128" cy="694769"/>
      </dsp:txXfrm>
    </dsp:sp>
    <dsp:sp modelId="{7BA60935-A377-4E7B-98DC-AC724D5D84D6}">
      <dsp:nvSpPr>
        <dsp:cNvPr id="0" name=""/>
        <dsp:cNvSpPr/>
      </dsp:nvSpPr>
      <dsp:spPr>
        <a:xfrm rot="5400000">
          <a:off x="2997348" y="-1376220"/>
          <a:ext cx="1505333" cy="4257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dirty="0"/>
            <a:t>Define a distância máxima em que o movimento pode ser detectado. Esta distância varia de 3 a 7 metros, aproximadamente, sendo que a extensão do local em que o sensor for instalado pode afetar o alcance do sensor.</a:t>
          </a:r>
          <a:endParaRPr lang="pt-BR" sz="1600" kern="1200" dirty="0"/>
        </a:p>
      </dsp:txBody>
      <dsp:txXfrm rot="-5400000">
        <a:off x="1621128" y="73484"/>
        <a:ext cx="4184289" cy="1358365"/>
      </dsp:txXfrm>
    </dsp:sp>
    <dsp:sp modelId="{EC02DED4-0846-4E5F-A11A-820C31C02F08}">
      <dsp:nvSpPr>
        <dsp:cNvPr id="0" name=""/>
        <dsp:cNvSpPr/>
      </dsp:nvSpPr>
      <dsp:spPr>
        <a:xfrm rot="5400000">
          <a:off x="-347384" y="2380502"/>
          <a:ext cx="2315897" cy="1621128"/>
        </a:xfrm>
        <a:prstGeom prst="chevron">
          <a:avLst/>
        </a:prstGeom>
        <a:solidFill>
          <a:srgbClr val="152C95"/>
        </a:solidFill>
        <a:ln w="38100" cap="flat" cmpd="sng" algn="ctr">
          <a:solidFill>
            <a:srgbClr val="000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0" kern="1200" dirty="0"/>
            <a:t>Ajuste de tempo:</a:t>
          </a:r>
          <a:endParaRPr lang="pt-BR" sz="1800" kern="1200" dirty="0"/>
        </a:p>
      </dsp:txBody>
      <dsp:txXfrm rot="-5400000">
        <a:off x="1" y="2843681"/>
        <a:ext cx="1621128" cy="694769"/>
      </dsp:txXfrm>
    </dsp:sp>
    <dsp:sp modelId="{A349AE9B-5522-4E5C-A4DA-C6FE36AC08B6}">
      <dsp:nvSpPr>
        <dsp:cNvPr id="0" name=""/>
        <dsp:cNvSpPr/>
      </dsp:nvSpPr>
      <dsp:spPr>
        <a:xfrm rot="5400000">
          <a:off x="2997348" y="656897"/>
          <a:ext cx="1505333" cy="42577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b="0" i="0" kern="1200" dirty="0"/>
            <a:t>Define por quanto tempo a saída deverá permanecer em nível lógico alto (HIGH) após a detecção. O tempo mínimo é de 3 segundos e o máximo 300 segundos (5 minutos), aproximadamente.</a:t>
          </a:r>
          <a:endParaRPr lang="pt-BR" sz="1600" kern="1200" dirty="0"/>
        </a:p>
      </dsp:txBody>
      <dsp:txXfrm rot="-5400000">
        <a:off x="1621128" y="2106601"/>
        <a:ext cx="4184289" cy="13583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35079-1A75-4581-8148-DACE354DC8FD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09CB1-72C8-47A2-8252-3BD2FEBE5447}">
      <dsp:nvSpPr>
        <dsp:cNvPr id="0" name=""/>
        <dsp:cNvSpPr/>
      </dsp:nvSpPr>
      <dsp:spPr>
        <a:xfrm>
          <a:off x="0" y="0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Iluminação Inteligente:</a:t>
          </a:r>
        </a:p>
      </dsp:txBody>
      <dsp:txXfrm>
        <a:off x="0" y="0"/>
        <a:ext cx="2103120" cy="1087834"/>
      </dsp:txXfrm>
    </dsp:sp>
    <dsp:sp modelId="{7052B0CA-20CE-4A12-A0CA-26E3DE2D6542}">
      <dsp:nvSpPr>
        <dsp:cNvPr id="0" name=""/>
        <dsp:cNvSpPr/>
      </dsp:nvSpPr>
      <dsp:spPr>
        <a:xfrm>
          <a:off x="2260854" y="49398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Ativam luzes automaticamente quando detectam movimento, proporcionando economia de energia e conveniência.</a:t>
          </a:r>
        </a:p>
      </dsp:txBody>
      <dsp:txXfrm>
        <a:off x="2260854" y="49398"/>
        <a:ext cx="8254746" cy="987974"/>
      </dsp:txXfrm>
    </dsp:sp>
    <dsp:sp modelId="{E58698CF-5B3C-4D10-B0D1-44C93AFE4FC6}">
      <dsp:nvSpPr>
        <dsp:cNvPr id="0" name=""/>
        <dsp:cNvSpPr/>
      </dsp:nvSpPr>
      <dsp:spPr>
        <a:xfrm>
          <a:off x="2103120" y="103737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4B40D-50BB-48EC-8CD5-18BA851FA4DC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3528C-9EE8-4E4B-BB65-DBE133243EDB}">
      <dsp:nvSpPr>
        <dsp:cNvPr id="0" name=""/>
        <dsp:cNvSpPr/>
      </dsp:nvSpPr>
      <dsp:spPr>
        <a:xfrm>
          <a:off x="0" y="1087834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Segurança Residencial: </a:t>
          </a:r>
        </a:p>
      </dsp:txBody>
      <dsp:txXfrm>
        <a:off x="0" y="1087834"/>
        <a:ext cx="2103120" cy="1087834"/>
      </dsp:txXfrm>
    </dsp:sp>
    <dsp:sp modelId="{18BCA1EC-7DB6-4E12-BDF5-0F494BFE7486}">
      <dsp:nvSpPr>
        <dsp:cNvPr id="0" name=""/>
        <dsp:cNvSpPr/>
      </dsp:nvSpPr>
      <dsp:spPr>
        <a:xfrm>
          <a:off x="2260854" y="1137233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Integrados a sistemas de alarme, os sensores PIR detectam intrusões e acionam alarmes ou câmeras de segurança.</a:t>
          </a:r>
        </a:p>
      </dsp:txBody>
      <dsp:txXfrm>
        <a:off x="2260854" y="1137233"/>
        <a:ext cx="8254746" cy="987974"/>
      </dsp:txXfrm>
    </dsp:sp>
    <dsp:sp modelId="{5FB9CD17-C5E6-4A0B-9C75-99EEF662FE89}">
      <dsp:nvSpPr>
        <dsp:cNvPr id="0" name=""/>
        <dsp:cNvSpPr/>
      </dsp:nvSpPr>
      <dsp:spPr>
        <a:xfrm>
          <a:off x="2103120" y="2125207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0728B9-9D4F-4F09-9151-FEB90BDEC10C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shade val="50000"/>
            <a:hueOff val="402493"/>
            <a:satOff val="-9802"/>
            <a:lumOff val="42896"/>
            <a:alphaOff val="0"/>
          </a:schemeClr>
        </a:solidFill>
        <a:ln w="12700" cap="flat" cmpd="sng" algn="ctr">
          <a:solidFill>
            <a:schemeClr val="accent1">
              <a:shade val="50000"/>
              <a:hueOff val="402493"/>
              <a:satOff val="-9802"/>
              <a:lumOff val="428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9D6E7-4AB2-4E0C-8766-C81C35A0AA57}">
      <dsp:nvSpPr>
        <dsp:cNvPr id="0" name=""/>
        <dsp:cNvSpPr/>
      </dsp:nvSpPr>
      <dsp:spPr>
        <a:xfrm>
          <a:off x="0" y="2175669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Automação Residencial: </a:t>
          </a:r>
        </a:p>
      </dsp:txBody>
      <dsp:txXfrm>
        <a:off x="0" y="2175669"/>
        <a:ext cx="2103120" cy="1087834"/>
      </dsp:txXfrm>
    </dsp:sp>
    <dsp:sp modelId="{9232FD01-6E7A-4CDE-9FDD-473ECF77907F}">
      <dsp:nvSpPr>
        <dsp:cNvPr id="0" name=""/>
        <dsp:cNvSpPr/>
      </dsp:nvSpPr>
      <dsp:spPr>
        <a:xfrm>
          <a:off x="2260854" y="2225067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Permitem a automação de sistemas de climatização, como termostatos, para otimizar o uso de energia com base na presença de pessoas.</a:t>
          </a:r>
        </a:p>
      </dsp:txBody>
      <dsp:txXfrm>
        <a:off x="2260854" y="2225067"/>
        <a:ext cx="8254746" cy="987974"/>
      </dsp:txXfrm>
    </dsp:sp>
    <dsp:sp modelId="{692C5644-D403-432B-AEC1-F3C6327D0F92}">
      <dsp:nvSpPr>
        <dsp:cNvPr id="0" name=""/>
        <dsp:cNvSpPr/>
      </dsp:nvSpPr>
      <dsp:spPr>
        <a:xfrm>
          <a:off x="2103120" y="321304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93AE4-4ACA-4E2E-B086-354679EAACBC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shade val="50000"/>
            <a:hueOff val="201247"/>
            <a:satOff val="-4901"/>
            <a:lumOff val="21448"/>
            <a:alphaOff val="0"/>
          </a:schemeClr>
        </a:solidFill>
        <a:ln w="12700" cap="flat" cmpd="sng" algn="ctr">
          <a:solidFill>
            <a:schemeClr val="accent1">
              <a:shade val="50000"/>
              <a:hueOff val="201247"/>
              <a:satOff val="-4901"/>
              <a:lumOff val="214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68E91-073B-4501-9DC5-B9031B6AF081}">
      <dsp:nvSpPr>
        <dsp:cNvPr id="0" name=""/>
        <dsp:cNvSpPr/>
      </dsp:nvSpPr>
      <dsp:spPr>
        <a:xfrm>
          <a:off x="0" y="3263503"/>
          <a:ext cx="210312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Iluminação de Exteriores: </a:t>
          </a:r>
        </a:p>
      </dsp:txBody>
      <dsp:txXfrm>
        <a:off x="0" y="3263503"/>
        <a:ext cx="2103120" cy="1087834"/>
      </dsp:txXfrm>
    </dsp:sp>
    <dsp:sp modelId="{86FCF7E3-A328-42E5-8542-1E9DEDAB54B7}">
      <dsp:nvSpPr>
        <dsp:cNvPr id="0" name=""/>
        <dsp:cNvSpPr/>
      </dsp:nvSpPr>
      <dsp:spPr>
        <a:xfrm>
          <a:off x="2260854" y="3312902"/>
          <a:ext cx="8254746" cy="987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São usados para iluminar áreas externas, como jardins e entradas, sempre que alguém se aproxima.</a:t>
          </a:r>
        </a:p>
      </dsp:txBody>
      <dsp:txXfrm>
        <a:off x="2260854" y="3312902"/>
        <a:ext cx="8254746" cy="987974"/>
      </dsp:txXfrm>
    </dsp:sp>
    <dsp:sp modelId="{76F32215-A9A2-4103-A0FA-6918B5C333F5}">
      <dsp:nvSpPr>
        <dsp:cNvPr id="0" name=""/>
        <dsp:cNvSpPr/>
      </dsp:nvSpPr>
      <dsp:spPr>
        <a:xfrm>
          <a:off x="2103120" y="430087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B2FE3-67FD-4230-BA03-CABB3FE51EF9}" type="datetimeFigureOut">
              <a:rPr lang="pt-BR" smtClean="0"/>
              <a:t>19/10/2023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C16DA-9E05-43A2-AE07-B697E453CDF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102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13552-B0B1-6DE5-142A-19D4DA7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575593-D6BA-5CAD-FA23-AE9073038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6C7F3-6679-110C-F34A-3E7B6145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4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406B-6261-F260-CE7D-653CD03E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AE93-15ED-B01E-5ABA-4ED9406F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85C3F-D4AC-C520-3DE7-2EA56F78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7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974850-D265-DBE2-10E2-A63377774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480440-9C72-D9D2-FFEA-2D919EBB0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76450" y="365125"/>
            <a:ext cx="649605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BF092-583F-EFFA-34AC-273814E3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552B9E-F4E3-4741-BCAE-EAF146734B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909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49CB2-D49B-D1B2-A68E-58CBD754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49EB6-096A-EF0F-D8B6-FBD49981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9E243-C8DA-52B8-62FC-477FFB96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04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7179C-296C-A8F5-772B-65A1494B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FBF160-6AF8-0EE6-5F91-002C2117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DE20B-CE27-7A6A-7FF6-5CDBC1F2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86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A9ADD-1EB4-7484-AD10-F3CAC146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A2DF8-045B-C776-A06F-8897BF258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72528D-9A27-FC8F-E602-E350A773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7B95BD-FEB1-E794-4823-9D8A54A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95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6C9D9-57D7-D86F-0AA4-7A1A31EC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6" y="365126"/>
            <a:ext cx="9288462" cy="131603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591F2-1498-9821-58A1-928E9989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C20651-F797-50E2-31E2-0B117603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B5BFB7-C479-F448-8EA9-82C0F330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368617-568B-96C8-FFE1-03B0D5923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24E6EA-E813-8B8B-C04A-8983FCE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24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B3950-5730-FD51-68B6-D133238C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4F8182-CEC3-4DC8-25E5-DB21CA0E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84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F33BDB-CE06-CF56-9C26-FA1BBAB3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28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A2ECD-168D-7B72-3D34-5DE99013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6800"/>
            <a:ext cx="3932237" cy="9905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031A0-73B5-B303-FCE6-81137805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19C75-AD9A-D63E-5274-B8A884CD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955F0-0D47-968C-8D86-5269822B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700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DA611-BDA6-389D-6254-F7E96E97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57274"/>
            <a:ext cx="3932237" cy="1000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1A2D9A-D759-8C1C-73A2-DAE3F2FE2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399"/>
            <a:ext cx="6172200" cy="38036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60C4C6-707B-3EF2-4F2F-CFF741796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1123C-203B-2C20-2AD5-4CE4B9E2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13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6934CB1A-D618-09EF-9F78-000244F1F37E}"/>
              </a:ext>
            </a:extLst>
          </p:cNvPr>
          <p:cNvGrpSpPr/>
          <p:nvPr/>
        </p:nvGrpSpPr>
        <p:grpSpPr>
          <a:xfrm>
            <a:off x="-1172" y="6182017"/>
            <a:ext cx="12192000" cy="669563"/>
            <a:chOff x="-1172" y="6182017"/>
            <a:chExt cx="12192000" cy="669563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7E7A4CD-99AF-5B56-05D9-8D0B5A113FDA}"/>
                </a:ext>
              </a:extLst>
            </p:cNvPr>
            <p:cNvGrpSpPr/>
            <p:nvPr/>
          </p:nvGrpSpPr>
          <p:grpSpPr>
            <a:xfrm>
              <a:off x="-1172" y="6182017"/>
              <a:ext cx="12192000" cy="669563"/>
              <a:chOff x="-1172" y="6182017"/>
              <a:chExt cx="12192000" cy="669563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BA5F9987-51B8-4D43-2934-3806534695E1}"/>
                  </a:ext>
                </a:extLst>
              </p:cNvPr>
              <p:cNvGrpSpPr/>
              <p:nvPr/>
            </p:nvGrpSpPr>
            <p:grpSpPr>
              <a:xfrm>
                <a:off x="-1172" y="6182017"/>
                <a:ext cx="12192000" cy="669563"/>
                <a:chOff x="-1172" y="6182017"/>
                <a:chExt cx="12192000" cy="669563"/>
              </a:xfrm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EC1ECC00-2AEE-BAB5-046E-EBA6160BEA03}"/>
                    </a:ext>
                  </a:extLst>
                </p:cNvPr>
                <p:cNvSpPr/>
                <p:nvPr/>
              </p:nvSpPr>
              <p:spPr>
                <a:xfrm>
                  <a:off x="-1172" y="6305479"/>
                  <a:ext cx="12192000" cy="546101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4D60AAA-D810-FE1F-196F-9F2380982CEE}"/>
                    </a:ext>
                  </a:extLst>
                </p:cNvPr>
                <p:cNvSpPr/>
                <p:nvPr/>
              </p:nvSpPr>
              <p:spPr>
                <a:xfrm>
                  <a:off x="-1172" y="6182017"/>
                  <a:ext cx="12192000" cy="123461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A56A825-BEA3-257C-0BFF-2D7B088638D4}"/>
                  </a:ext>
                </a:extLst>
              </p:cNvPr>
              <p:cNvSpPr txBox="1"/>
              <p:nvPr/>
            </p:nvSpPr>
            <p:spPr>
              <a:xfrm>
                <a:off x="837468" y="6368924"/>
                <a:ext cx="2643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600" b="1" dirty="0">
                    <a:solidFill>
                      <a:schemeClr val="bg1"/>
                    </a:solidFill>
                  </a:rPr>
                  <a:t>AEMS 2023 SEMESTRE 2</a:t>
                </a:r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E3388D5-7F73-CED1-7183-086A49A917EC}"/>
                </a:ext>
              </a:extLst>
            </p:cNvPr>
            <p:cNvSpPr txBox="1"/>
            <p:nvPr/>
          </p:nvSpPr>
          <p:spPr>
            <a:xfrm>
              <a:off x="5097961" y="6368017"/>
              <a:ext cx="2010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SANTO, R. V. do E.</a:t>
              </a:r>
            </a:p>
          </p:txBody>
        </p: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ED17DD-7891-A099-2084-7912634E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D03132-2E0F-B6D1-57C2-4FDB8F23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1EC8B-4908-3BF9-08CC-B057A6C01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552B9E-F4E3-4741-BCAE-EAF146734BD2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A054DF4-E407-B15C-331A-E06B248C67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215"/>
            <a:ext cx="2095500" cy="10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B318C-D042-4FD3-5FB8-F44810D482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Arduino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180C1B-4BEF-A44F-3D7F-0F4D6C49F0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Sensor PIR (Passive Infrared)</a:t>
            </a:r>
            <a:endParaRPr lang="pt-BR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61E66ABF-2387-2B63-6550-50DE2AF5C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369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55DBC-ABD8-257C-0C97-11169348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Ligação</a:t>
            </a:r>
          </a:p>
        </p:txBody>
      </p:sp>
      <p:pic>
        <p:nvPicPr>
          <p:cNvPr id="3074" name="Picture 2" descr="Interface gráfica do usuário, Diagrama&#10;&#10;Descrição gerada automaticamente">
            <a:extLst>
              <a:ext uri="{FF2B5EF4-FFF2-40B4-BE49-F238E27FC236}">
                <a16:creationId xmlns:a16="http://schemas.microsoft.com/office/drawing/2014/main" id="{287A101F-4A79-ABE2-A405-1BBB0E4BD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5500" y="1690688"/>
            <a:ext cx="733371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8DAA04-4C3E-1887-709E-B62C91B8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552B9E-F4E3-4741-BCAE-EAF146734BD2}" type="slidenum">
              <a:rPr lang="pt-BR" smtClean="0"/>
              <a:pPr>
                <a:spcAft>
                  <a:spcPts val="600"/>
                </a:spcAft>
              </a:pPr>
              <a:t>10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9059B8-495A-F636-5BAB-20682713E16D}"/>
              </a:ext>
            </a:extLst>
          </p:cNvPr>
          <p:cNvSpPr txBox="1"/>
          <p:nvPr/>
        </p:nvSpPr>
        <p:spPr>
          <a:xfrm>
            <a:off x="8344444" y="3622100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GND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34B0511-F9F9-55B2-EE4B-D6C709016E30}"/>
              </a:ext>
            </a:extLst>
          </p:cNvPr>
          <p:cNvSpPr txBox="1"/>
          <p:nvPr/>
        </p:nvSpPr>
        <p:spPr>
          <a:xfrm>
            <a:off x="7309366" y="3606711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5V+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49F260-FBBD-9FCA-B24C-E5377CCB0FA1}"/>
              </a:ext>
            </a:extLst>
          </p:cNvPr>
          <p:cNvSpPr txBox="1"/>
          <p:nvPr/>
        </p:nvSpPr>
        <p:spPr>
          <a:xfrm>
            <a:off x="6970870" y="4508150"/>
            <a:ext cx="827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4"/>
                </a:solidFill>
              </a:rPr>
              <a:t>Dado</a:t>
            </a:r>
          </a:p>
        </p:txBody>
      </p:sp>
    </p:spTree>
    <p:extLst>
      <p:ext uri="{BB962C8B-B14F-4D97-AF65-F5344CB8AC3E}">
        <p14:creationId xmlns:p14="http://schemas.microsoft.com/office/powerpoint/2010/main" val="267883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111F8005-9075-E668-C249-1288DE879C45}"/>
              </a:ext>
            </a:extLst>
          </p:cNvPr>
          <p:cNvSpPr/>
          <p:nvPr/>
        </p:nvSpPr>
        <p:spPr>
          <a:xfrm>
            <a:off x="677333" y="1690687"/>
            <a:ext cx="10473267" cy="44862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EFB82-EC6B-7889-FD80-F8EF5F7D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1: Configuração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71285-74CF-411D-8039-429C7FA316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pinDados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pinLed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13</a:t>
            </a: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Dados=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,INPUT);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,OUTPUT);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Dados =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pinDados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"---------------"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"Serial iniciado"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(Dados);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3A74D8F-D8EA-B9EE-166C-5E6964B660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1A3C93E5-8D9D-76C4-0334-4B9C93AB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222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111F8005-9075-E668-C249-1288DE879C45}"/>
              </a:ext>
            </a:extLst>
          </p:cNvPr>
          <p:cNvSpPr/>
          <p:nvPr/>
        </p:nvSpPr>
        <p:spPr>
          <a:xfrm>
            <a:off x="677333" y="1690687"/>
            <a:ext cx="10473267" cy="44862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EFB82-EC6B-7889-FD80-F8EF5F7D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2: Detecção de Movimento.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71285-74CF-411D-8039-429C7FA316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pinDados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pinLed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13</a:t>
            </a: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Dados=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,INPUT);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,OUTPUT);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3A74D8F-D8EA-B9EE-166C-5E6964B660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Dados =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pinDados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"---------------"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(Dados ==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"Movimento detectado"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"Sem Movimento"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"---------------"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1A3C93E5-8D9D-76C4-0334-4B9C93AB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1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9DE5AAA6-30AC-C7A7-A34C-9FE5ECB3CFCE}"/>
              </a:ext>
            </a:extLst>
          </p:cNvPr>
          <p:cNvSpPr/>
          <p:nvPr/>
        </p:nvSpPr>
        <p:spPr>
          <a:xfrm>
            <a:off x="677333" y="1690687"/>
            <a:ext cx="10473267" cy="44862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A90BB2-F3E7-1DD9-42C0-584E964F3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effectLst/>
                <a:latin typeface="+mj-lt"/>
              </a:rPr>
              <a:t>Exemplo 3: Detecção de Movimento com Tempo de Atraso</a:t>
            </a:r>
            <a:endParaRPr lang="pt-BR" dirty="0">
              <a:latin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4EC4AA-DA2C-49C6-D396-C11FC59ED7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pinDados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pinLed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13</a:t>
            </a: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Dados=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,INPUT);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,OUTPUT);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CF8EFF7-5E03-603A-7B3E-526CA4E27D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Dados =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pinDados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"---------------"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(Dados ==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"Movimento detectado"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"Sem Movimento"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"Esperando 5 </a:t>
            </a:r>
            <a:r>
              <a:rPr lang="pt-BR" b="0" dirty="0" err="1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seg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 para a leitura novamente"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"---------------"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D520A8FE-245F-EFF8-4E49-609F5877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426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111F8005-9075-E668-C249-1288DE879C45}"/>
              </a:ext>
            </a:extLst>
          </p:cNvPr>
          <p:cNvSpPr/>
          <p:nvPr/>
        </p:nvSpPr>
        <p:spPr>
          <a:xfrm>
            <a:off x="677333" y="1690687"/>
            <a:ext cx="10473267" cy="44862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EFB82-EC6B-7889-FD80-F8EF5F7D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 4: Detecção de Movimento e Ativação de LED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471285-74CF-411D-8039-429C7FA316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pinDados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pinLed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13</a:t>
            </a: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Dados=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,INPUT);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,OUTPUT);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3A74D8F-D8EA-B9EE-166C-5E6964B660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Dados =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pinDados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"---------------"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(Dados ==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"Movimento detectado"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pinLed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HIGH);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"Sem Movimento"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pinLed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LOW);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"---------------"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1A3C93E5-8D9D-76C4-0334-4B9C93AB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22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E0E894E-9951-CF6A-E817-8D82B5C9DE96}"/>
              </a:ext>
            </a:extLst>
          </p:cNvPr>
          <p:cNvSpPr/>
          <p:nvPr/>
        </p:nvSpPr>
        <p:spPr>
          <a:xfrm>
            <a:off x="677333" y="1690687"/>
            <a:ext cx="10473267" cy="44862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CB5761-A580-6B9B-61C3-BF8CAC74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0" dirty="0">
                <a:effectLst/>
                <a:latin typeface="+mj-lt"/>
              </a:rPr>
              <a:t>Exemplo 5: Contagem de Detecções de Movimento</a:t>
            </a:r>
            <a:endParaRPr lang="pt-BR" dirty="0">
              <a:latin typeface="+mj-lt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816FB8-27C1-6FF4-B727-221FD3CF9D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pinDados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pinLed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13</a:t>
            </a: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Dados=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contador 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,INPUT);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,OUTPUT);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AE3E3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F4F49D-D14D-1359-741B-4D6BF12962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b="0" dirty="0" err="1">
                <a:solidFill>
                  <a:srgbClr val="0CA1A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Dados =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pinDados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"---------------"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(Dados == 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"Movimento detectado"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pinLed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HIGH);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contador++;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  <a:r>
              <a:rPr lang="pt-BR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"Sem Movimento"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pinLed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, LOW);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"---------------"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pt-BR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(contador,</a:t>
            </a:r>
            <a:r>
              <a:rPr lang="pt-BR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"---------------"</a:t>
            </a: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4465F416-0D43-CAF1-0E5E-194407E9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401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54E4B0A-B008-C3C1-B7C2-F18A8960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Exercícios 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B7326E92-1110-9A6A-B53B-E0C78B11E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09B7F876-6CE7-77D0-87AA-BA05BBF7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93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EA1DE-302E-D013-D113-A715B801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</p:spPr>
        <p:txBody>
          <a:bodyPr>
            <a:normAutofit/>
          </a:bodyPr>
          <a:lstStyle/>
          <a:p>
            <a:r>
              <a:rPr lang="pt-BR" dirty="0"/>
              <a:t>Exercício 1: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B31982-748A-FB93-082F-15BD57EE1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Exercício 1: Desenvolva um programa em Arduino que ao ser acionado o sensor PIR, acenda um LED, e fique acionado até o sensor PIR ser acionado novamente.</a:t>
            </a:r>
          </a:p>
          <a:p>
            <a:r>
              <a:rPr lang="pt-BR" dirty="0"/>
              <a:t>Exercício 2: Desenvolva um programa que utilize o sensor PIR para acender uma luz e, ao mesmo tempo, enviar uma notificação via monitor serial quando o movimento é detectado.</a:t>
            </a:r>
          </a:p>
          <a:p>
            <a:r>
              <a:rPr lang="pt-BR" dirty="0"/>
              <a:t>Exercício 3: Desenvolva um programa em Arduino que ao ser acionado o sensor PIR, envie um sinal para o monitor serial, e após 10 segundos acione um LED.</a:t>
            </a:r>
          </a:p>
          <a:p>
            <a:r>
              <a:rPr lang="pt-BR" dirty="0"/>
              <a:t>Exercício 4: Modifique o exemplo 3 para adicionar uma condição onde o contador seja redefinido para zero após atingir um determinado número de detecções de movimento (por exemplo, 10 detecções).</a:t>
            </a:r>
          </a:p>
          <a:p>
            <a:r>
              <a:rPr lang="pt-BR" dirty="0"/>
              <a:t>Exercício 5: Desenvolva um sistema de controle de acesso que use o sensor PIR para detectar movimento próximo a uma porta. Quando o movimento é detectado, permita o destravamento eletrônico da porta.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174B37F1-963C-5F9F-9FE2-3EDF5806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552B9E-F4E3-4741-BCAE-EAF146734BD2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6315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E98A5-331E-D3DF-1C84-E09F8C497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46D45F-2E8C-7110-1E59-30F10037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7771DA-4F06-5D6C-2025-1E6D9E801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18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A5554-8ADC-43D4-5F40-8F04A7D9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Introdução, Aplicações e Configurações do Fabricante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F3D20C10-D69E-A3DA-5EB5-AA18B0F9B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676ADC70-2AF7-D085-841B-5BCAB378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848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F74E0-09E7-E52E-6B39-968ADFA2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9CEBE8-B5A6-37CF-C7F2-A2CB849F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Sensor PIR é um dispositivo valioso que usa a radiação infravermelha para detectar movimento e é amplamente utilizado na automação residencial, segurança e eficiência energética. Suas configurações podem ser personalizadas para atender às necessidades específicas de um projeto.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 </a:t>
            </a:r>
            <a:r>
              <a:rPr lang="pt-BR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Sensor PIR (Detector) de Movimento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é capaz de detectar movimento de objetos que exalam calor e que estejam dentro do seu raio de detecção que alcança até 7 metros. Com o sensor atuando, qualquer objeto (que exala calor) que se movimentar dentro do seu campo de detecção, fará com que a saída do mesmo seja ativada.</a:t>
            </a:r>
          </a:p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 corpo humano emite radiação e consequentemente há uma variação de luz infravermelha, logo, essa variação possibilita que o sensor identifique movimento dentro do seu raio de detecção. Vale ressaltar que o sensor detecta movimento e não presença de um corpo, logo, se o corpo permanecer estático dentro do raio de detecção do sensor é como se não existisse nada para ele detectar.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FB8FCC9-C5D0-EF71-91DE-9A125DC0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5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9EABD-0A41-A063-73F7-C4F9FE1A7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Introdução: Sensor PIR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2A47D6-5C71-EB06-F6F7-E6188ECEF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Sensor PIR, ou Sensor de Infravermelho Passivo, é projetado para detectar movimento por meio da variação de temperatura no ambiente, especificamente a radiação infravermelha emitida por objetos em movimento. 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C8BB5E6-76B3-E903-F066-D21949BF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4</a:t>
            </a:fld>
            <a:endParaRPr lang="pt-BR"/>
          </a:p>
        </p:txBody>
      </p:sp>
      <p:pic>
        <p:nvPicPr>
          <p:cNvPr id="2050" name="Picture 2" descr="O que é infravermelho? - Brasil Escola">
            <a:extLst>
              <a:ext uri="{FF2B5EF4-FFF2-40B4-BE49-F238E27FC236}">
                <a16:creationId xmlns:a16="http://schemas.microsoft.com/office/drawing/2014/main" id="{61671334-9700-A3F9-7D01-F3555B08C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077" y="3296612"/>
            <a:ext cx="3091564" cy="230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O que é infravermelho? - Brasil Escola">
            <a:extLst>
              <a:ext uri="{FF2B5EF4-FFF2-40B4-BE49-F238E27FC236}">
                <a16:creationId xmlns:a16="http://schemas.microsoft.com/office/drawing/2014/main" id="{F6AE978D-4980-B7BA-EA41-6619C03F1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2824644"/>
            <a:ext cx="8349673" cy="325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87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E610EF69-1C6D-B747-3B36-206C98F1B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</p:spPr>
        <p:txBody>
          <a:bodyPr anchor="ctr">
            <a:normAutofit/>
          </a:bodyPr>
          <a:lstStyle/>
          <a:p>
            <a:r>
              <a:rPr lang="pt-BR"/>
              <a:t>Sensor PIR</a:t>
            </a:r>
            <a:endParaRPr lang="pt-BR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75783678-33C7-722D-88A2-40EC690B4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86" y="1532327"/>
            <a:ext cx="5195628" cy="4351338"/>
          </a:xfrm>
          <a:prstGeom prst="rect">
            <a:avLst/>
          </a:prstGeom>
          <a:noFill/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7C5EF1E4-3112-7869-3D96-66E85E9D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2552B9E-F4E3-4741-BCAE-EAF146734BD2}" type="slidenum">
              <a:rPr lang="pt-BR" smtClean="0"/>
              <a:pPr>
                <a:spcAft>
                  <a:spcPts val="600"/>
                </a:spcAft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39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A3ED5-55F6-6004-1C33-F2DB6A72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Configurações do Fabricante: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4AEF7-7B02-2011-5AEA-89946C7B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Sensibilidade: </a:t>
            </a:r>
          </a:p>
          <a:p>
            <a:pPr lvl="1"/>
            <a:r>
              <a:rPr lang="pt-BR" dirty="0"/>
              <a:t>Permite ajustar a sensibilidade do sensor, determinando a distância e o tamanho do objeto que ativará o sensor.</a:t>
            </a:r>
          </a:p>
          <a:p>
            <a:r>
              <a:rPr lang="pt-BR" dirty="0"/>
              <a:t>Tempo de Atraso: </a:t>
            </a:r>
          </a:p>
          <a:p>
            <a:pPr lvl="1"/>
            <a:r>
              <a:rPr lang="pt-BR" dirty="0"/>
              <a:t>Define o tempo pelo qual o sensor permanece ativado após a detecção de movimento, evitando ativações constantes.</a:t>
            </a:r>
          </a:p>
          <a:p>
            <a:r>
              <a:rPr lang="pt-BR" dirty="0"/>
              <a:t>Limiar de Luz: </a:t>
            </a:r>
          </a:p>
          <a:p>
            <a:pPr lvl="1"/>
            <a:r>
              <a:rPr lang="pt-BR" dirty="0"/>
              <a:t>Alguns sensores possuem a capacidade de ativar somente em condições de baixa luminosidade, economizando energia durante o dia.</a:t>
            </a:r>
          </a:p>
          <a:p>
            <a:r>
              <a:rPr lang="pt-BR" dirty="0"/>
              <a:t>Ângulo de Detecção: </a:t>
            </a:r>
          </a:p>
          <a:p>
            <a:pPr lvl="1"/>
            <a:r>
              <a:rPr lang="pt-BR" dirty="0"/>
              <a:t>Especifica a área de cobertura do sensor, indicando a direção e o alcance do sensor PIR.</a:t>
            </a:r>
          </a:p>
          <a:p>
            <a:endParaRPr lang="pt-BR" dirty="0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4DE2F851-715B-D040-1B63-864FD8D1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90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044A6C7B-3128-B6E2-9E6A-D10308BB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Configurações do Sensor PIR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6079CEF-E6A1-F65D-E2B1-68828F954B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5553" y="1825625"/>
            <a:ext cx="4046893" cy="4351338"/>
          </a:xfrm>
          <a:noFill/>
        </p:spPr>
      </p:pic>
      <p:graphicFrame>
        <p:nvGraphicFramePr>
          <p:cNvPr id="19" name="Espaço Reservado para Conteúdo 18">
            <a:extLst>
              <a:ext uri="{FF2B5EF4-FFF2-40B4-BE49-F238E27FC236}">
                <a16:creationId xmlns:a16="http://schemas.microsoft.com/office/drawing/2014/main" id="{5DB12FB9-86BA-A582-FD94-8CEF333861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55252849"/>
              </p:ext>
            </p:extLst>
          </p:nvPr>
        </p:nvGraphicFramePr>
        <p:xfrm>
          <a:off x="6027348" y="1822450"/>
          <a:ext cx="58789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856285F-889F-E36E-7DF0-371CAF05A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fld id="{12552B9E-F4E3-4741-BCAE-EAF146734BD2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6710776-CA56-5909-FCEA-192B88E90071}"/>
              </a:ext>
            </a:extLst>
          </p:cNvPr>
          <p:cNvSpPr txBox="1"/>
          <p:nvPr/>
        </p:nvSpPr>
        <p:spPr>
          <a:xfrm>
            <a:off x="6724650" y="250666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20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0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B8A75-F1D0-ED10-D503-FE63FDF79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Aplicações:</a:t>
            </a:r>
          </a:p>
        </p:txBody>
      </p:sp>
      <p:graphicFrame>
        <p:nvGraphicFramePr>
          <p:cNvPr id="11" name="Espaço Reservado para Conteúdo 10">
            <a:extLst>
              <a:ext uri="{FF2B5EF4-FFF2-40B4-BE49-F238E27FC236}">
                <a16:creationId xmlns:a16="http://schemas.microsoft.com/office/drawing/2014/main" id="{C568AE54-ADC8-CCC4-9258-C512995941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7002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86F2823-74E6-E4FD-2EA8-A4DE1B1F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2B9E-F4E3-4741-BCAE-EAF146734BD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140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B00E5-5054-05F2-00BD-387A7E5E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</p:spPr>
        <p:txBody>
          <a:bodyPr/>
          <a:lstStyle/>
          <a:p>
            <a:r>
              <a:rPr lang="pt-BR"/>
              <a:t>Especificações e características: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9890A-6967-8D8A-F16C-95C7BE36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Tensão de operação: 4,5V a 20VDC</a:t>
            </a:r>
          </a:p>
          <a:p>
            <a:r>
              <a:rPr lang="pt-BR" dirty="0"/>
              <a:t>Tensão (Nível alto): 3,3V</a:t>
            </a:r>
          </a:p>
          <a:p>
            <a:r>
              <a:rPr lang="pt-BR" dirty="0"/>
              <a:t>Tensão (Nível baixo): 0V</a:t>
            </a:r>
          </a:p>
          <a:p>
            <a:r>
              <a:rPr lang="pt-BR" dirty="0"/>
              <a:t>Raio de detecção: 3 – 7m (pode ser ajustado)</a:t>
            </a:r>
          </a:p>
          <a:p>
            <a:r>
              <a:rPr lang="pt-BR" dirty="0"/>
              <a:t>Ângulo de alcance: 100º</a:t>
            </a:r>
          </a:p>
          <a:p>
            <a:r>
              <a:rPr lang="pt-BR" dirty="0"/>
              <a:t>Temperatura de operação: -20º a 80° celsius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87085F34-EFE8-B1C4-A7D9-B59CB4CC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2552B9E-F4E3-4741-BCAE-EAF146734BD2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34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Padrão 2023 S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Do Office Padrão 2023 S2" id="{5DA3FD53-5398-4E06-ADBD-61CE8F0CFD94}" vid="{C15152E1-BA66-4189-AA84-A3FF506D7F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 Padrão 2023 S2</Template>
  <TotalTime>103</TotalTime>
  <Words>1334</Words>
  <Application>Microsoft Office PowerPoint</Application>
  <PresentationFormat>Widescreen</PresentationFormat>
  <Paragraphs>180</Paragraphs>
  <Slides>18</Slides>
  <Notes>0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Roboto</vt:lpstr>
      <vt:lpstr>Tema Do Office Padrão 2023 S2</vt:lpstr>
      <vt:lpstr>Arduino</vt:lpstr>
      <vt:lpstr>Introdução, Aplicações e Configurações do Fabricante</vt:lpstr>
      <vt:lpstr>Apresentação do PowerPoint</vt:lpstr>
      <vt:lpstr>Introdução: Sensor PIR</vt:lpstr>
      <vt:lpstr>Sensor PIR</vt:lpstr>
      <vt:lpstr>Configurações do Fabricante:</vt:lpstr>
      <vt:lpstr>Configurações do Sensor PIR</vt:lpstr>
      <vt:lpstr>Aplicações:</vt:lpstr>
      <vt:lpstr>Especificações e características:</vt:lpstr>
      <vt:lpstr>Ligação</vt:lpstr>
      <vt:lpstr>Exemplo 1: Configuração básica</vt:lpstr>
      <vt:lpstr>Exemplo 2: Detecção de Movimento.</vt:lpstr>
      <vt:lpstr>Exemplo 3: Detecção de Movimento com Tempo de Atraso</vt:lpstr>
      <vt:lpstr>Exemplo 4: Detecção de Movimento e Ativação de LED</vt:lpstr>
      <vt:lpstr>Exemplo 5: Contagem de Detecções de Movimento</vt:lpstr>
      <vt:lpstr>Exercícios </vt:lpstr>
      <vt:lpstr>Exercício 1: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Richard Vieira do Espirito Santo</dc:creator>
  <cp:lastModifiedBy>Richard Vieira do Espirito Santo</cp:lastModifiedBy>
  <cp:revision>6</cp:revision>
  <dcterms:created xsi:type="dcterms:W3CDTF">2023-10-19T17:50:39Z</dcterms:created>
  <dcterms:modified xsi:type="dcterms:W3CDTF">2023-10-19T19:34:37Z</dcterms:modified>
</cp:coreProperties>
</file>