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7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13552-B0B1-6DE5-142A-19D4DA72D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575593-D6BA-5CAD-FA23-AE9073038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6C7F3-6679-110C-F34A-3E7B6145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C4F40-E3E7-4BC7-BE3D-875F74A76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60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0406B-6261-F260-CE7D-653CD03E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66AE93-15ED-B01E-5ABA-4ED9406F9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485C3F-D4AC-C520-3DE7-2EA56F78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C4F40-E3E7-4BC7-BE3D-875F74A76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24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974850-D265-DBE2-10E2-A63377774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480440-9C72-D9D2-FFEA-2D919EBB0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76450" y="365125"/>
            <a:ext cx="649605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8BF092-583F-EFFA-34AC-273814E3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C4F40-E3E7-4BC7-BE3D-875F74A76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03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49CB2-D49B-D1B2-A68E-58CBD754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649EB6-096A-EF0F-D8B6-FBD49981F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99E243-C8DA-52B8-62FC-477FFB96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C4F40-E3E7-4BC7-BE3D-875F74A76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32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7179C-296C-A8F5-772B-65A1494B9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FBF160-6AF8-0EE6-5F91-002C2117F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ADE20B-CE27-7A6A-7FF6-5CDBC1F2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C4F40-E3E7-4BC7-BE3D-875F74A76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25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A9ADD-1EB4-7484-AD10-F3CAC146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A2DF8-045B-C776-A06F-8897BF258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72528D-9A27-FC8F-E602-E350A773D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7B95BD-FEB1-E794-4823-9D8A54AC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C4F40-E3E7-4BC7-BE3D-875F74A76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6C9D9-57D7-D86F-0AA4-7A1A31ECA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926" y="365126"/>
            <a:ext cx="9288462" cy="1316038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5591F2-1498-9821-58A1-928E99892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C20651-F797-50E2-31E2-0B1176032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EB5BFB7-C479-F448-8EA9-82C0F3304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368617-568B-96C8-FFE1-03B0D5923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24E6EA-E813-8B8B-C04A-8983FCEE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C4F40-E3E7-4BC7-BE3D-875F74A76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43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B3950-5730-FD51-68B6-D133238C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4F8182-CEC3-4DC8-25E5-DB21CA0E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C4F40-E3E7-4BC7-BE3D-875F74A76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12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F33BDB-CE06-CF56-9C26-FA1BBAB3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C4F40-E3E7-4BC7-BE3D-875F74A76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8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A2ECD-168D-7B72-3D34-5DE99013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6800"/>
            <a:ext cx="3932237" cy="9905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2031A0-73B5-B303-FCE6-81137805B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49462"/>
            <a:ext cx="6172200" cy="3811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019C75-AD9A-D63E-5274-B8A884CDF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D955F0-0D47-968C-8D86-5269822B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C4F40-E3E7-4BC7-BE3D-875F74A76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19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DA611-BDA6-389D-6254-F7E96E97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57274"/>
            <a:ext cx="3932237" cy="10001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1A2D9A-D759-8C1C-73A2-DAE3F2FE2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57399"/>
            <a:ext cx="6172200" cy="38036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60C4C6-707B-3EF2-4F2F-CFF741796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11123C-203B-2C20-2AD5-4CE4B9E2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C4F40-E3E7-4BC7-BE3D-875F74A76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82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6934CB1A-D618-09EF-9F78-000244F1F37E}"/>
              </a:ext>
            </a:extLst>
          </p:cNvPr>
          <p:cNvGrpSpPr/>
          <p:nvPr/>
        </p:nvGrpSpPr>
        <p:grpSpPr>
          <a:xfrm>
            <a:off x="-1172" y="6182017"/>
            <a:ext cx="12192000" cy="669563"/>
            <a:chOff x="-1172" y="6182017"/>
            <a:chExt cx="12192000" cy="669563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17E7A4CD-99AF-5B56-05D9-8D0B5A113FDA}"/>
                </a:ext>
              </a:extLst>
            </p:cNvPr>
            <p:cNvGrpSpPr/>
            <p:nvPr/>
          </p:nvGrpSpPr>
          <p:grpSpPr>
            <a:xfrm>
              <a:off x="-1172" y="6182017"/>
              <a:ext cx="12192000" cy="669563"/>
              <a:chOff x="-1172" y="6182017"/>
              <a:chExt cx="12192000" cy="669563"/>
            </a:xfrm>
          </p:grpSpPr>
          <p:grpSp>
            <p:nvGrpSpPr>
              <p:cNvPr id="4" name="Agrupar 3">
                <a:extLst>
                  <a:ext uri="{FF2B5EF4-FFF2-40B4-BE49-F238E27FC236}">
                    <a16:creationId xmlns:a16="http://schemas.microsoft.com/office/drawing/2014/main" id="{BA5F9987-51B8-4D43-2934-3806534695E1}"/>
                  </a:ext>
                </a:extLst>
              </p:cNvPr>
              <p:cNvGrpSpPr/>
              <p:nvPr/>
            </p:nvGrpSpPr>
            <p:grpSpPr>
              <a:xfrm>
                <a:off x="-1172" y="6182017"/>
                <a:ext cx="12192000" cy="669563"/>
                <a:chOff x="-1172" y="6182017"/>
                <a:chExt cx="12192000" cy="669563"/>
              </a:xfrm>
            </p:grpSpPr>
            <p:sp>
              <p:nvSpPr>
                <p:cNvPr id="15" name="Retângulo 14">
                  <a:extLst>
                    <a:ext uri="{FF2B5EF4-FFF2-40B4-BE49-F238E27FC236}">
                      <a16:creationId xmlns:a16="http://schemas.microsoft.com/office/drawing/2014/main" id="{EC1ECC00-2AEE-BAB5-046E-EBA6160BEA03}"/>
                    </a:ext>
                  </a:extLst>
                </p:cNvPr>
                <p:cNvSpPr/>
                <p:nvPr/>
              </p:nvSpPr>
              <p:spPr>
                <a:xfrm>
                  <a:off x="-1172" y="6305479"/>
                  <a:ext cx="12192000" cy="546101"/>
                </a:xfrm>
                <a:prstGeom prst="rect">
                  <a:avLst/>
                </a:prstGeom>
                <a:solidFill>
                  <a:srgbClr val="000050"/>
                </a:solidFill>
                <a:ln>
                  <a:solidFill>
                    <a:srgbClr val="000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4D60AAA-D810-FE1F-196F-9F2380982CEE}"/>
                    </a:ext>
                  </a:extLst>
                </p:cNvPr>
                <p:cNvSpPr/>
                <p:nvPr/>
              </p:nvSpPr>
              <p:spPr>
                <a:xfrm>
                  <a:off x="-1172" y="6182017"/>
                  <a:ext cx="12192000" cy="123461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5A56A825-BEA3-257C-0BFF-2D7B088638D4}"/>
                  </a:ext>
                </a:extLst>
              </p:cNvPr>
              <p:cNvSpPr txBox="1"/>
              <p:nvPr/>
            </p:nvSpPr>
            <p:spPr>
              <a:xfrm>
                <a:off x="837468" y="6368924"/>
                <a:ext cx="26436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600" b="1" dirty="0">
                    <a:solidFill>
                      <a:schemeClr val="bg1"/>
                    </a:solidFill>
                  </a:rPr>
                  <a:t>AEMS 2023 SEMESTRE 2</a:t>
                </a:r>
              </a:p>
            </p:txBody>
          </p:sp>
        </p:grp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E3388D5-7F73-CED1-7183-086A49A917EC}"/>
                </a:ext>
              </a:extLst>
            </p:cNvPr>
            <p:cNvSpPr txBox="1"/>
            <p:nvPr/>
          </p:nvSpPr>
          <p:spPr>
            <a:xfrm>
              <a:off x="5097961" y="6368017"/>
              <a:ext cx="20103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chemeClr val="bg1"/>
                  </a:solidFill>
                </a:rPr>
                <a:t>SANTO, R. V. do E.</a:t>
              </a:r>
            </a:p>
          </p:txBody>
        </p:sp>
      </p:grp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ED17DD-7891-A099-2084-7912634E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365125"/>
            <a:ext cx="9258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D03132-2E0F-B6D1-57C2-4FDB8F236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D1EC8B-4908-3BF9-08CC-B057A6C01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C4F40-E3E7-4BC7-BE3D-875F74A76976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A054DF4-E407-B15C-331A-E06B248C672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215"/>
            <a:ext cx="2095500" cy="10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6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52179-D2E3-43ED-8505-4D4F766CA2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Arduino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7A68AB-D47D-CB7C-D4E9-932A5E39A5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Servo Motor</a:t>
            </a:r>
          </a:p>
        </p:txBody>
      </p:sp>
    </p:spTree>
    <p:extLst>
      <p:ext uri="{BB962C8B-B14F-4D97-AF65-F5344CB8AC3E}">
        <p14:creationId xmlns:p14="http://schemas.microsoft.com/office/powerpoint/2010/main" val="422572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2680A-6EFB-A082-5C21-77418223D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365125"/>
            <a:ext cx="92583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 Controle de Servo Motor SG90 9g com Potenciômetro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B696E252-4E58-0829-03AD-BC57FFEDB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101" y="2120900"/>
            <a:ext cx="6515407" cy="3540126"/>
          </a:xfr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218FDD21-B267-EA29-28A2-A8C68C3D103A}"/>
              </a:ext>
            </a:extLst>
          </p:cNvPr>
          <p:cNvSpPr txBox="1">
            <a:spLocks/>
          </p:cNvSpPr>
          <p:nvPr/>
        </p:nvSpPr>
        <p:spPr>
          <a:xfrm>
            <a:off x="6685472" y="1690688"/>
            <a:ext cx="5417627" cy="4351338"/>
          </a:xfrm>
          <a:prstGeom prst="rect">
            <a:avLst/>
          </a:prstGeom>
          <a:solidFill>
            <a:srgbClr val="1F272A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Servo.h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//biblioteca servo</a:t>
            </a:r>
            <a:endParaRPr lang="pt-BR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Servo 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servo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//OBJETO DO TIPO SERVO</a:t>
            </a:r>
            <a:endParaRPr lang="pt-BR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pinPot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= A0;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pinServo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leituraA0;</a:t>
            </a:r>
            <a:r>
              <a:rPr lang="pt-BR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// Var auxiliar para leitura de A0        </a:t>
            </a:r>
            <a:endParaRPr lang="pt-BR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servo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attach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pinServo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pt-BR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//Associação do pino ao objeto Servo</a:t>
            </a:r>
            <a:endParaRPr lang="pt-BR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pinPot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INPUT);  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(){ 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leituraA0 =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analogRead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pinPot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pt-BR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// vai de 0 a 1023 bits</a:t>
            </a:r>
            <a:endParaRPr lang="pt-BR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leituraA0 =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(leituraA0,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1023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pt-BR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//Chama a </a:t>
            </a:r>
            <a:r>
              <a:rPr lang="pt-BR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função"map</a:t>
            </a:r>
            <a:r>
              <a:rPr lang="pt-BR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"  </a:t>
            </a:r>
            <a:endParaRPr lang="pt-BR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servo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(leituraA0);</a:t>
            </a:r>
            <a:r>
              <a:rPr lang="pt-BR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// aplica o valor da de A0 entre 0 a 180</a:t>
            </a:r>
            <a:endParaRPr lang="pt-BR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429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8D101-EEBD-1FFE-CEB7-C6EF63E3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Esquema elétrico  e Programação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2D9B8D-DF6F-D108-A055-A84DFC7BD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90688"/>
            <a:ext cx="6538823" cy="4486275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F64E43FD-20C2-7219-0C33-A77BE9BD9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Espaço Reservado para Conteúdo 5">
            <a:extLst>
              <a:ext uri="{FF2B5EF4-FFF2-40B4-BE49-F238E27FC236}">
                <a16:creationId xmlns:a16="http://schemas.microsoft.com/office/drawing/2014/main" id="{6C4B2E1F-FC7B-9E8C-7CB5-2302E14690D1}"/>
              </a:ext>
            </a:extLst>
          </p:cNvPr>
          <p:cNvSpPr txBox="1">
            <a:spLocks/>
          </p:cNvSpPr>
          <p:nvPr/>
        </p:nvSpPr>
        <p:spPr>
          <a:xfrm>
            <a:off x="6868064" y="1758156"/>
            <a:ext cx="5181600" cy="4351338"/>
          </a:xfrm>
          <a:prstGeom prst="rect">
            <a:avLst/>
          </a:prstGeom>
          <a:solidFill>
            <a:srgbClr val="1F272A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pt-BR" dirty="0">
                <a:solidFill>
                  <a:srgbClr val="DAE3E3"/>
                </a:solidFill>
                <a:latin typeface="Consolas" panose="020B0609020204030204" pitchFamily="49" charset="0"/>
              </a:rPr>
              <a:t>  </a:t>
            </a:r>
            <a:r>
              <a:rPr lang="pt-BR" dirty="0">
                <a:solidFill>
                  <a:srgbClr val="7FCBCD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7FCBCD"/>
                </a:solidFill>
                <a:latin typeface="Consolas" panose="020B0609020204030204" pitchFamily="49" charset="0"/>
              </a:rPr>
              <a:t>Stepper.h</a:t>
            </a:r>
            <a:r>
              <a:rPr lang="pt-BR" dirty="0">
                <a:solidFill>
                  <a:srgbClr val="7FCBCD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AE3E3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err="1">
                <a:solidFill>
                  <a:srgbClr val="0CA1A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CA1A6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DAE3E3"/>
                </a:solidFill>
                <a:latin typeface="Consolas" panose="020B0609020204030204" pitchFamily="49" charset="0"/>
              </a:rPr>
              <a:t>PassoPorVolta</a:t>
            </a:r>
            <a:r>
              <a:rPr lang="pt-BR" dirty="0">
                <a:solidFill>
                  <a:srgbClr val="DAE3E3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7FCBCD"/>
                </a:solidFill>
                <a:latin typeface="Consolas" panose="020B0609020204030204" pitchFamily="49" charset="0"/>
              </a:rPr>
              <a:t>500</a:t>
            </a:r>
            <a:r>
              <a:rPr lang="pt-BR" dirty="0">
                <a:solidFill>
                  <a:srgbClr val="DAE3E3"/>
                </a:solidFill>
                <a:latin typeface="Consolas" panose="020B0609020204030204" pitchFamily="49" charset="0"/>
              </a:rPr>
              <a:t>;</a:t>
            </a:r>
            <a:r>
              <a:rPr lang="pt-BR" dirty="0">
                <a:solidFill>
                  <a:srgbClr val="7F8C8D"/>
                </a:solidFill>
                <a:latin typeface="Consolas" panose="020B0609020204030204" pitchFamily="49" charset="0"/>
              </a:rPr>
              <a:t>  // Passo por Volta do Motor de Passo  2.046</a:t>
            </a:r>
            <a:endParaRPr lang="pt-BR" dirty="0">
              <a:solidFill>
                <a:srgbClr val="DAE3E3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err="1">
                <a:solidFill>
                  <a:srgbClr val="DAE3E3"/>
                </a:solidFill>
                <a:latin typeface="Consolas" panose="020B0609020204030204" pitchFamily="49" charset="0"/>
              </a:rPr>
              <a:t>Stepper</a:t>
            </a:r>
            <a:r>
              <a:rPr lang="pt-BR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39C12"/>
                </a:solidFill>
                <a:latin typeface="Consolas" panose="020B0609020204030204" pitchFamily="49" charset="0"/>
              </a:rPr>
              <a:t>MotorP</a:t>
            </a:r>
            <a:r>
              <a:rPr lang="pt-BR" dirty="0">
                <a:solidFill>
                  <a:srgbClr val="DAE3E3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DAE3E3"/>
                </a:solidFill>
                <a:latin typeface="Consolas" panose="020B0609020204030204" pitchFamily="49" charset="0"/>
              </a:rPr>
              <a:t>PassoPorVolta</a:t>
            </a:r>
            <a:r>
              <a:rPr lang="pt-BR" dirty="0">
                <a:solidFill>
                  <a:srgbClr val="DAE3E3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7FCBCD"/>
                </a:solidFill>
                <a:latin typeface="Consolas" panose="020B0609020204030204" pitchFamily="49" charset="0"/>
              </a:rPr>
              <a:t>8</a:t>
            </a:r>
            <a:r>
              <a:rPr lang="pt-BR" dirty="0">
                <a:solidFill>
                  <a:srgbClr val="DAE3E3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7FCBCD"/>
                </a:solidFill>
                <a:latin typeface="Consolas" panose="020B0609020204030204" pitchFamily="49" charset="0"/>
              </a:rPr>
              <a:t>10</a:t>
            </a:r>
            <a:r>
              <a:rPr lang="pt-BR" dirty="0">
                <a:solidFill>
                  <a:srgbClr val="DAE3E3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7FCBCD"/>
                </a:solidFill>
                <a:latin typeface="Consolas" panose="020B0609020204030204" pitchFamily="49" charset="0"/>
              </a:rPr>
              <a:t>9</a:t>
            </a:r>
            <a:r>
              <a:rPr lang="pt-BR" dirty="0">
                <a:solidFill>
                  <a:srgbClr val="DAE3E3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7FCBCD"/>
                </a:solidFill>
                <a:latin typeface="Consolas" panose="020B0609020204030204" pitchFamily="49" charset="0"/>
              </a:rPr>
              <a:t>11</a:t>
            </a:r>
            <a:r>
              <a:rPr lang="pt-BR" dirty="0">
                <a:solidFill>
                  <a:srgbClr val="DAE3E3"/>
                </a:solidFill>
                <a:latin typeface="Consolas" panose="020B0609020204030204" pitchFamily="49" charset="0"/>
              </a:rPr>
              <a:t>);</a:t>
            </a:r>
            <a:r>
              <a:rPr lang="pt-BR" dirty="0">
                <a:solidFill>
                  <a:srgbClr val="7F8C8D"/>
                </a:solidFill>
                <a:latin typeface="Consolas" panose="020B0609020204030204" pitchFamily="49" charset="0"/>
              </a:rPr>
              <a:t> // O motor de passo =&gt;  </a:t>
            </a:r>
            <a:r>
              <a:rPr lang="pt-BR" dirty="0" err="1">
                <a:solidFill>
                  <a:srgbClr val="7F8C8D"/>
                </a:solidFill>
                <a:latin typeface="Consolas" panose="020B0609020204030204" pitchFamily="49" charset="0"/>
              </a:rPr>
              <a:t>MotorP</a:t>
            </a:r>
            <a:endParaRPr lang="pt-BR" dirty="0">
              <a:solidFill>
                <a:srgbClr val="DAE3E3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DAE3E3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err="1">
                <a:solidFill>
                  <a:srgbClr val="0CA1A6"/>
                </a:solidFill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39C12"/>
                </a:solidFill>
                <a:latin typeface="Consolas" panose="020B0609020204030204" pitchFamily="49" charset="0"/>
              </a:rPr>
              <a:t>setup</a:t>
            </a:r>
            <a:r>
              <a:rPr lang="pt-BR" dirty="0">
                <a:solidFill>
                  <a:srgbClr val="DAE3E3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pt-BR" dirty="0" err="1">
                <a:solidFill>
                  <a:srgbClr val="F39C12"/>
                </a:solidFill>
                <a:latin typeface="Consolas" panose="020B0609020204030204" pitchFamily="49" charset="0"/>
              </a:rPr>
              <a:t>MotorP</a:t>
            </a:r>
            <a:r>
              <a:rPr lang="pt-BR" dirty="0" err="1">
                <a:solidFill>
                  <a:srgbClr val="DAE3E3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F39C12"/>
                </a:solidFill>
                <a:latin typeface="Consolas" panose="020B0609020204030204" pitchFamily="49" charset="0"/>
              </a:rPr>
              <a:t>setSpeed</a:t>
            </a:r>
            <a:r>
              <a:rPr lang="pt-BR" dirty="0">
                <a:solidFill>
                  <a:srgbClr val="DAE3E3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7FCBCD"/>
                </a:solidFill>
                <a:latin typeface="Consolas" panose="020B0609020204030204" pitchFamily="49" charset="0"/>
              </a:rPr>
              <a:t>60</a:t>
            </a:r>
            <a:r>
              <a:rPr lang="pt-BR" dirty="0">
                <a:solidFill>
                  <a:srgbClr val="DAE3E3"/>
                </a:solidFill>
                <a:latin typeface="Consolas" panose="020B0609020204030204" pitchFamily="49" charset="0"/>
              </a:rPr>
              <a:t>);</a:t>
            </a:r>
            <a:r>
              <a:rPr lang="pt-BR" dirty="0">
                <a:solidFill>
                  <a:srgbClr val="7F8C8D"/>
                </a:solidFill>
                <a:latin typeface="Consolas" panose="020B0609020204030204" pitchFamily="49" charset="0"/>
              </a:rPr>
              <a:t> // Ajusta velocidade para 60 RPM</a:t>
            </a:r>
            <a:endParaRPr lang="pt-BR" dirty="0">
              <a:solidFill>
                <a:srgbClr val="DAE3E3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DAE3E3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DAE3E3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err="1">
                <a:solidFill>
                  <a:srgbClr val="0CA1A6"/>
                </a:solidFill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39C12"/>
                </a:solidFill>
                <a:latin typeface="Consolas" panose="020B0609020204030204" pitchFamily="49" charset="0"/>
              </a:rPr>
              <a:t>loop</a:t>
            </a:r>
            <a:r>
              <a:rPr lang="pt-BR" dirty="0">
                <a:solidFill>
                  <a:srgbClr val="DAE3E3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pt-BR" dirty="0" err="1">
                <a:solidFill>
                  <a:srgbClr val="F39C12"/>
                </a:solidFill>
                <a:latin typeface="Consolas" panose="020B0609020204030204" pitchFamily="49" charset="0"/>
              </a:rPr>
              <a:t>MotorP</a:t>
            </a:r>
            <a:r>
              <a:rPr lang="pt-BR" dirty="0" err="1">
                <a:solidFill>
                  <a:srgbClr val="DAE3E3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F39C12"/>
                </a:solidFill>
                <a:latin typeface="Consolas" panose="020B0609020204030204" pitchFamily="49" charset="0"/>
              </a:rPr>
              <a:t>step</a:t>
            </a:r>
            <a:r>
              <a:rPr lang="pt-BR" dirty="0">
                <a:solidFill>
                  <a:srgbClr val="DAE3E3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7FCBCD"/>
                </a:solidFill>
                <a:latin typeface="Consolas" panose="020B0609020204030204" pitchFamily="49" charset="0"/>
              </a:rPr>
              <a:t>2046</a:t>
            </a:r>
            <a:r>
              <a:rPr lang="pt-BR" dirty="0">
                <a:solidFill>
                  <a:srgbClr val="DAE3E3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pt-BR" dirty="0">
                <a:solidFill>
                  <a:srgbClr val="F39C12"/>
                </a:solidFill>
                <a:latin typeface="Consolas" panose="020B0609020204030204" pitchFamily="49" charset="0"/>
              </a:rPr>
              <a:t>delay</a:t>
            </a:r>
            <a:r>
              <a:rPr lang="pt-BR" dirty="0">
                <a:solidFill>
                  <a:srgbClr val="DAE3E3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7FCBCD"/>
                </a:solidFill>
                <a:latin typeface="Consolas" panose="020B0609020204030204" pitchFamily="49" charset="0"/>
              </a:rPr>
              <a:t>1000</a:t>
            </a:r>
            <a:r>
              <a:rPr lang="pt-BR" dirty="0">
                <a:solidFill>
                  <a:srgbClr val="DAE3E3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DAE3E3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2231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Padrão 2023 S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Do Office Padrão 2023 S2" id="{5DA3FD53-5398-4E06-ADBD-61CE8F0CFD94}" vid="{C15152E1-BA66-4189-AA84-A3FF506D7F4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Do Office Padrão 2023 S2</Template>
  <TotalTime>70</TotalTime>
  <Words>220</Words>
  <Application>Microsoft Office PowerPoint</Application>
  <PresentationFormat>Widescreen</PresentationFormat>
  <Paragraphs>31</Paragraphs>
  <Slides>3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Consolas</vt:lpstr>
      <vt:lpstr>Tema Do Office Padrão 2023 S2</vt:lpstr>
      <vt:lpstr>Arduino</vt:lpstr>
      <vt:lpstr> Controle de Servo Motor SG90 9g com Potenciômetro</vt:lpstr>
      <vt:lpstr>Esquema elétrico  e Programação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Richard Vieira do Espírito Santo</dc:creator>
  <cp:lastModifiedBy>Richard Vieira do Espírito Santo</cp:lastModifiedBy>
  <cp:revision>1</cp:revision>
  <dcterms:created xsi:type="dcterms:W3CDTF">2023-11-09T19:00:21Z</dcterms:created>
  <dcterms:modified xsi:type="dcterms:W3CDTF">2023-11-09T20:11:20Z</dcterms:modified>
</cp:coreProperties>
</file>