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59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911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60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8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4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latin typeface="Arial Black" panose="020B0A04020102020204" pitchFamily="34" charset="0"/>
              </a:rPr>
              <a:t>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Name               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Abdul </a:t>
            </a:r>
            <a:r>
              <a:rPr lang="en-US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Wahab</a:t>
            </a:r>
            <a:endParaRPr lang="en-US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Presentation   Phishing and </a:t>
            </a:r>
            <a:r>
              <a:rPr lang="en-US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Avoidence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about it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Submitted to      </a:t>
            </a:r>
            <a:r>
              <a:rPr lang="en-US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Rhombix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Technologies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55" y="533400"/>
            <a:ext cx="2396490" cy="14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Phishing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Case Study 1: Spear phishing leading to data breach.</a:t>
            </a:r>
          </a:p>
          <a:p>
            <a:r>
              <a:t>Case Study 2: CEO targeted in a whaling attack.</a:t>
            </a:r>
          </a:p>
          <a:p>
            <a:r>
              <a:t>Discussion: How could these have been prevented?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 aware of phishing attempts via emails, websites, and social engineering.</a:t>
            </a:r>
          </a:p>
          <a:p>
            <a:r>
              <a:t>Recognize signs of phishing and follow security best practices.</a:t>
            </a:r>
          </a:p>
          <a:p>
            <a:r>
              <a:t>Always report phishing attempts to protect yourself and your organization.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Attacks – How to Recognize and Avoid Them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Online Training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What is Phishing?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Phishing is a cyberattack where attackers trick individuals into sharing sensitive information.</a:t>
            </a:r>
          </a:p>
          <a:p>
            <a:r>
              <a:rPr dirty="0"/>
              <a:t>Carried out through emails, websites, or social engineering tactics.</a:t>
            </a:r>
          </a:p>
          <a:p>
            <a:r>
              <a:rPr dirty="0"/>
              <a:t>Examples: Fake emails from reputable companies, misleading websites.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Email Phishing: General fake emails.</a:t>
            </a:r>
          </a:p>
          <a:p>
            <a:r>
              <a:t>Spear Phishing: Targeted attacks on individuals or companies.</a:t>
            </a:r>
          </a:p>
          <a:p>
            <a:r>
              <a:t>Whaling: Targeting high-profile individuals (e.g., executives).</a:t>
            </a:r>
          </a:p>
          <a:p>
            <a:r>
              <a:t>Smishing: Phishing through SMS or text messages.</a:t>
            </a:r>
          </a:p>
          <a:p>
            <a:r>
              <a:t>Vishing: Phishing over phone calls.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Suspicious email addresses.</a:t>
            </a:r>
          </a:p>
          <a:p>
            <a:r>
              <a:t>Urgent language like 'Immediate Action Required'.</a:t>
            </a:r>
          </a:p>
          <a:p>
            <a:r>
              <a:t>Unusual attachments or links.</a:t>
            </a:r>
          </a:p>
          <a:p>
            <a:r>
              <a:t>Generic greetings like 'Dear Customer'.</a:t>
            </a:r>
          </a:p>
          <a:p>
            <a:r>
              <a:t>Spelling and grammar mistakes.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a Phishing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Check the URL for unusual spellings or extra characters.</a:t>
            </a:r>
          </a:p>
          <a:p>
            <a:r>
              <a:t>Look for HTTPS and padlock symbol.</a:t>
            </a:r>
          </a:p>
          <a:p>
            <a:r>
              <a:t>Poor or outdated web design.</a:t>
            </a:r>
          </a:p>
          <a:p>
            <a:r>
              <a:t>Requests for sensitive information are suspicious.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Pretexting: Creating fake scenarios to gain information.</a:t>
            </a:r>
          </a:p>
          <a:p>
            <a:r>
              <a:t>Baiting: Offering something enticing to lure users.</a:t>
            </a:r>
          </a:p>
          <a:p>
            <a:r>
              <a:t>Impersonation: Pretending to be someone trusted (coworker, friend).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Avoid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 skeptical of unsolicited communications.</a:t>
            </a:r>
          </a:p>
          <a:p>
            <a:r>
              <a:t>Hover over links before clicking.</a:t>
            </a:r>
          </a:p>
          <a:p>
            <a:r>
              <a:t>Enable Two-Factor Authentication (2FA).</a:t>
            </a:r>
          </a:p>
          <a:p>
            <a:r>
              <a:t>Keep software up to date.</a:t>
            </a:r>
          </a:p>
          <a:p>
            <a:r>
              <a:t>Regularly attend cybersecurity training.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What to Do If You Receive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Do not respond or click links.</a:t>
            </a:r>
          </a:p>
          <a:p>
            <a:r>
              <a:t>Report the email to your IT or security team.</a:t>
            </a:r>
          </a:p>
          <a:p>
            <a:r>
              <a:t>Delete the email from your inbox.</a:t>
            </a:r>
          </a:p>
          <a:p>
            <a:r>
              <a:t>Scan your device for malware if you clicked a link.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372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Black</vt:lpstr>
      <vt:lpstr>Century Gothic</vt:lpstr>
      <vt:lpstr>Wingdings 3</vt:lpstr>
      <vt:lpstr>Slice</vt:lpstr>
      <vt:lpstr>PowerPoint Presentation</vt:lpstr>
      <vt:lpstr>Phishing Attacks – How to Recognize and Avoid Them</vt:lpstr>
      <vt:lpstr>What is Phishing?</vt:lpstr>
      <vt:lpstr>Types of Phishing Attacks</vt:lpstr>
      <vt:lpstr>How to Recognize Phishing Emails</vt:lpstr>
      <vt:lpstr>How to Spot a Phishing Website</vt:lpstr>
      <vt:lpstr>Social Engineering Tactics</vt:lpstr>
      <vt:lpstr>How to Avoid Phishing Attacks</vt:lpstr>
      <vt:lpstr>What to Do If You Receive a Phishing Email</vt:lpstr>
      <vt:lpstr>Real-Life Phishing Scenarios</vt:lpstr>
      <vt:lpstr>Conclusion and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ProFesSoR</cp:lastModifiedBy>
  <cp:revision>4</cp:revision>
  <dcterms:created xsi:type="dcterms:W3CDTF">2013-01-27T09:14:16Z</dcterms:created>
  <dcterms:modified xsi:type="dcterms:W3CDTF">2024-10-24T05:51:19Z</dcterms:modified>
  <cp:category/>
</cp:coreProperties>
</file>