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94E66-9048-4D01-B720-80E64F2AF272}" v="31" dt="2019-03-05T20:52:33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4b30bea-efb6-47fe-8590-fa1084f96ef9" providerId="ADAL" clId="{D1494E66-9048-4D01-B720-80E64F2AF272}"/>
    <pc:docChg chg="undo custSel mod addSld delSld modSld sldOrd">
      <pc:chgData name=" " userId="44b30bea-efb6-47fe-8590-fa1084f96ef9" providerId="ADAL" clId="{D1494E66-9048-4D01-B720-80E64F2AF272}" dt="2019-03-05T21:11:58.165" v="1175" actId="26606"/>
      <pc:docMkLst>
        <pc:docMk/>
      </pc:docMkLst>
      <pc:sldChg chg="addSp delSp modSp mod setBg">
        <pc:chgData name=" " userId="44b30bea-efb6-47fe-8590-fa1084f96ef9" providerId="ADAL" clId="{D1494E66-9048-4D01-B720-80E64F2AF272}" dt="2019-03-05T17:05:38.557" v="178" actId="14100"/>
        <pc:sldMkLst>
          <pc:docMk/>
          <pc:sldMk cId="3209466820" sldId="256"/>
        </pc:sldMkLst>
        <pc:spChg chg="mod">
          <ac:chgData name=" " userId="44b30bea-efb6-47fe-8590-fa1084f96ef9" providerId="ADAL" clId="{D1494E66-9048-4D01-B720-80E64F2AF272}" dt="2019-03-05T17:05:38.557" v="178" actId="14100"/>
          <ac:spMkLst>
            <pc:docMk/>
            <pc:sldMk cId="3209466820" sldId="256"/>
            <ac:spMk id="2" creationId="{00000000-0000-0000-0000-000000000000}"/>
          </ac:spMkLst>
        </pc:spChg>
        <pc:spChg chg="mod">
          <ac:chgData name=" " userId="44b30bea-efb6-47fe-8590-fa1084f96ef9" providerId="ADAL" clId="{D1494E66-9048-4D01-B720-80E64F2AF272}" dt="2019-03-05T17:05:18.599" v="143" actId="26606"/>
          <ac:spMkLst>
            <pc:docMk/>
            <pc:sldMk cId="3209466820" sldId="256"/>
            <ac:spMk id="3" creationId="{00000000-0000-0000-0000-000000000000}"/>
          </ac:spMkLst>
        </pc:spChg>
        <pc:spChg chg="add del">
          <ac:chgData name=" " userId="44b30bea-efb6-47fe-8590-fa1084f96ef9" providerId="ADAL" clId="{D1494E66-9048-4D01-B720-80E64F2AF272}" dt="2019-03-05T17:05:18.599" v="143" actId="26606"/>
          <ac:spMkLst>
            <pc:docMk/>
            <pc:sldMk cId="3209466820" sldId="256"/>
            <ac:spMk id="8" creationId="{23962611-DFD5-4092-AAFD-559E3DFCE2C9}"/>
          </ac:spMkLst>
        </pc:spChg>
        <pc:spChg chg="add">
          <ac:chgData name=" " userId="44b30bea-efb6-47fe-8590-fa1084f96ef9" providerId="ADAL" clId="{D1494E66-9048-4D01-B720-80E64F2AF272}" dt="2019-03-05T17:05:18.599" v="143" actId="26606"/>
          <ac:spMkLst>
            <pc:docMk/>
            <pc:sldMk cId="3209466820" sldId="256"/>
            <ac:spMk id="15" creationId="{86197D16-FE75-4A0E-A0C9-28C0F04A43DF}"/>
          </ac:spMkLst>
        </pc:spChg>
        <pc:picChg chg="add del">
          <ac:chgData name=" " userId="44b30bea-efb6-47fe-8590-fa1084f96ef9" providerId="ADAL" clId="{D1494E66-9048-4D01-B720-80E64F2AF272}" dt="2019-03-05T17:05:18.599" v="143" actId="26606"/>
          <ac:picMkLst>
            <pc:docMk/>
            <pc:sldMk cId="3209466820" sldId="256"/>
            <ac:picMk id="10" creationId="{2270F1FA-0425-408F-9861-80BF5AFB276D}"/>
          </ac:picMkLst>
        </pc:picChg>
        <pc:picChg chg="add">
          <ac:chgData name=" " userId="44b30bea-efb6-47fe-8590-fa1084f96ef9" providerId="ADAL" clId="{D1494E66-9048-4D01-B720-80E64F2AF272}" dt="2019-03-05T17:05:18.599" v="143" actId="26606"/>
          <ac:picMkLst>
            <pc:docMk/>
            <pc:sldMk cId="3209466820" sldId="256"/>
            <ac:picMk id="17" creationId="{FA8FCEC6-4B30-4FF2-8B32-504BEAEA3A16}"/>
          </ac:picMkLst>
        </pc:picChg>
      </pc:sldChg>
      <pc:sldChg chg="addSp modSp mod setBg">
        <pc:chgData name=" " userId="44b30bea-efb6-47fe-8590-fa1084f96ef9" providerId="ADAL" clId="{D1494E66-9048-4D01-B720-80E64F2AF272}" dt="2019-03-05T17:00:17.174" v="29" actId="6549"/>
        <pc:sldMkLst>
          <pc:docMk/>
          <pc:sldMk cId="2305181986" sldId="257"/>
        </pc:sldMkLst>
        <pc:spChg chg="mod">
          <ac:chgData name=" " userId="44b30bea-efb6-47fe-8590-fa1084f96ef9" providerId="ADAL" clId="{D1494E66-9048-4D01-B720-80E64F2AF272}" dt="2019-03-05T17:00:17.174" v="29" actId="6549"/>
          <ac:spMkLst>
            <pc:docMk/>
            <pc:sldMk cId="2305181986" sldId="257"/>
            <ac:spMk id="2" creationId="{00000000-0000-0000-0000-000000000000}"/>
          </ac:spMkLst>
        </pc:spChg>
        <pc:spChg chg="add">
          <ac:chgData name=" " userId="44b30bea-efb6-47fe-8590-fa1084f96ef9" providerId="ADAL" clId="{D1494E66-9048-4D01-B720-80E64F2AF272}" dt="2019-03-05T16:59:00.316" v="0" actId="26606"/>
          <ac:spMkLst>
            <pc:docMk/>
            <pc:sldMk cId="2305181986" sldId="257"/>
            <ac:spMk id="9" creationId="{57845966-6EFC-468A-9CC7-BAB4B95854E7}"/>
          </ac:spMkLst>
        </pc:spChg>
        <pc:spChg chg="add">
          <ac:chgData name=" " userId="44b30bea-efb6-47fe-8590-fa1084f96ef9" providerId="ADAL" clId="{D1494E66-9048-4D01-B720-80E64F2AF272}" dt="2019-03-05T16:59:00.316" v="0" actId="26606"/>
          <ac:spMkLst>
            <pc:docMk/>
            <pc:sldMk cId="2305181986" sldId="257"/>
            <ac:spMk id="13" creationId="{ADAD1991-FFD1-4E94-ABAB-7560D33008E4}"/>
          </ac:spMkLst>
        </pc:spChg>
        <pc:graphicFrameChg chg="mod">
          <ac:chgData name=" " userId="44b30bea-efb6-47fe-8590-fa1084f96ef9" providerId="ADAL" clId="{D1494E66-9048-4D01-B720-80E64F2AF272}" dt="2019-03-05T16:59:58.999" v="9" actId="20577"/>
          <ac:graphicFrameMkLst>
            <pc:docMk/>
            <pc:sldMk cId="2305181986" sldId="257"/>
            <ac:graphicFrameMk id="4" creationId="{00000000-0000-0000-0000-000000000000}"/>
          </ac:graphicFrameMkLst>
        </pc:graphicFrameChg>
        <pc:picChg chg="add">
          <ac:chgData name=" " userId="44b30bea-efb6-47fe-8590-fa1084f96ef9" providerId="ADAL" clId="{D1494E66-9048-4D01-B720-80E64F2AF272}" dt="2019-03-05T16:59:00.316" v="0" actId="26606"/>
          <ac:picMkLst>
            <pc:docMk/>
            <pc:sldMk cId="2305181986" sldId="257"/>
            <ac:picMk id="11" creationId="{75554383-98AF-4A47-BB65-705FAAA4BE6A}"/>
          </ac:picMkLst>
        </pc:picChg>
      </pc:sldChg>
      <pc:sldChg chg="addSp delSp modSp mod setBg">
        <pc:chgData name=" " userId="44b30bea-efb6-47fe-8590-fa1084f96ef9" providerId="ADAL" clId="{D1494E66-9048-4D01-B720-80E64F2AF272}" dt="2019-03-05T16:59:27.873" v="1" actId="26606"/>
        <pc:sldMkLst>
          <pc:docMk/>
          <pc:sldMk cId="2239573439" sldId="258"/>
        </pc:sldMkLst>
        <pc:spChg chg="mod">
          <ac:chgData name=" " userId="44b30bea-efb6-47fe-8590-fa1084f96ef9" providerId="ADAL" clId="{D1494E66-9048-4D01-B720-80E64F2AF272}" dt="2019-03-05T16:59:27.873" v="1" actId="26606"/>
          <ac:spMkLst>
            <pc:docMk/>
            <pc:sldMk cId="2239573439" sldId="258"/>
            <ac:spMk id="2" creationId="{00000000-0000-0000-0000-000000000000}"/>
          </ac:spMkLst>
        </pc:spChg>
        <pc:spChg chg="del">
          <ac:chgData name=" " userId="44b30bea-efb6-47fe-8590-fa1084f96ef9" providerId="ADAL" clId="{D1494E66-9048-4D01-B720-80E64F2AF272}" dt="2019-03-05T16:59:27.873" v="1" actId="26606"/>
          <ac:spMkLst>
            <pc:docMk/>
            <pc:sldMk cId="2239573439" sldId="258"/>
            <ac:spMk id="3" creationId="{00000000-0000-0000-0000-000000000000}"/>
          </ac:spMkLst>
        </pc:spChg>
        <pc:spChg chg="add">
          <ac:chgData name=" " userId="44b30bea-efb6-47fe-8590-fa1084f96ef9" providerId="ADAL" clId="{D1494E66-9048-4D01-B720-80E64F2AF272}" dt="2019-03-05T16:59:27.873" v="1" actId="26606"/>
          <ac:spMkLst>
            <pc:docMk/>
            <pc:sldMk cId="2239573439" sldId="258"/>
            <ac:spMk id="72" creationId="{35555856-9970-4BC3-9AA9-6A917F53AFBD}"/>
          </ac:spMkLst>
        </pc:spChg>
        <pc:spChg chg="add">
          <ac:chgData name=" " userId="44b30bea-efb6-47fe-8590-fa1084f96ef9" providerId="ADAL" clId="{D1494E66-9048-4D01-B720-80E64F2AF272}" dt="2019-03-05T16:59:27.873" v="1" actId="26606"/>
          <ac:spMkLst>
            <pc:docMk/>
            <pc:sldMk cId="2239573439" sldId="258"/>
            <ac:spMk id="76" creationId="{13722DD7-BA73-4776-93A3-94491FEF7260}"/>
          </ac:spMkLst>
        </pc:spChg>
        <pc:picChg chg="add">
          <ac:chgData name=" " userId="44b30bea-efb6-47fe-8590-fa1084f96ef9" providerId="ADAL" clId="{D1494E66-9048-4D01-B720-80E64F2AF272}" dt="2019-03-05T16:59:27.873" v="1" actId="26606"/>
          <ac:picMkLst>
            <pc:docMk/>
            <pc:sldMk cId="2239573439" sldId="258"/>
            <ac:picMk id="74" creationId="{7F487851-BFAF-46D8-A1ED-50CAD6E46F59}"/>
          </ac:picMkLst>
        </pc:picChg>
        <pc:picChg chg="del">
          <ac:chgData name=" " userId="44b30bea-efb6-47fe-8590-fa1084f96ef9" providerId="ADAL" clId="{D1494E66-9048-4D01-B720-80E64F2AF272}" dt="2019-03-05T16:59:27.873" v="1" actId="26606"/>
          <ac:picMkLst>
            <pc:docMk/>
            <pc:sldMk cId="2239573439" sldId="258"/>
            <ac:picMk id="1026" creationId="{00000000-0000-0000-0000-000000000000}"/>
          </ac:picMkLst>
        </pc:picChg>
        <pc:picChg chg="add">
          <ac:chgData name=" " userId="44b30bea-efb6-47fe-8590-fa1084f96ef9" providerId="ADAL" clId="{D1494E66-9048-4D01-B720-80E64F2AF272}" dt="2019-03-05T16:59:27.873" v="1" actId="26606"/>
          <ac:picMkLst>
            <pc:docMk/>
            <pc:sldMk cId="2239573439" sldId="258"/>
            <ac:picMk id="1029" creationId="{00000000-0000-0000-0000-000000000000}"/>
          </ac:picMkLst>
        </pc:picChg>
      </pc:sldChg>
      <pc:sldChg chg="addSp modSp mod setBg">
        <pc:chgData name=" " userId="44b30bea-efb6-47fe-8590-fa1084f96ef9" providerId="ADAL" clId="{D1494E66-9048-4D01-B720-80E64F2AF272}" dt="2019-03-05T17:16:18.904" v="503" actId="20577"/>
        <pc:sldMkLst>
          <pc:docMk/>
          <pc:sldMk cId="1709120048" sldId="259"/>
        </pc:sldMkLst>
        <pc:spChg chg="mod">
          <ac:chgData name=" " userId="44b30bea-efb6-47fe-8590-fa1084f96ef9" providerId="ADAL" clId="{D1494E66-9048-4D01-B720-80E64F2AF272}" dt="2019-03-05T17:13:43.388" v="496" actId="26606"/>
          <ac:spMkLst>
            <pc:docMk/>
            <pc:sldMk cId="1709120048" sldId="259"/>
            <ac:spMk id="2" creationId="{00000000-0000-0000-0000-000000000000}"/>
          </ac:spMkLst>
        </pc:spChg>
        <pc:spChg chg="mod">
          <ac:chgData name=" " userId="44b30bea-efb6-47fe-8590-fa1084f96ef9" providerId="ADAL" clId="{D1494E66-9048-4D01-B720-80E64F2AF272}" dt="2019-03-05T17:16:18.904" v="503" actId="20577"/>
          <ac:spMkLst>
            <pc:docMk/>
            <pc:sldMk cId="1709120048" sldId="259"/>
            <ac:spMk id="3" creationId="{00000000-0000-0000-0000-000000000000}"/>
          </ac:spMkLst>
        </pc:spChg>
        <pc:spChg chg="add">
          <ac:chgData name=" " userId="44b30bea-efb6-47fe-8590-fa1084f96ef9" providerId="ADAL" clId="{D1494E66-9048-4D01-B720-80E64F2AF272}" dt="2019-03-05T17:13:43.388" v="496" actId="26606"/>
          <ac:spMkLst>
            <pc:docMk/>
            <pc:sldMk cId="1709120048" sldId="259"/>
            <ac:spMk id="8" creationId="{3B854194-185D-494D-905C-7C7CB2E30F6E}"/>
          </ac:spMkLst>
        </pc:spChg>
        <pc:spChg chg="add">
          <ac:chgData name=" " userId="44b30bea-efb6-47fe-8590-fa1084f96ef9" providerId="ADAL" clId="{D1494E66-9048-4D01-B720-80E64F2AF272}" dt="2019-03-05T17:13:43.388" v="496" actId="26606"/>
          <ac:spMkLst>
            <pc:docMk/>
            <pc:sldMk cId="1709120048" sldId="259"/>
            <ac:spMk id="10" creationId="{B4F5FA0D-0104-4987-8241-EFF7C85B88DE}"/>
          </ac:spMkLst>
        </pc:spChg>
        <pc:picChg chg="add">
          <ac:chgData name=" " userId="44b30bea-efb6-47fe-8590-fa1084f96ef9" providerId="ADAL" clId="{D1494E66-9048-4D01-B720-80E64F2AF272}" dt="2019-03-05T17:13:43.388" v="496" actId="26606"/>
          <ac:picMkLst>
            <pc:docMk/>
            <pc:sldMk cId="1709120048" sldId="259"/>
            <ac:picMk id="12" creationId="{2897127E-6CEF-446C-BE87-93B7C46E49D1}"/>
          </ac:picMkLst>
        </pc:picChg>
      </pc:sldChg>
      <pc:sldChg chg="addSp modSp mod setBg">
        <pc:chgData name=" " userId="44b30bea-efb6-47fe-8590-fa1084f96ef9" providerId="ADAL" clId="{D1494E66-9048-4D01-B720-80E64F2AF272}" dt="2019-03-05T17:14:20.272" v="497" actId="26606"/>
        <pc:sldMkLst>
          <pc:docMk/>
          <pc:sldMk cId="2069840494" sldId="260"/>
        </pc:sldMkLst>
        <pc:spChg chg="mod">
          <ac:chgData name=" " userId="44b30bea-efb6-47fe-8590-fa1084f96ef9" providerId="ADAL" clId="{D1494E66-9048-4D01-B720-80E64F2AF272}" dt="2019-03-05T17:14:20.272" v="497" actId="26606"/>
          <ac:spMkLst>
            <pc:docMk/>
            <pc:sldMk cId="2069840494" sldId="260"/>
            <ac:spMk id="2" creationId="{00000000-0000-0000-0000-000000000000}"/>
          </ac:spMkLst>
        </pc:spChg>
        <pc:spChg chg="mod">
          <ac:chgData name=" " userId="44b30bea-efb6-47fe-8590-fa1084f96ef9" providerId="ADAL" clId="{D1494E66-9048-4D01-B720-80E64F2AF272}" dt="2019-03-05T17:14:20.272" v="497" actId="26606"/>
          <ac:spMkLst>
            <pc:docMk/>
            <pc:sldMk cId="2069840494" sldId="260"/>
            <ac:spMk id="3" creationId="{00000000-0000-0000-0000-000000000000}"/>
          </ac:spMkLst>
        </pc:spChg>
        <pc:spChg chg="add">
          <ac:chgData name=" " userId="44b30bea-efb6-47fe-8590-fa1084f96ef9" providerId="ADAL" clId="{D1494E66-9048-4D01-B720-80E64F2AF272}" dt="2019-03-05T17:14:20.272" v="497" actId="26606"/>
          <ac:spMkLst>
            <pc:docMk/>
            <pc:sldMk cId="2069840494" sldId="260"/>
            <ac:spMk id="8" creationId="{3B854194-185D-494D-905C-7C7CB2E30F6E}"/>
          </ac:spMkLst>
        </pc:spChg>
        <pc:spChg chg="add">
          <ac:chgData name=" " userId="44b30bea-efb6-47fe-8590-fa1084f96ef9" providerId="ADAL" clId="{D1494E66-9048-4D01-B720-80E64F2AF272}" dt="2019-03-05T17:14:20.272" v="497" actId="26606"/>
          <ac:spMkLst>
            <pc:docMk/>
            <pc:sldMk cId="2069840494" sldId="260"/>
            <ac:spMk id="10" creationId="{B4F5FA0D-0104-4987-8241-EFF7C85B88DE}"/>
          </ac:spMkLst>
        </pc:spChg>
        <pc:picChg chg="add">
          <ac:chgData name=" " userId="44b30bea-efb6-47fe-8590-fa1084f96ef9" providerId="ADAL" clId="{D1494E66-9048-4D01-B720-80E64F2AF272}" dt="2019-03-05T17:14:20.272" v="497" actId="26606"/>
          <ac:picMkLst>
            <pc:docMk/>
            <pc:sldMk cId="2069840494" sldId="260"/>
            <ac:picMk id="12" creationId="{2897127E-6CEF-446C-BE87-93B7C46E49D1}"/>
          </ac:picMkLst>
        </pc:picChg>
      </pc:sldChg>
      <pc:sldChg chg="addSp modSp mod setBg">
        <pc:chgData name=" " userId="44b30bea-efb6-47fe-8590-fa1084f96ef9" providerId="ADAL" clId="{D1494E66-9048-4D01-B720-80E64F2AF272}" dt="2019-03-05T17:03:36.539" v="72" actId="6549"/>
        <pc:sldMkLst>
          <pc:docMk/>
          <pc:sldMk cId="1427665292" sldId="261"/>
        </pc:sldMkLst>
        <pc:spChg chg="mod">
          <ac:chgData name=" " userId="44b30bea-efb6-47fe-8590-fa1084f96ef9" providerId="ADAL" clId="{D1494E66-9048-4D01-B720-80E64F2AF272}" dt="2019-03-05T17:00:52.382" v="30" actId="26606"/>
          <ac:spMkLst>
            <pc:docMk/>
            <pc:sldMk cId="1427665292" sldId="261"/>
            <ac:spMk id="2" creationId="{00000000-0000-0000-0000-000000000000}"/>
          </ac:spMkLst>
        </pc:spChg>
        <pc:spChg chg="mod">
          <ac:chgData name=" " userId="44b30bea-efb6-47fe-8590-fa1084f96ef9" providerId="ADAL" clId="{D1494E66-9048-4D01-B720-80E64F2AF272}" dt="2019-03-05T17:03:36.539" v="72" actId="6549"/>
          <ac:spMkLst>
            <pc:docMk/>
            <pc:sldMk cId="1427665292" sldId="261"/>
            <ac:spMk id="3" creationId="{00000000-0000-0000-0000-000000000000}"/>
          </ac:spMkLst>
        </pc:spChg>
        <pc:spChg chg="add">
          <ac:chgData name=" " userId="44b30bea-efb6-47fe-8590-fa1084f96ef9" providerId="ADAL" clId="{D1494E66-9048-4D01-B720-80E64F2AF272}" dt="2019-03-05T17:00:52.382" v="30" actId="26606"/>
          <ac:spMkLst>
            <pc:docMk/>
            <pc:sldMk cId="1427665292" sldId="261"/>
            <ac:spMk id="8" creationId="{3B854194-185D-494D-905C-7C7CB2E30F6E}"/>
          </ac:spMkLst>
        </pc:spChg>
        <pc:spChg chg="add">
          <ac:chgData name=" " userId="44b30bea-efb6-47fe-8590-fa1084f96ef9" providerId="ADAL" clId="{D1494E66-9048-4D01-B720-80E64F2AF272}" dt="2019-03-05T17:00:52.382" v="30" actId="26606"/>
          <ac:spMkLst>
            <pc:docMk/>
            <pc:sldMk cId="1427665292" sldId="261"/>
            <ac:spMk id="10" creationId="{B4F5FA0D-0104-4987-8241-EFF7C85B88DE}"/>
          </ac:spMkLst>
        </pc:spChg>
        <pc:picChg chg="add">
          <ac:chgData name=" " userId="44b30bea-efb6-47fe-8590-fa1084f96ef9" providerId="ADAL" clId="{D1494E66-9048-4D01-B720-80E64F2AF272}" dt="2019-03-05T17:00:52.382" v="30" actId="26606"/>
          <ac:picMkLst>
            <pc:docMk/>
            <pc:sldMk cId="1427665292" sldId="261"/>
            <ac:picMk id="12" creationId="{2897127E-6CEF-446C-BE87-93B7C46E49D1}"/>
          </ac:picMkLst>
        </pc:picChg>
      </pc:sldChg>
      <pc:sldChg chg="addSp delSp modSp mod setBg">
        <pc:chgData name=" " userId="44b30bea-efb6-47fe-8590-fa1084f96ef9" providerId="ADAL" clId="{D1494E66-9048-4D01-B720-80E64F2AF272}" dt="2019-03-05T17:11:17.217" v="481" actId="14100"/>
        <pc:sldMkLst>
          <pc:docMk/>
          <pc:sldMk cId="3474170000" sldId="262"/>
        </pc:sldMkLst>
        <pc:spChg chg="mod ord">
          <ac:chgData name=" " userId="44b30bea-efb6-47fe-8590-fa1084f96ef9" providerId="ADAL" clId="{D1494E66-9048-4D01-B720-80E64F2AF272}" dt="2019-03-05T17:11:17.217" v="481" actId="14100"/>
          <ac:spMkLst>
            <pc:docMk/>
            <pc:sldMk cId="3474170000" sldId="262"/>
            <ac:spMk id="2" creationId="{00000000-0000-0000-0000-000000000000}"/>
          </ac:spMkLst>
        </pc:spChg>
        <pc:spChg chg="mod ord">
          <ac:chgData name=" " userId="44b30bea-efb6-47fe-8590-fa1084f96ef9" providerId="ADAL" clId="{D1494E66-9048-4D01-B720-80E64F2AF272}" dt="2019-03-05T17:09:41.828" v="452" actId="26606"/>
          <ac:spMkLst>
            <pc:docMk/>
            <pc:sldMk cId="3474170000" sldId="262"/>
            <ac:spMk id="3" creationId="{00000000-0000-0000-0000-000000000000}"/>
          </ac:spMkLst>
        </pc:spChg>
        <pc:spChg chg="add del">
          <ac:chgData name=" " userId="44b30bea-efb6-47fe-8590-fa1084f96ef9" providerId="ADAL" clId="{D1494E66-9048-4D01-B720-80E64F2AF272}" dt="2019-03-05T17:09:39.142" v="449" actId="26606"/>
          <ac:spMkLst>
            <pc:docMk/>
            <pc:sldMk cId="3474170000" sldId="262"/>
            <ac:spMk id="74" creationId="{7D8E67F2-F753-4E06-8229-4970A6725835}"/>
          </ac:spMkLst>
        </pc:spChg>
        <pc:spChg chg="add del">
          <ac:chgData name=" " userId="44b30bea-efb6-47fe-8590-fa1084f96ef9" providerId="ADAL" clId="{D1494E66-9048-4D01-B720-80E64F2AF272}" dt="2019-03-05T17:09:39.142" v="449" actId="26606"/>
          <ac:spMkLst>
            <pc:docMk/>
            <pc:sldMk cId="3474170000" sldId="262"/>
            <ac:spMk id="78" creationId="{007B8288-68CC-4847-8419-CF535B6B7EEA}"/>
          </ac:spMkLst>
        </pc:spChg>
        <pc:spChg chg="add del">
          <ac:chgData name=" " userId="44b30bea-efb6-47fe-8590-fa1084f96ef9" providerId="ADAL" clId="{D1494E66-9048-4D01-B720-80E64F2AF272}" dt="2019-03-05T17:09:39.142" v="449" actId="26606"/>
          <ac:spMkLst>
            <pc:docMk/>
            <pc:sldMk cId="3474170000" sldId="262"/>
            <ac:spMk id="80" creationId="{32BA8EA8-C1B6-4309-B674-F9F399B96288}"/>
          </ac:spMkLst>
        </pc:spChg>
        <pc:spChg chg="add">
          <ac:chgData name=" " userId="44b30bea-efb6-47fe-8590-fa1084f96ef9" providerId="ADAL" clId="{D1494E66-9048-4D01-B720-80E64F2AF272}" dt="2019-03-05T17:09:41.828" v="452" actId="26606"/>
          <ac:spMkLst>
            <pc:docMk/>
            <pc:sldMk cId="3474170000" sldId="262"/>
            <ac:spMk id="2057" creationId="{7D8E67F2-F753-4E06-8229-4970A6725835}"/>
          </ac:spMkLst>
        </pc:spChg>
        <pc:spChg chg="add">
          <ac:chgData name=" " userId="44b30bea-efb6-47fe-8590-fa1084f96ef9" providerId="ADAL" clId="{D1494E66-9048-4D01-B720-80E64F2AF272}" dt="2019-03-05T17:09:41.828" v="452" actId="26606"/>
          <ac:spMkLst>
            <pc:docMk/>
            <pc:sldMk cId="3474170000" sldId="262"/>
            <ac:spMk id="2059" creationId="{007B8288-68CC-4847-8419-CF535B6B7EEA}"/>
          </ac:spMkLst>
        </pc:spChg>
        <pc:spChg chg="add">
          <ac:chgData name=" " userId="44b30bea-efb6-47fe-8590-fa1084f96ef9" providerId="ADAL" clId="{D1494E66-9048-4D01-B720-80E64F2AF272}" dt="2019-03-05T17:09:41.828" v="452" actId="26606"/>
          <ac:spMkLst>
            <pc:docMk/>
            <pc:sldMk cId="3474170000" sldId="262"/>
            <ac:spMk id="2060" creationId="{32BA8EA8-C1B6-4309-B674-F9F399B96288}"/>
          </ac:spMkLst>
        </pc:spChg>
        <pc:picChg chg="add del">
          <ac:chgData name=" " userId="44b30bea-efb6-47fe-8590-fa1084f96ef9" providerId="ADAL" clId="{D1494E66-9048-4D01-B720-80E64F2AF272}" dt="2019-03-05T17:09:39.142" v="449" actId="26606"/>
          <ac:picMkLst>
            <pc:docMk/>
            <pc:sldMk cId="3474170000" sldId="262"/>
            <ac:picMk id="76" creationId="{2EE1BDFD-564B-44A4-841A-50D6A8E75CB4}"/>
          </ac:picMkLst>
        </pc:picChg>
        <pc:picChg chg="mod">
          <ac:chgData name=" " userId="44b30bea-efb6-47fe-8590-fa1084f96ef9" providerId="ADAL" clId="{D1494E66-9048-4D01-B720-80E64F2AF272}" dt="2019-03-05T17:09:41.828" v="452" actId="26606"/>
          <ac:picMkLst>
            <pc:docMk/>
            <pc:sldMk cId="3474170000" sldId="262"/>
            <ac:picMk id="2052" creationId="{00000000-0000-0000-0000-000000000000}"/>
          </ac:picMkLst>
        </pc:picChg>
        <pc:picChg chg="mod ord">
          <ac:chgData name=" " userId="44b30bea-efb6-47fe-8590-fa1084f96ef9" providerId="ADAL" clId="{D1494E66-9048-4D01-B720-80E64F2AF272}" dt="2019-03-05T17:09:41.828" v="452" actId="26606"/>
          <ac:picMkLst>
            <pc:docMk/>
            <pc:sldMk cId="3474170000" sldId="262"/>
            <ac:picMk id="2053" creationId="{00000000-0000-0000-0000-000000000000}"/>
          </ac:picMkLst>
        </pc:picChg>
        <pc:picChg chg="add del">
          <ac:chgData name=" " userId="44b30bea-efb6-47fe-8590-fa1084f96ef9" providerId="ADAL" clId="{D1494E66-9048-4D01-B720-80E64F2AF272}" dt="2019-03-05T17:09:41.688" v="451" actId="26606"/>
          <ac:picMkLst>
            <pc:docMk/>
            <pc:sldMk cId="3474170000" sldId="262"/>
            <ac:picMk id="2055" creationId="{22901FED-4FC9-4ED5-8123-C98BCD1616BA}"/>
          </ac:picMkLst>
        </pc:picChg>
        <pc:picChg chg="add">
          <ac:chgData name=" " userId="44b30bea-efb6-47fe-8590-fa1084f96ef9" providerId="ADAL" clId="{D1494E66-9048-4D01-B720-80E64F2AF272}" dt="2019-03-05T17:09:41.828" v="452" actId="26606"/>
          <ac:picMkLst>
            <pc:docMk/>
            <pc:sldMk cId="3474170000" sldId="262"/>
            <ac:picMk id="2058" creationId="{2EE1BDFD-564B-44A4-841A-50D6A8E75CB4}"/>
          </ac:picMkLst>
        </pc:picChg>
      </pc:sldChg>
      <pc:sldChg chg="addSp modSp add mod ord setBg">
        <pc:chgData name=" " userId="44b30bea-efb6-47fe-8590-fa1084f96ef9" providerId="ADAL" clId="{D1494E66-9048-4D01-B720-80E64F2AF272}" dt="2019-03-05T17:12:56.929" v="495" actId="20577"/>
        <pc:sldMkLst>
          <pc:docMk/>
          <pc:sldMk cId="2111896436" sldId="264"/>
        </pc:sldMkLst>
        <pc:spChg chg="mod">
          <ac:chgData name=" " userId="44b30bea-efb6-47fe-8590-fa1084f96ef9" providerId="ADAL" clId="{D1494E66-9048-4D01-B720-80E64F2AF272}" dt="2019-03-05T17:12:56.929" v="495" actId="20577"/>
          <ac:spMkLst>
            <pc:docMk/>
            <pc:sldMk cId="2111896436" sldId="264"/>
            <ac:spMk id="2" creationId="{1F8FBA24-2AFF-4F07-989A-B7441EFD079B}"/>
          </ac:spMkLst>
        </pc:spChg>
        <pc:spChg chg="mod">
          <ac:chgData name=" " userId="44b30bea-efb6-47fe-8590-fa1084f96ef9" providerId="ADAL" clId="{D1494E66-9048-4D01-B720-80E64F2AF272}" dt="2019-03-05T17:12:47.331" v="485" actId="14100"/>
          <ac:spMkLst>
            <pc:docMk/>
            <pc:sldMk cId="2111896436" sldId="264"/>
            <ac:spMk id="3" creationId="{B11A5D23-AABE-43C3-80C3-3E8C995F1BF1}"/>
          </ac:spMkLst>
        </pc:spChg>
        <pc:spChg chg="add">
          <ac:chgData name=" " userId="44b30bea-efb6-47fe-8590-fa1084f96ef9" providerId="ADAL" clId="{D1494E66-9048-4D01-B720-80E64F2AF272}" dt="2019-03-05T17:12:31.237" v="482" actId="26606"/>
          <ac:spMkLst>
            <pc:docMk/>
            <pc:sldMk cId="2111896436" sldId="264"/>
            <ac:spMk id="8" creationId="{3B854194-185D-494D-905C-7C7CB2E30F6E}"/>
          </ac:spMkLst>
        </pc:spChg>
        <pc:spChg chg="add">
          <ac:chgData name=" " userId="44b30bea-efb6-47fe-8590-fa1084f96ef9" providerId="ADAL" clId="{D1494E66-9048-4D01-B720-80E64F2AF272}" dt="2019-03-05T17:12:31.237" v="482" actId="26606"/>
          <ac:spMkLst>
            <pc:docMk/>
            <pc:sldMk cId="2111896436" sldId="264"/>
            <ac:spMk id="10" creationId="{B4F5FA0D-0104-4987-8241-EFF7C85B88DE}"/>
          </ac:spMkLst>
        </pc:spChg>
        <pc:picChg chg="add">
          <ac:chgData name=" " userId="44b30bea-efb6-47fe-8590-fa1084f96ef9" providerId="ADAL" clId="{D1494E66-9048-4D01-B720-80E64F2AF272}" dt="2019-03-05T17:12:31.237" v="482" actId="26606"/>
          <ac:picMkLst>
            <pc:docMk/>
            <pc:sldMk cId="2111896436" sldId="264"/>
            <ac:picMk id="12" creationId="{2897127E-6CEF-446C-BE87-93B7C46E49D1}"/>
          </ac:picMkLst>
        </pc:picChg>
      </pc:sldChg>
      <pc:sldChg chg="addSp delSp modSp add mod setBg">
        <pc:chgData name=" " userId="44b30bea-efb6-47fe-8590-fa1084f96ef9" providerId="ADAL" clId="{D1494E66-9048-4D01-B720-80E64F2AF272}" dt="2019-03-05T17:28:32.293" v="610" actId="14100"/>
        <pc:sldMkLst>
          <pc:docMk/>
          <pc:sldMk cId="3555780256" sldId="265"/>
        </pc:sldMkLst>
        <pc:spChg chg="mod">
          <ac:chgData name=" " userId="44b30bea-efb6-47fe-8590-fa1084f96ef9" providerId="ADAL" clId="{D1494E66-9048-4D01-B720-80E64F2AF272}" dt="2019-03-05T17:27:36.921" v="607" actId="27636"/>
          <ac:spMkLst>
            <pc:docMk/>
            <pc:sldMk cId="3555780256" sldId="265"/>
            <ac:spMk id="2" creationId="{FDCB1D28-87DD-4F0F-A4BE-EE9C55A76451}"/>
          </ac:spMkLst>
        </pc:spChg>
        <pc:spChg chg="del">
          <ac:chgData name=" " userId="44b30bea-efb6-47fe-8590-fa1084f96ef9" providerId="ADAL" clId="{D1494E66-9048-4D01-B720-80E64F2AF272}" dt="2019-03-05T17:25:56.574" v="509" actId="26606"/>
          <ac:spMkLst>
            <pc:docMk/>
            <pc:sldMk cId="3555780256" sldId="265"/>
            <ac:spMk id="3" creationId="{D465971A-D855-4C93-BC68-69FD8C1E5374}"/>
          </ac:spMkLst>
        </pc:spChg>
        <pc:spChg chg="add">
          <ac:chgData name=" " userId="44b30bea-efb6-47fe-8590-fa1084f96ef9" providerId="ADAL" clId="{D1494E66-9048-4D01-B720-80E64F2AF272}" dt="2019-03-05T17:25:56.574" v="509" actId="26606"/>
          <ac:spMkLst>
            <pc:docMk/>
            <pc:sldMk cId="3555780256" sldId="265"/>
            <ac:spMk id="10" creationId="{4351DFE5-F63D-4BE0-BDA9-E3EB88F01AA5}"/>
          </ac:spMkLst>
        </pc:spChg>
        <pc:graphicFrameChg chg="add del mod">
          <ac:chgData name=" " userId="44b30bea-efb6-47fe-8590-fa1084f96ef9" providerId="ADAL" clId="{D1494E66-9048-4D01-B720-80E64F2AF272}" dt="2019-03-05T17:25:56.574" v="509" actId="26606"/>
          <ac:graphicFrameMkLst>
            <pc:docMk/>
            <pc:sldMk cId="3555780256" sldId="265"/>
            <ac:graphicFrameMk id="4" creationId="{B481BCB5-5438-4FF2-8761-62E2059AF06C}"/>
          </ac:graphicFrameMkLst>
        </pc:graphicFrameChg>
        <pc:graphicFrameChg chg="add mod">
          <ac:chgData name=" " userId="44b30bea-efb6-47fe-8590-fa1084f96ef9" providerId="ADAL" clId="{D1494E66-9048-4D01-B720-80E64F2AF272}" dt="2019-03-05T17:28:32.293" v="610" actId="14100"/>
          <ac:graphicFrameMkLst>
            <pc:docMk/>
            <pc:sldMk cId="3555780256" sldId="265"/>
            <ac:graphicFrameMk id="7" creationId="{B481BCB5-5438-4FF2-8761-62E2059AF06C}"/>
          </ac:graphicFrameMkLst>
        </pc:graphicFrameChg>
        <pc:picChg chg="add">
          <ac:chgData name=" " userId="44b30bea-efb6-47fe-8590-fa1084f96ef9" providerId="ADAL" clId="{D1494E66-9048-4D01-B720-80E64F2AF272}" dt="2019-03-05T17:25:56.574" v="509" actId="26606"/>
          <ac:picMkLst>
            <pc:docMk/>
            <pc:sldMk cId="3555780256" sldId="265"/>
            <ac:picMk id="12" creationId="{02DD2BC0-6F29-4B4F-8D61-2DCF6D2E8E73}"/>
          </ac:picMkLst>
        </pc:picChg>
      </pc:sldChg>
      <pc:sldChg chg="addSp delSp modSp add mod setBg">
        <pc:chgData name=" " userId="44b30bea-efb6-47fe-8590-fa1084f96ef9" providerId="ADAL" clId="{D1494E66-9048-4D01-B720-80E64F2AF272}" dt="2019-03-05T18:53:00.641" v="622" actId="26606"/>
        <pc:sldMkLst>
          <pc:docMk/>
          <pc:sldMk cId="1186815049" sldId="266"/>
        </pc:sldMkLst>
        <pc:spChg chg="del">
          <ac:chgData name=" " userId="44b30bea-efb6-47fe-8590-fa1084f96ef9" providerId="ADAL" clId="{D1494E66-9048-4D01-B720-80E64F2AF272}" dt="2019-03-05T18:53:00.641" v="622" actId="26606"/>
          <ac:spMkLst>
            <pc:docMk/>
            <pc:sldMk cId="1186815049" sldId="266"/>
            <ac:spMk id="2" creationId="{DF57BF4B-3E33-4530-8229-3C57995EC0C6}"/>
          </ac:spMkLst>
        </pc:spChg>
        <pc:spChg chg="del">
          <ac:chgData name=" " userId="44b30bea-efb6-47fe-8590-fa1084f96ef9" providerId="ADAL" clId="{D1494E66-9048-4D01-B720-80E64F2AF272}" dt="2019-03-05T18:52:02.231" v="612"/>
          <ac:spMkLst>
            <pc:docMk/>
            <pc:sldMk cId="1186815049" sldId="266"/>
            <ac:spMk id="3" creationId="{DEE8BAEC-C5FE-4202-84C4-8A0DB91F4890}"/>
          </ac:spMkLst>
        </pc:spChg>
        <pc:spChg chg="add">
          <ac:chgData name=" " userId="44b30bea-efb6-47fe-8590-fa1084f96ef9" providerId="ADAL" clId="{D1494E66-9048-4D01-B720-80E64F2AF272}" dt="2019-03-05T18:53:00.641" v="622" actId="26606"/>
          <ac:spMkLst>
            <pc:docMk/>
            <pc:sldMk cId="1186815049" sldId="266"/>
            <ac:spMk id="9" creationId="{57845966-6EFC-468A-9CC7-BAB4B95854E7}"/>
          </ac:spMkLst>
        </pc:spChg>
        <pc:spChg chg="add">
          <ac:chgData name=" " userId="44b30bea-efb6-47fe-8590-fa1084f96ef9" providerId="ADAL" clId="{D1494E66-9048-4D01-B720-80E64F2AF272}" dt="2019-03-05T18:53:00.641" v="622" actId="26606"/>
          <ac:spMkLst>
            <pc:docMk/>
            <pc:sldMk cId="1186815049" sldId="266"/>
            <ac:spMk id="13" creationId="{ADAD1991-FFD1-4E94-ABAB-7560D33008E4}"/>
          </ac:spMkLst>
        </pc:spChg>
        <pc:graphicFrameChg chg="add mod modGraphic">
          <ac:chgData name=" " userId="44b30bea-efb6-47fe-8590-fa1084f96ef9" providerId="ADAL" clId="{D1494E66-9048-4D01-B720-80E64F2AF272}" dt="2019-03-05T18:53:00.641" v="622" actId="26606"/>
          <ac:graphicFrameMkLst>
            <pc:docMk/>
            <pc:sldMk cId="1186815049" sldId="266"/>
            <ac:graphicFrameMk id="4" creationId="{244ED33C-740E-41B3-8341-EC9A7DF2CE6B}"/>
          </ac:graphicFrameMkLst>
        </pc:graphicFrameChg>
        <pc:picChg chg="add">
          <ac:chgData name=" " userId="44b30bea-efb6-47fe-8590-fa1084f96ef9" providerId="ADAL" clId="{D1494E66-9048-4D01-B720-80E64F2AF272}" dt="2019-03-05T18:53:00.641" v="622" actId="26606"/>
          <ac:picMkLst>
            <pc:docMk/>
            <pc:sldMk cId="1186815049" sldId="266"/>
            <ac:picMk id="11" creationId="{75554383-98AF-4A47-BB65-705FAAA4BE6A}"/>
          </ac:picMkLst>
        </pc:picChg>
      </pc:sldChg>
      <pc:sldChg chg="add del">
        <pc:chgData name=" " userId="44b30bea-efb6-47fe-8590-fa1084f96ef9" providerId="ADAL" clId="{D1494E66-9048-4D01-B720-80E64F2AF272}" dt="2019-03-05T19:35:31.618" v="628" actId="2696"/>
        <pc:sldMkLst>
          <pc:docMk/>
          <pc:sldMk cId="716701250" sldId="267"/>
        </pc:sldMkLst>
      </pc:sldChg>
      <pc:sldChg chg="addSp delSp modSp add">
        <pc:chgData name=" " userId="44b30bea-efb6-47fe-8590-fa1084f96ef9" providerId="ADAL" clId="{D1494E66-9048-4D01-B720-80E64F2AF272}" dt="2019-03-05T19:36:09.485" v="635" actId="1036"/>
        <pc:sldMkLst>
          <pc:docMk/>
          <pc:sldMk cId="298577106" sldId="268"/>
        </pc:sldMkLst>
        <pc:spChg chg="del">
          <ac:chgData name=" " userId="44b30bea-efb6-47fe-8590-fa1084f96ef9" providerId="ADAL" clId="{D1494E66-9048-4D01-B720-80E64F2AF272}" dt="2019-03-05T19:34:57.973" v="625"/>
          <ac:spMkLst>
            <pc:docMk/>
            <pc:sldMk cId="298577106" sldId="268"/>
            <ac:spMk id="3" creationId="{14A83253-120F-4115-AD2D-A7454D9C51CD}"/>
          </ac:spMkLst>
        </pc:spChg>
        <pc:spChg chg="add mod">
          <ac:chgData name=" " userId="44b30bea-efb6-47fe-8590-fa1084f96ef9" providerId="ADAL" clId="{D1494E66-9048-4D01-B720-80E64F2AF272}" dt="2019-03-05T19:35:04.856" v="626" actId="478"/>
          <ac:spMkLst>
            <pc:docMk/>
            <pc:sldMk cId="298577106" sldId="268"/>
            <ac:spMk id="6" creationId="{CA0584C8-2578-41D4-B698-0D4576FD00EA}"/>
          </ac:spMkLst>
        </pc:spChg>
        <pc:graphicFrameChg chg="add del mod">
          <ac:chgData name=" " userId="44b30bea-efb6-47fe-8590-fa1084f96ef9" providerId="ADAL" clId="{D1494E66-9048-4D01-B720-80E64F2AF272}" dt="2019-03-05T19:35:04.856" v="626" actId="478"/>
          <ac:graphicFrameMkLst>
            <pc:docMk/>
            <pc:sldMk cId="298577106" sldId="268"/>
            <ac:graphicFrameMk id="4" creationId="{0C30A4CE-86F3-4FEF-9211-6544F21E8A39}"/>
          </ac:graphicFrameMkLst>
        </pc:graphicFrameChg>
        <pc:picChg chg="add mod">
          <ac:chgData name=" " userId="44b30bea-efb6-47fe-8590-fa1084f96ef9" providerId="ADAL" clId="{D1494E66-9048-4D01-B720-80E64F2AF272}" dt="2019-03-05T19:36:09.485" v="635" actId="1036"/>
          <ac:picMkLst>
            <pc:docMk/>
            <pc:sldMk cId="298577106" sldId="268"/>
            <ac:picMk id="7" creationId="{ECEB6964-A5F1-40BC-B6CD-53819F219B1D}"/>
          </ac:picMkLst>
        </pc:picChg>
      </pc:sldChg>
      <pc:sldChg chg="addSp modSp add mod setBg">
        <pc:chgData name=" " userId="44b30bea-efb6-47fe-8590-fa1084f96ef9" providerId="ADAL" clId="{D1494E66-9048-4D01-B720-80E64F2AF272}" dt="2019-03-05T20:39:59.481" v="718" actId="20577"/>
        <pc:sldMkLst>
          <pc:docMk/>
          <pc:sldMk cId="3950561931" sldId="269"/>
        </pc:sldMkLst>
        <pc:spChg chg="mod ord">
          <ac:chgData name=" " userId="44b30bea-efb6-47fe-8590-fa1084f96ef9" providerId="ADAL" clId="{D1494E66-9048-4D01-B720-80E64F2AF272}" dt="2019-03-05T20:39:59.481" v="718" actId="20577"/>
          <ac:spMkLst>
            <pc:docMk/>
            <pc:sldMk cId="3950561931" sldId="269"/>
            <ac:spMk id="2" creationId="{29043CCD-9902-4960-A9B2-BBCF49E1928A}"/>
          </ac:spMkLst>
        </pc:spChg>
        <pc:spChg chg="mod ord">
          <ac:chgData name=" " userId="44b30bea-efb6-47fe-8590-fa1084f96ef9" providerId="ADAL" clId="{D1494E66-9048-4D01-B720-80E64F2AF272}" dt="2019-03-05T20:39:12.318" v="717" actId="313"/>
          <ac:spMkLst>
            <pc:docMk/>
            <pc:sldMk cId="3950561931" sldId="269"/>
            <ac:spMk id="3" creationId="{5DCA3EFF-1712-4167-98DF-A4D1CC86EEB2}"/>
          </ac:spMkLst>
        </pc:spChg>
        <pc:spChg chg="add">
          <ac:chgData name=" " userId="44b30bea-efb6-47fe-8590-fa1084f96ef9" providerId="ADAL" clId="{D1494E66-9048-4D01-B720-80E64F2AF272}" dt="2019-03-05T20:38:48.595" v="648" actId="26606"/>
          <ac:spMkLst>
            <pc:docMk/>
            <pc:sldMk cId="3950561931" sldId="269"/>
            <ac:spMk id="10" creationId="{7D8E67F2-F753-4E06-8229-4970A6725835}"/>
          </ac:spMkLst>
        </pc:spChg>
        <pc:spChg chg="add">
          <ac:chgData name=" " userId="44b30bea-efb6-47fe-8590-fa1084f96ef9" providerId="ADAL" clId="{D1494E66-9048-4D01-B720-80E64F2AF272}" dt="2019-03-05T20:38:48.595" v="648" actId="26606"/>
          <ac:spMkLst>
            <pc:docMk/>
            <pc:sldMk cId="3950561931" sldId="269"/>
            <ac:spMk id="14" creationId="{007B8288-68CC-4847-8419-CF535B6B7EEA}"/>
          </ac:spMkLst>
        </pc:spChg>
        <pc:spChg chg="add">
          <ac:chgData name=" " userId="44b30bea-efb6-47fe-8590-fa1084f96ef9" providerId="ADAL" clId="{D1494E66-9048-4D01-B720-80E64F2AF272}" dt="2019-03-05T20:38:48.595" v="648" actId="26606"/>
          <ac:spMkLst>
            <pc:docMk/>
            <pc:sldMk cId="3950561931" sldId="269"/>
            <ac:spMk id="16" creationId="{32BA8EA8-C1B6-4309-B674-F9F399B96288}"/>
          </ac:spMkLst>
        </pc:spChg>
        <pc:picChg chg="add mod">
          <ac:chgData name=" " userId="44b30bea-efb6-47fe-8590-fa1084f96ef9" providerId="ADAL" clId="{D1494E66-9048-4D01-B720-80E64F2AF272}" dt="2019-03-05T20:38:48.595" v="648" actId="26606"/>
          <ac:picMkLst>
            <pc:docMk/>
            <pc:sldMk cId="3950561931" sldId="269"/>
            <ac:picMk id="4" creationId="{C6C50C60-CAE5-4044-8A3A-D6CD3C7D0BDE}"/>
          </ac:picMkLst>
        </pc:picChg>
        <pc:picChg chg="add mod">
          <ac:chgData name=" " userId="44b30bea-efb6-47fe-8590-fa1084f96ef9" providerId="ADAL" clId="{D1494E66-9048-4D01-B720-80E64F2AF272}" dt="2019-03-05T20:38:48.595" v="648" actId="26606"/>
          <ac:picMkLst>
            <pc:docMk/>
            <pc:sldMk cId="3950561931" sldId="269"/>
            <ac:picMk id="5" creationId="{0A764B29-B83D-40A1-9B17-9DED58D35492}"/>
          </ac:picMkLst>
        </pc:picChg>
        <pc:picChg chg="add">
          <ac:chgData name=" " userId="44b30bea-efb6-47fe-8590-fa1084f96ef9" providerId="ADAL" clId="{D1494E66-9048-4D01-B720-80E64F2AF272}" dt="2019-03-05T20:38:48.595" v="648" actId="26606"/>
          <ac:picMkLst>
            <pc:docMk/>
            <pc:sldMk cId="3950561931" sldId="269"/>
            <ac:picMk id="12" creationId="{2EE1BDFD-564B-44A4-841A-50D6A8E75CB4}"/>
          </ac:picMkLst>
        </pc:picChg>
      </pc:sldChg>
      <pc:sldChg chg="addSp delSp modSp add mod setBg">
        <pc:chgData name=" " userId="44b30bea-efb6-47fe-8590-fa1084f96ef9" providerId="ADAL" clId="{D1494E66-9048-4D01-B720-80E64F2AF272}" dt="2019-03-05T20:52:07.691" v="951" actId="26606"/>
        <pc:sldMkLst>
          <pc:docMk/>
          <pc:sldMk cId="2811586424" sldId="270"/>
        </pc:sldMkLst>
        <pc:spChg chg="mod">
          <ac:chgData name=" " userId="44b30bea-efb6-47fe-8590-fa1084f96ef9" providerId="ADAL" clId="{D1494E66-9048-4D01-B720-80E64F2AF272}" dt="2019-03-05T20:52:07.691" v="951" actId="26606"/>
          <ac:spMkLst>
            <pc:docMk/>
            <pc:sldMk cId="2811586424" sldId="270"/>
            <ac:spMk id="2" creationId="{9882D502-CB67-4839-93D2-C9AEDF75E194}"/>
          </ac:spMkLst>
        </pc:spChg>
        <pc:spChg chg="del mod">
          <ac:chgData name=" " userId="44b30bea-efb6-47fe-8590-fa1084f96ef9" providerId="ADAL" clId="{D1494E66-9048-4D01-B720-80E64F2AF272}" dt="2019-03-05T20:52:07.691" v="951" actId="26606"/>
          <ac:spMkLst>
            <pc:docMk/>
            <pc:sldMk cId="2811586424" sldId="270"/>
            <ac:spMk id="3" creationId="{58B86909-72D1-4183-8BBB-C26E6BDAE38A}"/>
          </ac:spMkLst>
        </pc:spChg>
        <pc:spChg chg="add">
          <ac:chgData name=" " userId="44b30bea-efb6-47fe-8590-fa1084f96ef9" providerId="ADAL" clId="{D1494E66-9048-4D01-B720-80E64F2AF272}" dt="2019-03-05T20:52:07.691" v="951" actId="26606"/>
          <ac:spMkLst>
            <pc:docMk/>
            <pc:sldMk cId="2811586424" sldId="270"/>
            <ac:spMk id="10" creationId="{4351DFE5-F63D-4BE0-BDA9-E3EB88F01AA5}"/>
          </ac:spMkLst>
        </pc:spChg>
        <pc:graphicFrameChg chg="add">
          <ac:chgData name=" " userId="44b30bea-efb6-47fe-8590-fa1084f96ef9" providerId="ADAL" clId="{D1494E66-9048-4D01-B720-80E64F2AF272}" dt="2019-03-05T20:52:07.691" v="951" actId="26606"/>
          <ac:graphicFrameMkLst>
            <pc:docMk/>
            <pc:sldMk cId="2811586424" sldId="270"/>
            <ac:graphicFrameMk id="5" creationId="{0158E2B6-F71D-4FC9-B70B-BEFFB4CCED08}"/>
          </ac:graphicFrameMkLst>
        </pc:graphicFrameChg>
        <pc:picChg chg="add">
          <ac:chgData name=" " userId="44b30bea-efb6-47fe-8590-fa1084f96ef9" providerId="ADAL" clId="{D1494E66-9048-4D01-B720-80E64F2AF272}" dt="2019-03-05T20:52:07.691" v="951" actId="26606"/>
          <ac:picMkLst>
            <pc:docMk/>
            <pc:sldMk cId="2811586424" sldId="270"/>
            <ac:picMk id="12" creationId="{02DD2BC0-6F29-4B4F-8D61-2DCF6D2E8E73}"/>
          </ac:picMkLst>
        </pc:picChg>
      </pc:sldChg>
      <pc:sldChg chg="addSp delSp modSp add mod setBg">
        <pc:chgData name=" " userId="44b30bea-efb6-47fe-8590-fa1084f96ef9" providerId="ADAL" clId="{D1494E66-9048-4D01-B720-80E64F2AF272}" dt="2019-03-05T21:11:58.165" v="1175" actId="26606"/>
        <pc:sldMkLst>
          <pc:docMk/>
          <pc:sldMk cId="4159807103" sldId="271"/>
        </pc:sldMkLst>
        <pc:spChg chg="mod">
          <ac:chgData name=" " userId="44b30bea-efb6-47fe-8590-fa1084f96ef9" providerId="ADAL" clId="{D1494E66-9048-4D01-B720-80E64F2AF272}" dt="2019-03-05T21:11:58.165" v="1175" actId="26606"/>
          <ac:spMkLst>
            <pc:docMk/>
            <pc:sldMk cId="4159807103" sldId="271"/>
            <ac:spMk id="2" creationId="{76EA8A05-2BE9-4476-9550-CC92EAC82239}"/>
          </ac:spMkLst>
        </pc:spChg>
        <pc:spChg chg="del mod">
          <ac:chgData name=" " userId="44b30bea-efb6-47fe-8590-fa1084f96ef9" providerId="ADAL" clId="{D1494E66-9048-4D01-B720-80E64F2AF272}" dt="2019-03-05T21:11:58.165" v="1175" actId="26606"/>
          <ac:spMkLst>
            <pc:docMk/>
            <pc:sldMk cId="4159807103" sldId="271"/>
            <ac:spMk id="3" creationId="{14B84BD1-80D8-48DA-A1F4-A7BCE6ADA7CA}"/>
          </ac:spMkLst>
        </pc:spChg>
        <pc:spChg chg="add">
          <ac:chgData name=" " userId="44b30bea-efb6-47fe-8590-fa1084f96ef9" providerId="ADAL" clId="{D1494E66-9048-4D01-B720-80E64F2AF272}" dt="2019-03-05T21:11:58.165" v="1175" actId="26606"/>
          <ac:spMkLst>
            <pc:docMk/>
            <pc:sldMk cId="4159807103" sldId="271"/>
            <ac:spMk id="10" creationId="{4351DFE5-F63D-4BE0-BDA9-E3EB88F01AA5}"/>
          </ac:spMkLst>
        </pc:spChg>
        <pc:graphicFrameChg chg="add">
          <ac:chgData name=" " userId="44b30bea-efb6-47fe-8590-fa1084f96ef9" providerId="ADAL" clId="{D1494E66-9048-4D01-B720-80E64F2AF272}" dt="2019-03-05T21:11:58.165" v="1175" actId="26606"/>
          <ac:graphicFrameMkLst>
            <pc:docMk/>
            <pc:sldMk cId="4159807103" sldId="271"/>
            <ac:graphicFrameMk id="5" creationId="{17CD1B9A-228E-4FFD-894F-840CEEB427ED}"/>
          </ac:graphicFrameMkLst>
        </pc:graphicFrameChg>
        <pc:picChg chg="add">
          <ac:chgData name=" " userId="44b30bea-efb6-47fe-8590-fa1084f96ef9" providerId="ADAL" clId="{D1494E66-9048-4D01-B720-80E64F2AF272}" dt="2019-03-05T21:11:58.165" v="1175" actId="26606"/>
          <ac:picMkLst>
            <pc:docMk/>
            <pc:sldMk cId="4159807103" sldId="271"/>
            <ac:picMk id="12" creationId="{02DD2BC0-6F29-4B4F-8D61-2DCF6D2E8E7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Caracteres na seção correspondente à Habilitação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Planilha1!$E$1:$E$12</c:f>
              <c:numCache>
                <c:formatCode>General</c:formatCode>
                <c:ptCount val="12"/>
                <c:pt idx="0">
                  <c:v>1922</c:v>
                </c:pt>
                <c:pt idx="1">
                  <c:v>1974</c:v>
                </c:pt>
                <c:pt idx="2">
                  <c:v>1967</c:v>
                </c:pt>
                <c:pt idx="3">
                  <c:v>1986</c:v>
                </c:pt>
                <c:pt idx="4">
                  <c:v>2014</c:v>
                </c:pt>
                <c:pt idx="5">
                  <c:v>1993</c:v>
                </c:pt>
                <c:pt idx="6">
                  <c:v>1981</c:v>
                </c:pt>
                <c:pt idx="7">
                  <c:v>2011</c:v>
                </c:pt>
                <c:pt idx="8">
                  <c:v>2016</c:v>
                </c:pt>
                <c:pt idx="9">
                  <c:v>1972</c:v>
                </c:pt>
                <c:pt idx="10">
                  <c:v>1989</c:v>
                </c:pt>
                <c:pt idx="11">
                  <c:v>2018</c:v>
                </c:pt>
              </c:numCache>
            </c:numRef>
          </c:xVal>
          <c:yVal>
            <c:numRef>
              <c:f>Planilha1!$F$1:$F$12</c:f>
              <c:numCache>
                <c:formatCode>General</c:formatCode>
                <c:ptCount val="12"/>
                <c:pt idx="0">
                  <c:v>987</c:v>
                </c:pt>
                <c:pt idx="1">
                  <c:v>10993</c:v>
                </c:pt>
                <c:pt idx="2">
                  <c:v>171</c:v>
                </c:pt>
                <c:pt idx="3">
                  <c:v>5669</c:v>
                </c:pt>
                <c:pt idx="4">
                  <c:v>13826</c:v>
                </c:pt>
                <c:pt idx="5">
                  <c:v>12809</c:v>
                </c:pt>
                <c:pt idx="6">
                  <c:v>1690</c:v>
                </c:pt>
                <c:pt idx="7">
                  <c:v>13642</c:v>
                </c:pt>
                <c:pt idx="8">
                  <c:v>1081</c:v>
                </c:pt>
                <c:pt idx="9">
                  <c:v>4884</c:v>
                </c:pt>
                <c:pt idx="10">
                  <c:v>8217</c:v>
                </c:pt>
                <c:pt idx="11">
                  <c:v>12862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51-4E9F-96F5-4B41BB0CD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416432"/>
        <c:axId val="366775536"/>
      </c:scatterChart>
      <c:valAx>
        <c:axId val="33941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6775536"/>
        <c:crosses val="autoZero"/>
        <c:crossBetween val="midCat"/>
      </c:valAx>
      <c:valAx>
        <c:axId val="36677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941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368E5-AF56-43AF-A47C-DC695CEE36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7D079D8-6DF6-481D-81A9-D3EE30C6E865}">
      <dgm:prSet phldrT="[Texto]"/>
      <dgm:spPr/>
      <dgm:t>
        <a:bodyPr/>
        <a:lstStyle/>
        <a:p>
          <a:r>
            <a:rPr lang="pt-BR" dirty="0"/>
            <a:t>Sentenças</a:t>
          </a:r>
        </a:p>
      </dgm:t>
    </dgm:pt>
    <dgm:pt modelId="{BF939996-FAEB-4AFA-98A1-47F60F1DF38A}" type="parTrans" cxnId="{D5E0B982-4B10-4A9B-8DA6-AB481890F219}">
      <dgm:prSet/>
      <dgm:spPr/>
      <dgm:t>
        <a:bodyPr/>
        <a:lstStyle/>
        <a:p>
          <a:endParaRPr lang="pt-BR"/>
        </a:p>
      </dgm:t>
    </dgm:pt>
    <dgm:pt modelId="{34B95368-8F3D-4437-B47E-F7EBB7D81481}" type="sibTrans" cxnId="{D5E0B982-4B10-4A9B-8DA6-AB481890F219}">
      <dgm:prSet/>
      <dgm:spPr/>
      <dgm:t>
        <a:bodyPr/>
        <a:lstStyle/>
        <a:p>
          <a:endParaRPr lang="pt-BR"/>
        </a:p>
      </dgm:t>
    </dgm:pt>
    <dgm:pt modelId="{7C699025-34D6-4FE4-90B1-5BF3B90FED6D}">
      <dgm:prSet phldrT="[Texto]"/>
      <dgm:spPr/>
      <dgm:t>
        <a:bodyPr/>
        <a:lstStyle/>
        <a:p>
          <a:r>
            <a:rPr lang="pt-BR" dirty="0"/>
            <a:t>Adjetivos</a:t>
          </a:r>
        </a:p>
      </dgm:t>
    </dgm:pt>
    <dgm:pt modelId="{56AAB7DD-A15C-491D-ADC9-15429E6E166A}" type="parTrans" cxnId="{509C8A93-C5F9-420E-BF8D-F5C7B6D6403E}">
      <dgm:prSet/>
      <dgm:spPr/>
      <dgm:t>
        <a:bodyPr/>
        <a:lstStyle/>
        <a:p>
          <a:endParaRPr lang="pt-BR"/>
        </a:p>
      </dgm:t>
    </dgm:pt>
    <dgm:pt modelId="{F4A660CF-9F66-49DE-B5B6-BCB7D4919A84}" type="sibTrans" cxnId="{509C8A93-C5F9-420E-BF8D-F5C7B6D6403E}">
      <dgm:prSet/>
      <dgm:spPr/>
      <dgm:t>
        <a:bodyPr/>
        <a:lstStyle/>
        <a:p>
          <a:endParaRPr lang="pt-BR"/>
        </a:p>
      </dgm:t>
    </dgm:pt>
    <dgm:pt modelId="{5BEA8895-86F8-46BC-ACEC-C3A5FFD9B715}">
      <dgm:prSet phldrT="[Texto]"/>
      <dgm:spPr/>
      <dgm:t>
        <a:bodyPr/>
        <a:lstStyle/>
        <a:p>
          <a:r>
            <a:rPr lang="pt-BR" dirty="0"/>
            <a:t>Parágrafos</a:t>
          </a:r>
        </a:p>
      </dgm:t>
    </dgm:pt>
    <dgm:pt modelId="{9273458F-8DD3-476D-A9B3-8CF8D68E2D78}" type="parTrans" cxnId="{63BDEBBF-E463-44B4-BBD3-D03A00B853C3}">
      <dgm:prSet/>
      <dgm:spPr/>
      <dgm:t>
        <a:bodyPr/>
        <a:lstStyle/>
        <a:p>
          <a:endParaRPr lang="pt-BR"/>
        </a:p>
      </dgm:t>
    </dgm:pt>
    <dgm:pt modelId="{6E7CCF5F-61BC-402A-AA72-1F8E50AE79E3}" type="sibTrans" cxnId="{63BDEBBF-E463-44B4-BBD3-D03A00B853C3}">
      <dgm:prSet/>
      <dgm:spPr/>
      <dgm:t>
        <a:bodyPr/>
        <a:lstStyle/>
        <a:p>
          <a:endParaRPr lang="pt-BR"/>
        </a:p>
      </dgm:t>
    </dgm:pt>
    <dgm:pt modelId="{89E3AC65-36CE-4491-9A8A-6FC246C946BD}">
      <dgm:prSet phldrT="[Texto]"/>
      <dgm:spPr/>
      <dgm:t>
        <a:bodyPr/>
        <a:lstStyle/>
        <a:p>
          <a:r>
            <a:rPr lang="pt-BR" dirty="0"/>
            <a:t>Sujeito</a:t>
          </a:r>
        </a:p>
      </dgm:t>
    </dgm:pt>
    <dgm:pt modelId="{F2B5C06C-60AC-4AB1-A4D8-84ADA60AE3D1}" type="parTrans" cxnId="{3B3438E7-0E7E-402F-933A-34D18C202B70}">
      <dgm:prSet/>
      <dgm:spPr/>
      <dgm:t>
        <a:bodyPr/>
        <a:lstStyle/>
        <a:p>
          <a:endParaRPr lang="pt-BR"/>
        </a:p>
      </dgm:t>
    </dgm:pt>
    <dgm:pt modelId="{5755C4D8-F668-4759-B9F2-F409FE30018E}" type="sibTrans" cxnId="{3B3438E7-0E7E-402F-933A-34D18C202B70}">
      <dgm:prSet/>
      <dgm:spPr/>
      <dgm:t>
        <a:bodyPr/>
        <a:lstStyle/>
        <a:p>
          <a:endParaRPr lang="pt-BR"/>
        </a:p>
      </dgm:t>
    </dgm:pt>
    <dgm:pt modelId="{66188558-3E1E-48A7-A28E-B1C4E9FF2804}">
      <dgm:prSet phldrT="[Texto]"/>
      <dgm:spPr/>
      <dgm:t>
        <a:bodyPr/>
        <a:lstStyle/>
        <a:p>
          <a:r>
            <a:rPr lang="pt-BR" dirty="0"/>
            <a:t>Verbo</a:t>
          </a:r>
        </a:p>
      </dgm:t>
    </dgm:pt>
    <dgm:pt modelId="{31EE1F32-8E1C-461E-B6C8-731AB3D762D0}" type="parTrans" cxnId="{F6DB7D38-7313-4DA8-8BC3-0F140A58721E}">
      <dgm:prSet/>
      <dgm:spPr/>
      <dgm:t>
        <a:bodyPr/>
        <a:lstStyle/>
        <a:p>
          <a:endParaRPr lang="pt-BR"/>
        </a:p>
      </dgm:t>
    </dgm:pt>
    <dgm:pt modelId="{86A64BBD-B213-48DA-8C02-1E0D48A316E6}" type="sibTrans" cxnId="{F6DB7D38-7313-4DA8-8BC3-0F140A58721E}">
      <dgm:prSet/>
      <dgm:spPr/>
      <dgm:t>
        <a:bodyPr/>
        <a:lstStyle/>
        <a:p>
          <a:endParaRPr lang="pt-BR"/>
        </a:p>
      </dgm:t>
    </dgm:pt>
    <dgm:pt modelId="{E2C4B48F-CD69-41DC-8F7F-B6099CAD1B3E}">
      <dgm:prSet phldrT="[Texto]"/>
      <dgm:spPr/>
      <dgm:t>
        <a:bodyPr/>
        <a:lstStyle/>
        <a:p>
          <a:r>
            <a:rPr lang="pt-BR" dirty="0"/>
            <a:t>Objeto</a:t>
          </a:r>
        </a:p>
      </dgm:t>
    </dgm:pt>
    <dgm:pt modelId="{E26B2FD5-D0EB-4347-8067-CE77792EA68C}" type="parTrans" cxnId="{A18243BF-CEF7-444C-8A66-18C80EEDF16A}">
      <dgm:prSet/>
      <dgm:spPr/>
      <dgm:t>
        <a:bodyPr/>
        <a:lstStyle/>
        <a:p>
          <a:endParaRPr lang="pt-BR"/>
        </a:p>
      </dgm:t>
    </dgm:pt>
    <dgm:pt modelId="{3C9D9928-CF93-4F87-A6C9-DF151253A9D5}" type="sibTrans" cxnId="{A18243BF-CEF7-444C-8A66-18C80EEDF16A}">
      <dgm:prSet/>
      <dgm:spPr/>
      <dgm:t>
        <a:bodyPr/>
        <a:lstStyle/>
        <a:p>
          <a:endParaRPr lang="pt-BR"/>
        </a:p>
      </dgm:t>
    </dgm:pt>
    <dgm:pt modelId="{04DEAC0D-7A33-4BAC-AE0C-D7552A975652}">
      <dgm:prSet phldrT="[Texto]"/>
      <dgm:spPr/>
      <dgm:t>
        <a:bodyPr/>
        <a:lstStyle/>
        <a:p>
          <a:r>
            <a:rPr lang="pt-BR" dirty="0"/>
            <a:t>Advérbios</a:t>
          </a:r>
        </a:p>
      </dgm:t>
    </dgm:pt>
    <dgm:pt modelId="{A0825B88-E665-4B96-85DE-B442FC9C9D8C}" type="parTrans" cxnId="{5B8E9016-89DF-4A57-BD31-1B86C0DE895C}">
      <dgm:prSet/>
      <dgm:spPr/>
      <dgm:t>
        <a:bodyPr/>
        <a:lstStyle/>
        <a:p>
          <a:endParaRPr lang="pt-BR"/>
        </a:p>
      </dgm:t>
    </dgm:pt>
    <dgm:pt modelId="{666E47A9-5C65-4166-882B-8BBED30C7CCD}" type="sibTrans" cxnId="{5B8E9016-89DF-4A57-BD31-1B86C0DE895C}">
      <dgm:prSet/>
      <dgm:spPr/>
      <dgm:t>
        <a:bodyPr/>
        <a:lstStyle/>
        <a:p>
          <a:endParaRPr lang="pt-BR"/>
        </a:p>
      </dgm:t>
    </dgm:pt>
    <dgm:pt modelId="{566233A0-4C4D-44CB-912F-3BDA11522756}" type="pres">
      <dgm:prSet presAssocID="{E9C368E5-AF56-43AF-A47C-DC695CEE3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5876F8-F91D-46C0-9E9B-7377DF233463}" type="pres">
      <dgm:prSet presAssocID="{5BEA8895-86F8-46BC-ACEC-C3A5FFD9B715}" presName="hierRoot1" presStyleCnt="0"/>
      <dgm:spPr/>
    </dgm:pt>
    <dgm:pt modelId="{1EFF4CED-1ADA-4E07-A25E-CED314DD2EB6}" type="pres">
      <dgm:prSet presAssocID="{5BEA8895-86F8-46BC-ACEC-C3A5FFD9B715}" presName="composite" presStyleCnt="0"/>
      <dgm:spPr/>
    </dgm:pt>
    <dgm:pt modelId="{684B52D6-C6D6-47A9-8CEC-27B01A58D05C}" type="pres">
      <dgm:prSet presAssocID="{5BEA8895-86F8-46BC-ACEC-C3A5FFD9B715}" presName="background" presStyleLbl="node0" presStyleIdx="0" presStyleCnt="1"/>
      <dgm:spPr/>
    </dgm:pt>
    <dgm:pt modelId="{A5FEE6E9-083F-4CD9-BFF9-E871F22DE0DA}" type="pres">
      <dgm:prSet presAssocID="{5BEA8895-86F8-46BC-ACEC-C3A5FFD9B715}" presName="text" presStyleLbl="fgAcc0" presStyleIdx="0" presStyleCnt="1">
        <dgm:presLayoutVars>
          <dgm:chPref val="3"/>
        </dgm:presLayoutVars>
      </dgm:prSet>
      <dgm:spPr/>
    </dgm:pt>
    <dgm:pt modelId="{E1D57007-D227-421F-B4FF-50FEA3E25409}" type="pres">
      <dgm:prSet presAssocID="{5BEA8895-86F8-46BC-ACEC-C3A5FFD9B715}" presName="hierChild2" presStyleCnt="0"/>
      <dgm:spPr/>
    </dgm:pt>
    <dgm:pt modelId="{8998D7CE-D3F7-4856-B324-4C070CD45961}" type="pres">
      <dgm:prSet presAssocID="{BF939996-FAEB-4AFA-98A1-47F60F1DF38A}" presName="Name10" presStyleLbl="parChTrans1D2" presStyleIdx="0" presStyleCnt="1"/>
      <dgm:spPr/>
    </dgm:pt>
    <dgm:pt modelId="{84AC06C1-42D1-4999-96EE-489A12173E85}" type="pres">
      <dgm:prSet presAssocID="{97D079D8-6DF6-481D-81A9-D3EE30C6E865}" presName="hierRoot2" presStyleCnt="0"/>
      <dgm:spPr/>
    </dgm:pt>
    <dgm:pt modelId="{9F683B1D-433A-4F5B-9B3C-E5BB4692FFF1}" type="pres">
      <dgm:prSet presAssocID="{97D079D8-6DF6-481D-81A9-D3EE30C6E865}" presName="composite2" presStyleCnt="0"/>
      <dgm:spPr/>
    </dgm:pt>
    <dgm:pt modelId="{9613C2FA-B4E5-41CF-A333-AC027CA2ED41}" type="pres">
      <dgm:prSet presAssocID="{97D079D8-6DF6-481D-81A9-D3EE30C6E865}" presName="background2" presStyleLbl="node2" presStyleIdx="0" presStyleCnt="1"/>
      <dgm:spPr/>
    </dgm:pt>
    <dgm:pt modelId="{CF8F1A8F-D509-45D8-9753-7026DB17B449}" type="pres">
      <dgm:prSet presAssocID="{97D079D8-6DF6-481D-81A9-D3EE30C6E865}" presName="text2" presStyleLbl="fgAcc2" presStyleIdx="0" presStyleCnt="1">
        <dgm:presLayoutVars>
          <dgm:chPref val="3"/>
        </dgm:presLayoutVars>
      </dgm:prSet>
      <dgm:spPr/>
    </dgm:pt>
    <dgm:pt modelId="{791E5F80-E87E-46E0-B409-0F8E8DC14958}" type="pres">
      <dgm:prSet presAssocID="{97D079D8-6DF6-481D-81A9-D3EE30C6E865}" presName="hierChild3" presStyleCnt="0"/>
      <dgm:spPr/>
    </dgm:pt>
    <dgm:pt modelId="{1F391C5E-6F9E-44E9-ADAC-8B6F7CACB6BF}" type="pres">
      <dgm:prSet presAssocID="{F2B5C06C-60AC-4AB1-A4D8-84ADA60AE3D1}" presName="Name17" presStyleLbl="parChTrans1D3" presStyleIdx="0" presStyleCnt="5"/>
      <dgm:spPr/>
    </dgm:pt>
    <dgm:pt modelId="{ABD725DD-41A2-4A3B-A09C-C98E485AF9EC}" type="pres">
      <dgm:prSet presAssocID="{89E3AC65-36CE-4491-9A8A-6FC246C946BD}" presName="hierRoot3" presStyleCnt="0"/>
      <dgm:spPr/>
    </dgm:pt>
    <dgm:pt modelId="{2CAE5136-8529-44ED-BE1D-59C6830FCFD5}" type="pres">
      <dgm:prSet presAssocID="{89E3AC65-36CE-4491-9A8A-6FC246C946BD}" presName="composite3" presStyleCnt="0"/>
      <dgm:spPr/>
    </dgm:pt>
    <dgm:pt modelId="{6CE9BB5E-9F12-4A9C-9F28-7142BA3E7FE0}" type="pres">
      <dgm:prSet presAssocID="{89E3AC65-36CE-4491-9A8A-6FC246C946BD}" presName="background3" presStyleLbl="node3" presStyleIdx="0" presStyleCnt="5"/>
      <dgm:spPr/>
    </dgm:pt>
    <dgm:pt modelId="{DB2F81F3-5CCE-4C4B-A5E5-11D9F8B46BCA}" type="pres">
      <dgm:prSet presAssocID="{89E3AC65-36CE-4491-9A8A-6FC246C946BD}" presName="text3" presStyleLbl="fgAcc3" presStyleIdx="0" presStyleCnt="5">
        <dgm:presLayoutVars>
          <dgm:chPref val="3"/>
        </dgm:presLayoutVars>
      </dgm:prSet>
      <dgm:spPr/>
    </dgm:pt>
    <dgm:pt modelId="{A6E1F21F-A25C-4A83-A2D8-5EB9CE99CA9F}" type="pres">
      <dgm:prSet presAssocID="{89E3AC65-36CE-4491-9A8A-6FC246C946BD}" presName="hierChild4" presStyleCnt="0"/>
      <dgm:spPr/>
    </dgm:pt>
    <dgm:pt modelId="{B4D51606-A5A4-402F-8F3C-3E189D2B87EF}" type="pres">
      <dgm:prSet presAssocID="{31EE1F32-8E1C-461E-B6C8-731AB3D762D0}" presName="Name17" presStyleLbl="parChTrans1D3" presStyleIdx="1" presStyleCnt="5"/>
      <dgm:spPr/>
    </dgm:pt>
    <dgm:pt modelId="{FD8DBC26-3F46-4499-B113-C0B7F5DE12D2}" type="pres">
      <dgm:prSet presAssocID="{66188558-3E1E-48A7-A28E-B1C4E9FF2804}" presName="hierRoot3" presStyleCnt="0"/>
      <dgm:spPr/>
    </dgm:pt>
    <dgm:pt modelId="{67C32CA8-4505-4DE9-AE9B-BB738D1B6F91}" type="pres">
      <dgm:prSet presAssocID="{66188558-3E1E-48A7-A28E-B1C4E9FF2804}" presName="composite3" presStyleCnt="0"/>
      <dgm:spPr/>
    </dgm:pt>
    <dgm:pt modelId="{D3A1E41D-8825-47E1-B054-4B2E7112641B}" type="pres">
      <dgm:prSet presAssocID="{66188558-3E1E-48A7-A28E-B1C4E9FF2804}" presName="background3" presStyleLbl="node3" presStyleIdx="1" presStyleCnt="5"/>
      <dgm:spPr/>
    </dgm:pt>
    <dgm:pt modelId="{15D94336-CA33-4ED3-B8C5-04853BDFEE09}" type="pres">
      <dgm:prSet presAssocID="{66188558-3E1E-48A7-A28E-B1C4E9FF2804}" presName="text3" presStyleLbl="fgAcc3" presStyleIdx="1" presStyleCnt="5">
        <dgm:presLayoutVars>
          <dgm:chPref val="3"/>
        </dgm:presLayoutVars>
      </dgm:prSet>
      <dgm:spPr/>
    </dgm:pt>
    <dgm:pt modelId="{DAD7A9E8-3A5C-419E-804A-18A1FC98FC4F}" type="pres">
      <dgm:prSet presAssocID="{66188558-3E1E-48A7-A28E-B1C4E9FF2804}" presName="hierChild4" presStyleCnt="0"/>
      <dgm:spPr/>
    </dgm:pt>
    <dgm:pt modelId="{5B07E22C-2C32-4EC0-8B0B-94F498C71DBC}" type="pres">
      <dgm:prSet presAssocID="{E26B2FD5-D0EB-4347-8067-CE77792EA68C}" presName="Name17" presStyleLbl="parChTrans1D3" presStyleIdx="2" presStyleCnt="5"/>
      <dgm:spPr/>
    </dgm:pt>
    <dgm:pt modelId="{256F3CB8-D9F0-47D7-9843-727C12766C92}" type="pres">
      <dgm:prSet presAssocID="{E2C4B48F-CD69-41DC-8F7F-B6099CAD1B3E}" presName="hierRoot3" presStyleCnt="0"/>
      <dgm:spPr/>
    </dgm:pt>
    <dgm:pt modelId="{0ADFBC8C-2AFB-4C1C-BBEC-2010738BE876}" type="pres">
      <dgm:prSet presAssocID="{E2C4B48F-CD69-41DC-8F7F-B6099CAD1B3E}" presName="composite3" presStyleCnt="0"/>
      <dgm:spPr/>
    </dgm:pt>
    <dgm:pt modelId="{1A59510C-C766-43DC-A637-99E87907AB34}" type="pres">
      <dgm:prSet presAssocID="{E2C4B48F-CD69-41DC-8F7F-B6099CAD1B3E}" presName="background3" presStyleLbl="node3" presStyleIdx="2" presStyleCnt="5"/>
      <dgm:spPr/>
    </dgm:pt>
    <dgm:pt modelId="{D9301DD0-9D62-44F4-80BA-05C32527EF66}" type="pres">
      <dgm:prSet presAssocID="{E2C4B48F-CD69-41DC-8F7F-B6099CAD1B3E}" presName="text3" presStyleLbl="fgAcc3" presStyleIdx="2" presStyleCnt="5">
        <dgm:presLayoutVars>
          <dgm:chPref val="3"/>
        </dgm:presLayoutVars>
      </dgm:prSet>
      <dgm:spPr/>
    </dgm:pt>
    <dgm:pt modelId="{E7450324-57B7-474F-AAD2-3D44455A3AD8}" type="pres">
      <dgm:prSet presAssocID="{E2C4B48F-CD69-41DC-8F7F-B6099CAD1B3E}" presName="hierChild4" presStyleCnt="0"/>
      <dgm:spPr/>
    </dgm:pt>
    <dgm:pt modelId="{A93CCFEF-8D89-4EAF-952A-BCB4325C2F61}" type="pres">
      <dgm:prSet presAssocID="{56AAB7DD-A15C-491D-ADC9-15429E6E166A}" presName="Name17" presStyleLbl="parChTrans1D3" presStyleIdx="3" presStyleCnt="5"/>
      <dgm:spPr/>
    </dgm:pt>
    <dgm:pt modelId="{99EAD0E2-B95C-42F1-9884-26C4D524D33C}" type="pres">
      <dgm:prSet presAssocID="{7C699025-34D6-4FE4-90B1-5BF3B90FED6D}" presName="hierRoot3" presStyleCnt="0"/>
      <dgm:spPr/>
    </dgm:pt>
    <dgm:pt modelId="{15FE4BB0-4799-451E-9630-ABBB79BDC49D}" type="pres">
      <dgm:prSet presAssocID="{7C699025-34D6-4FE4-90B1-5BF3B90FED6D}" presName="composite3" presStyleCnt="0"/>
      <dgm:spPr/>
    </dgm:pt>
    <dgm:pt modelId="{353D46ED-6380-4D9A-81FA-4D41C2381887}" type="pres">
      <dgm:prSet presAssocID="{7C699025-34D6-4FE4-90B1-5BF3B90FED6D}" presName="background3" presStyleLbl="node3" presStyleIdx="3" presStyleCnt="5"/>
      <dgm:spPr/>
    </dgm:pt>
    <dgm:pt modelId="{514994A2-72A8-43C5-AB21-97CF8825511E}" type="pres">
      <dgm:prSet presAssocID="{7C699025-34D6-4FE4-90B1-5BF3B90FED6D}" presName="text3" presStyleLbl="fgAcc3" presStyleIdx="3" presStyleCnt="5">
        <dgm:presLayoutVars>
          <dgm:chPref val="3"/>
        </dgm:presLayoutVars>
      </dgm:prSet>
      <dgm:spPr/>
    </dgm:pt>
    <dgm:pt modelId="{A8F647FD-EBF4-4100-9335-8189983511D2}" type="pres">
      <dgm:prSet presAssocID="{7C699025-34D6-4FE4-90B1-5BF3B90FED6D}" presName="hierChild4" presStyleCnt="0"/>
      <dgm:spPr/>
    </dgm:pt>
    <dgm:pt modelId="{CDEBE4B8-E268-4354-9E37-0E5F62F6B35E}" type="pres">
      <dgm:prSet presAssocID="{A0825B88-E665-4B96-85DE-B442FC9C9D8C}" presName="Name17" presStyleLbl="parChTrans1D3" presStyleIdx="4" presStyleCnt="5"/>
      <dgm:spPr/>
    </dgm:pt>
    <dgm:pt modelId="{65DA3EB8-3A7F-4002-B159-F78B2D8EFAA6}" type="pres">
      <dgm:prSet presAssocID="{04DEAC0D-7A33-4BAC-AE0C-D7552A975652}" presName="hierRoot3" presStyleCnt="0"/>
      <dgm:spPr/>
    </dgm:pt>
    <dgm:pt modelId="{B3E2FE2C-B7C5-40AE-81BF-1D69F804623C}" type="pres">
      <dgm:prSet presAssocID="{04DEAC0D-7A33-4BAC-AE0C-D7552A975652}" presName="composite3" presStyleCnt="0"/>
      <dgm:spPr/>
    </dgm:pt>
    <dgm:pt modelId="{8A3479B5-B1A5-4E1C-BB99-12DE776C7E44}" type="pres">
      <dgm:prSet presAssocID="{04DEAC0D-7A33-4BAC-AE0C-D7552A975652}" presName="background3" presStyleLbl="node3" presStyleIdx="4" presStyleCnt="5"/>
      <dgm:spPr/>
    </dgm:pt>
    <dgm:pt modelId="{1CFCEB95-DD00-48C0-8EB3-1A2C51BC1B1F}" type="pres">
      <dgm:prSet presAssocID="{04DEAC0D-7A33-4BAC-AE0C-D7552A975652}" presName="text3" presStyleLbl="fgAcc3" presStyleIdx="4" presStyleCnt="5">
        <dgm:presLayoutVars>
          <dgm:chPref val="3"/>
        </dgm:presLayoutVars>
      </dgm:prSet>
      <dgm:spPr/>
    </dgm:pt>
    <dgm:pt modelId="{78C37AA0-7D8E-4EDA-AF31-218A48F79AC9}" type="pres">
      <dgm:prSet presAssocID="{04DEAC0D-7A33-4BAC-AE0C-D7552A975652}" presName="hierChild4" presStyleCnt="0"/>
      <dgm:spPr/>
    </dgm:pt>
  </dgm:ptLst>
  <dgm:cxnLst>
    <dgm:cxn modelId="{636B2F01-CE4B-455A-82AC-BB4728EC4014}" type="presOf" srcId="{E9C368E5-AF56-43AF-A47C-DC695CEE3646}" destId="{566233A0-4C4D-44CB-912F-3BDA11522756}" srcOrd="0" destOrd="0" presId="urn:microsoft.com/office/officeart/2005/8/layout/hierarchy1"/>
    <dgm:cxn modelId="{5B8E9016-89DF-4A57-BD31-1B86C0DE895C}" srcId="{97D079D8-6DF6-481D-81A9-D3EE30C6E865}" destId="{04DEAC0D-7A33-4BAC-AE0C-D7552A975652}" srcOrd="4" destOrd="0" parTransId="{A0825B88-E665-4B96-85DE-B442FC9C9D8C}" sibTransId="{666E47A9-5C65-4166-882B-8BBED30C7CCD}"/>
    <dgm:cxn modelId="{07161123-1EE0-4A12-BED9-74A213438C10}" type="presOf" srcId="{66188558-3E1E-48A7-A28E-B1C4E9FF2804}" destId="{15D94336-CA33-4ED3-B8C5-04853BDFEE09}" srcOrd="0" destOrd="0" presId="urn:microsoft.com/office/officeart/2005/8/layout/hierarchy1"/>
    <dgm:cxn modelId="{0BB8E034-6BDF-44E9-8ED3-4CCC25C3D8ED}" type="presOf" srcId="{31EE1F32-8E1C-461E-B6C8-731AB3D762D0}" destId="{B4D51606-A5A4-402F-8F3C-3E189D2B87EF}" srcOrd="0" destOrd="0" presId="urn:microsoft.com/office/officeart/2005/8/layout/hierarchy1"/>
    <dgm:cxn modelId="{F6DB7D38-7313-4DA8-8BC3-0F140A58721E}" srcId="{97D079D8-6DF6-481D-81A9-D3EE30C6E865}" destId="{66188558-3E1E-48A7-A28E-B1C4E9FF2804}" srcOrd="1" destOrd="0" parTransId="{31EE1F32-8E1C-461E-B6C8-731AB3D762D0}" sibTransId="{86A64BBD-B213-48DA-8C02-1E0D48A316E6}"/>
    <dgm:cxn modelId="{C5A72C5B-DD9C-42CE-BB78-B3738BCD5CBC}" type="presOf" srcId="{89E3AC65-36CE-4491-9A8A-6FC246C946BD}" destId="{DB2F81F3-5CCE-4C4B-A5E5-11D9F8B46BCA}" srcOrd="0" destOrd="0" presId="urn:microsoft.com/office/officeart/2005/8/layout/hierarchy1"/>
    <dgm:cxn modelId="{57A0FF69-B68F-45B7-A43F-D43C974F25D7}" type="presOf" srcId="{04DEAC0D-7A33-4BAC-AE0C-D7552A975652}" destId="{1CFCEB95-DD00-48C0-8EB3-1A2C51BC1B1F}" srcOrd="0" destOrd="0" presId="urn:microsoft.com/office/officeart/2005/8/layout/hierarchy1"/>
    <dgm:cxn modelId="{7C16A359-7A61-4F8E-9140-DE18F0426C0F}" type="presOf" srcId="{BF939996-FAEB-4AFA-98A1-47F60F1DF38A}" destId="{8998D7CE-D3F7-4856-B324-4C070CD45961}" srcOrd="0" destOrd="0" presId="urn:microsoft.com/office/officeart/2005/8/layout/hierarchy1"/>
    <dgm:cxn modelId="{F98E0C80-8FA5-4397-B369-11C2C6A29FBB}" type="presOf" srcId="{E2C4B48F-CD69-41DC-8F7F-B6099CAD1B3E}" destId="{D9301DD0-9D62-44F4-80BA-05C32527EF66}" srcOrd="0" destOrd="0" presId="urn:microsoft.com/office/officeart/2005/8/layout/hierarchy1"/>
    <dgm:cxn modelId="{D5E0B982-4B10-4A9B-8DA6-AB481890F219}" srcId="{5BEA8895-86F8-46BC-ACEC-C3A5FFD9B715}" destId="{97D079D8-6DF6-481D-81A9-D3EE30C6E865}" srcOrd="0" destOrd="0" parTransId="{BF939996-FAEB-4AFA-98A1-47F60F1DF38A}" sibTransId="{34B95368-8F3D-4437-B47E-F7EBB7D81481}"/>
    <dgm:cxn modelId="{9FD6E98E-9D93-4E70-BE59-0F40A34DAB59}" type="presOf" srcId="{97D079D8-6DF6-481D-81A9-D3EE30C6E865}" destId="{CF8F1A8F-D509-45D8-9753-7026DB17B449}" srcOrd="0" destOrd="0" presId="urn:microsoft.com/office/officeart/2005/8/layout/hierarchy1"/>
    <dgm:cxn modelId="{509C8A93-C5F9-420E-BF8D-F5C7B6D6403E}" srcId="{97D079D8-6DF6-481D-81A9-D3EE30C6E865}" destId="{7C699025-34D6-4FE4-90B1-5BF3B90FED6D}" srcOrd="3" destOrd="0" parTransId="{56AAB7DD-A15C-491D-ADC9-15429E6E166A}" sibTransId="{F4A660CF-9F66-49DE-B5B6-BCB7D4919A84}"/>
    <dgm:cxn modelId="{82376D9A-A145-4CF2-964B-9F81CE371AB1}" type="presOf" srcId="{5BEA8895-86F8-46BC-ACEC-C3A5FFD9B715}" destId="{A5FEE6E9-083F-4CD9-BFF9-E871F22DE0DA}" srcOrd="0" destOrd="0" presId="urn:microsoft.com/office/officeart/2005/8/layout/hierarchy1"/>
    <dgm:cxn modelId="{CFDEBA9B-A9B5-49E1-A2B8-93909E3E2DAD}" type="presOf" srcId="{56AAB7DD-A15C-491D-ADC9-15429E6E166A}" destId="{A93CCFEF-8D89-4EAF-952A-BCB4325C2F61}" srcOrd="0" destOrd="0" presId="urn:microsoft.com/office/officeart/2005/8/layout/hierarchy1"/>
    <dgm:cxn modelId="{43C82FBF-A99F-430F-927C-A03B0A738A91}" type="presOf" srcId="{E26B2FD5-D0EB-4347-8067-CE77792EA68C}" destId="{5B07E22C-2C32-4EC0-8B0B-94F498C71DBC}" srcOrd="0" destOrd="0" presId="urn:microsoft.com/office/officeart/2005/8/layout/hierarchy1"/>
    <dgm:cxn modelId="{A18243BF-CEF7-444C-8A66-18C80EEDF16A}" srcId="{97D079D8-6DF6-481D-81A9-D3EE30C6E865}" destId="{E2C4B48F-CD69-41DC-8F7F-B6099CAD1B3E}" srcOrd="2" destOrd="0" parTransId="{E26B2FD5-D0EB-4347-8067-CE77792EA68C}" sibTransId="{3C9D9928-CF93-4F87-A6C9-DF151253A9D5}"/>
    <dgm:cxn modelId="{63BDEBBF-E463-44B4-BBD3-D03A00B853C3}" srcId="{E9C368E5-AF56-43AF-A47C-DC695CEE3646}" destId="{5BEA8895-86F8-46BC-ACEC-C3A5FFD9B715}" srcOrd="0" destOrd="0" parTransId="{9273458F-8DD3-476D-A9B3-8CF8D68E2D78}" sibTransId="{6E7CCF5F-61BC-402A-AA72-1F8E50AE79E3}"/>
    <dgm:cxn modelId="{4C10DFCC-B5C7-40CF-B43C-267579D23441}" type="presOf" srcId="{7C699025-34D6-4FE4-90B1-5BF3B90FED6D}" destId="{514994A2-72A8-43C5-AB21-97CF8825511E}" srcOrd="0" destOrd="0" presId="urn:microsoft.com/office/officeart/2005/8/layout/hierarchy1"/>
    <dgm:cxn modelId="{251EC1D1-1109-4207-9729-898AC9F9E839}" type="presOf" srcId="{F2B5C06C-60AC-4AB1-A4D8-84ADA60AE3D1}" destId="{1F391C5E-6F9E-44E9-ADAC-8B6F7CACB6BF}" srcOrd="0" destOrd="0" presId="urn:microsoft.com/office/officeart/2005/8/layout/hierarchy1"/>
    <dgm:cxn modelId="{DD4595E5-069B-411A-B841-F98E132BC1DE}" type="presOf" srcId="{A0825B88-E665-4B96-85DE-B442FC9C9D8C}" destId="{CDEBE4B8-E268-4354-9E37-0E5F62F6B35E}" srcOrd="0" destOrd="0" presId="urn:microsoft.com/office/officeart/2005/8/layout/hierarchy1"/>
    <dgm:cxn modelId="{3B3438E7-0E7E-402F-933A-34D18C202B70}" srcId="{97D079D8-6DF6-481D-81A9-D3EE30C6E865}" destId="{89E3AC65-36CE-4491-9A8A-6FC246C946BD}" srcOrd="0" destOrd="0" parTransId="{F2B5C06C-60AC-4AB1-A4D8-84ADA60AE3D1}" sibTransId="{5755C4D8-F668-4759-B9F2-F409FE30018E}"/>
    <dgm:cxn modelId="{4E1534EC-BA07-45D6-AF8A-8F3101F9513B}" type="presParOf" srcId="{566233A0-4C4D-44CB-912F-3BDA11522756}" destId="{935876F8-F91D-46C0-9E9B-7377DF233463}" srcOrd="0" destOrd="0" presId="urn:microsoft.com/office/officeart/2005/8/layout/hierarchy1"/>
    <dgm:cxn modelId="{983B8989-95E4-44F4-B82E-315B8802996E}" type="presParOf" srcId="{935876F8-F91D-46C0-9E9B-7377DF233463}" destId="{1EFF4CED-1ADA-4E07-A25E-CED314DD2EB6}" srcOrd="0" destOrd="0" presId="urn:microsoft.com/office/officeart/2005/8/layout/hierarchy1"/>
    <dgm:cxn modelId="{5392B388-2F40-4BAB-A332-158542F6EAD5}" type="presParOf" srcId="{1EFF4CED-1ADA-4E07-A25E-CED314DD2EB6}" destId="{684B52D6-C6D6-47A9-8CEC-27B01A58D05C}" srcOrd="0" destOrd="0" presId="urn:microsoft.com/office/officeart/2005/8/layout/hierarchy1"/>
    <dgm:cxn modelId="{EFD6DEDC-9DA1-49BC-87D0-FA942DF1C6A4}" type="presParOf" srcId="{1EFF4CED-1ADA-4E07-A25E-CED314DD2EB6}" destId="{A5FEE6E9-083F-4CD9-BFF9-E871F22DE0DA}" srcOrd="1" destOrd="0" presId="urn:microsoft.com/office/officeart/2005/8/layout/hierarchy1"/>
    <dgm:cxn modelId="{B00CFBA1-3364-4EB5-91EF-6A20536CF0F9}" type="presParOf" srcId="{935876F8-F91D-46C0-9E9B-7377DF233463}" destId="{E1D57007-D227-421F-B4FF-50FEA3E25409}" srcOrd="1" destOrd="0" presId="urn:microsoft.com/office/officeart/2005/8/layout/hierarchy1"/>
    <dgm:cxn modelId="{1571FCB8-8319-4246-9D97-DAC68904A257}" type="presParOf" srcId="{E1D57007-D227-421F-B4FF-50FEA3E25409}" destId="{8998D7CE-D3F7-4856-B324-4C070CD45961}" srcOrd="0" destOrd="0" presId="urn:microsoft.com/office/officeart/2005/8/layout/hierarchy1"/>
    <dgm:cxn modelId="{4515B320-D9E2-4D82-A88E-EE215C0053F8}" type="presParOf" srcId="{E1D57007-D227-421F-B4FF-50FEA3E25409}" destId="{84AC06C1-42D1-4999-96EE-489A12173E85}" srcOrd="1" destOrd="0" presId="urn:microsoft.com/office/officeart/2005/8/layout/hierarchy1"/>
    <dgm:cxn modelId="{9317490D-EDD0-4DAB-B09B-EC94554550A0}" type="presParOf" srcId="{84AC06C1-42D1-4999-96EE-489A12173E85}" destId="{9F683B1D-433A-4F5B-9B3C-E5BB4692FFF1}" srcOrd="0" destOrd="0" presId="urn:microsoft.com/office/officeart/2005/8/layout/hierarchy1"/>
    <dgm:cxn modelId="{86ECE27A-5550-4C4F-9161-13871E6FDD8B}" type="presParOf" srcId="{9F683B1D-433A-4F5B-9B3C-E5BB4692FFF1}" destId="{9613C2FA-B4E5-41CF-A333-AC027CA2ED41}" srcOrd="0" destOrd="0" presId="urn:microsoft.com/office/officeart/2005/8/layout/hierarchy1"/>
    <dgm:cxn modelId="{5522BE33-5FBA-4882-8064-41E1ED460F64}" type="presParOf" srcId="{9F683B1D-433A-4F5B-9B3C-E5BB4692FFF1}" destId="{CF8F1A8F-D509-45D8-9753-7026DB17B449}" srcOrd="1" destOrd="0" presId="urn:microsoft.com/office/officeart/2005/8/layout/hierarchy1"/>
    <dgm:cxn modelId="{5F367612-F343-44A2-8F98-25F19D9DDCDE}" type="presParOf" srcId="{84AC06C1-42D1-4999-96EE-489A12173E85}" destId="{791E5F80-E87E-46E0-B409-0F8E8DC14958}" srcOrd="1" destOrd="0" presId="urn:microsoft.com/office/officeart/2005/8/layout/hierarchy1"/>
    <dgm:cxn modelId="{340F512D-1D28-420E-9C3D-FBA57C514C96}" type="presParOf" srcId="{791E5F80-E87E-46E0-B409-0F8E8DC14958}" destId="{1F391C5E-6F9E-44E9-ADAC-8B6F7CACB6BF}" srcOrd="0" destOrd="0" presId="urn:microsoft.com/office/officeart/2005/8/layout/hierarchy1"/>
    <dgm:cxn modelId="{95543D40-3602-40D4-AB2A-FDE513D33A49}" type="presParOf" srcId="{791E5F80-E87E-46E0-B409-0F8E8DC14958}" destId="{ABD725DD-41A2-4A3B-A09C-C98E485AF9EC}" srcOrd="1" destOrd="0" presId="urn:microsoft.com/office/officeart/2005/8/layout/hierarchy1"/>
    <dgm:cxn modelId="{F8464B33-2260-4E22-A594-6FF62863921B}" type="presParOf" srcId="{ABD725DD-41A2-4A3B-A09C-C98E485AF9EC}" destId="{2CAE5136-8529-44ED-BE1D-59C6830FCFD5}" srcOrd="0" destOrd="0" presId="urn:microsoft.com/office/officeart/2005/8/layout/hierarchy1"/>
    <dgm:cxn modelId="{FE1F696C-4E04-42AF-8E7F-AA203E127E8D}" type="presParOf" srcId="{2CAE5136-8529-44ED-BE1D-59C6830FCFD5}" destId="{6CE9BB5E-9F12-4A9C-9F28-7142BA3E7FE0}" srcOrd="0" destOrd="0" presId="urn:microsoft.com/office/officeart/2005/8/layout/hierarchy1"/>
    <dgm:cxn modelId="{4D9A8DA5-5EE4-4C2F-834E-FA4A503754EA}" type="presParOf" srcId="{2CAE5136-8529-44ED-BE1D-59C6830FCFD5}" destId="{DB2F81F3-5CCE-4C4B-A5E5-11D9F8B46BCA}" srcOrd="1" destOrd="0" presId="urn:microsoft.com/office/officeart/2005/8/layout/hierarchy1"/>
    <dgm:cxn modelId="{90F59355-253B-4739-A7FB-89CA964C46A2}" type="presParOf" srcId="{ABD725DD-41A2-4A3B-A09C-C98E485AF9EC}" destId="{A6E1F21F-A25C-4A83-A2D8-5EB9CE99CA9F}" srcOrd="1" destOrd="0" presId="urn:microsoft.com/office/officeart/2005/8/layout/hierarchy1"/>
    <dgm:cxn modelId="{76F32F56-8416-48D3-A229-CDCAF5D07B97}" type="presParOf" srcId="{791E5F80-E87E-46E0-B409-0F8E8DC14958}" destId="{B4D51606-A5A4-402F-8F3C-3E189D2B87EF}" srcOrd="2" destOrd="0" presId="urn:microsoft.com/office/officeart/2005/8/layout/hierarchy1"/>
    <dgm:cxn modelId="{7BA0F185-B757-4B58-83CA-BBCEAC6F706F}" type="presParOf" srcId="{791E5F80-E87E-46E0-B409-0F8E8DC14958}" destId="{FD8DBC26-3F46-4499-B113-C0B7F5DE12D2}" srcOrd="3" destOrd="0" presId="urn:microsoft.com/office/officeart/2005/8/layout/hierarchy1"/>
    <dgm:cxn modelId="{49D1E221-A0F5-4BDC-B892-C1B8A9983699}" type="presParOf" srcId="{FD8DBC26-3F46-4499-B113-C0B7F5DE12D2}" destId="{67C32CA8-4505-4DE9-AE9B-BB738D1B6F91}" srcOrd="0" destOrd="0" presId="urn:microsoft.com/office/officeart/2005/8/layout/hierarchy1"/>
    <dgm:cxn modelId="{80100CB7-4BBE-4079-9EF9-327B4F50A252}" type="presParOf" srcId="{67C32CA8-4505-4DE9-AE9B-BB738D1B6F91}" destId="{D3A1E41D-8825-47E1-B054-4B2E7112641B}" srcOrd="0" destOrd="0" presId="urn:microsoft.com/office/officeart/2005/8/layout/hierarchy1"/>
    <dgm:cxn modelId="{2F945980-230C-4DEE-8B45-9CFBFEC705CB}" type="presParOf" srcId="{67C32CA8-4505-4DE9-AE9B-BB738D1B6F91}" destId="{15D94336-CA33-4ED3-B8C5-04853BDFEE09}" srcOrd="1" destOrd="0" presId="urn:microsoft.com/office/officeart/2005/8/layout/hierarchy1"/>
    <dgm:cxn modelId="{0413A8AD-D144-4A6F-B409-ABBB99E8EB9C}" type="presParOf" srcId="{FD8DBC26-3F46-4499-B113-C0B7F5DE12D2}" destId="{DAD7A9E8-3A5C-419E-804A-18A1FC98FC4F}" srcOrd="1" destOrd="0" presId="urn:microsoft.com/office/officeart/2005/8/layout/hierarchy1"/>
    <dgm:cxn modelId="{682607AF-1818-4352-A8F3-13AF64F7A051}" type="presParOf" srcId="{791E5F80-E87E-46E0-B409-0F8E8DC14958}" destId="{5B07E22C-2C32-4EC0-8B0B-94F498C71DBC}" srcOrd="4" destOrd="0" presId="urn:microsoft.com/office/officeart/2005/8/layout/hierarchy1"/>
    <dgm:cxn modelId="{56559843-E1EE-45B2-8F0F-C9FF66F9EA5B}" type="presParOf" srcId="{791E5F80-E87E-46E0-B409-0F8E8DC14958}" destId="{256F3CB8-D9F0-47D7-9843-727C12766C92}" srcOrd="5" destOrd="0" presId="urn:microsoft.com/office/officeart/2005/8/layout/hierarchy1"/>
    <dgm:cxn modelId="{DEFF1ABE-EC2E-4C11-BCAA-A83C3570ECEC}" type="presParOf" srcId="{256F3CB8-D9F0-47D7-9843-727C12766C92}" destId="{0ADFBC8C-2AFB-4C1C-BBEC-2010738BE876}" srcOrd="0" destOrd="0" presId="urn:microsoft.com/office/officeart/2005/8/layout/hierarchy1"/>
    <dgm:cxn modelId="{C47933E3-87A7-462E-AEAA-01815CAFF128}" type="presParOf" srcId="{0ADFBC8C-2AFB-4C1C-BBEC-2010738BE876}" destId="{1A59510C-C766-43DC-A637-99E87907AB34}" srcOrd="0" destOrd="0" presId="urn:microsoft.com/office/officeart/2005/8/layout/hierarchy1"/>
    <dgm:cxn modelId="{F41E4E47-2628-4C13-B04F-71FFCF6F5320}" type="presParOf" srcId="{0ADFBC8C-2AFB-4C1C-BBEC-2010738BE876}" destId="{D9301DD0-9D62-44F4-80BA-05C32527EF66}" srcOrd="1" destOrd="0" presId="urn:microsoft.com/office/officeart/2005/8/layout/hierarchy1"/>
    <dgm:cxn modelId="{D4503346-A4AC-4C73-A4BA-40EC95E72A2C}" type="presParOf" srcId="{256F3CB8-D9F0-47D7-9843-727C12766C92}" destId="{E7450324-57B7-474F-AAD2-3D44455A3AD8}" srcOrd="1" destOrd="0" presId="urn:microsoft.com/office/officeart/2005/8/layout/hierarchy1"/>
    <dgm:cxn modelId="{57CBF61A-FE52-43E4-827C-2A8DD3DB6922}" type="presParOf" srcId="{791E5F80-E87E-46E0-B409-0F8E8DC14958}" destId="{A93CCFEF-8D89-4EAF-952A-BCB4325C2F61}" srcOrd="6" destOrd="0" presId="urn:microsoft.com/office/officeart/2005/8/layout/hierarchy1"/>
    <dgm:cxn modelId="{5D44A9D6-609F-41D3-800A-AA9789554CD2}" type="presParOf" srcId="{791E5F80-E87E-46E0-B409-0F8E8DC14958}" destId="{99EAD0E2-B95C-42F1-9884-26C4D524D33C}" srcOrd="7" destOrd="0" presId="urn:microsoft.com/office/officeart/2005/8/layout/hierarchy1"/>
    <dgm:cxn modelId="{D892E119-5195-4269-B3EE-33BA92A187EB}" type="presParOf" srcId="{99EAD0E2-B95C-42F1-9884-26C4D524D33C}" destId="{15FE4BB0-4799-451E-9630-ABBB79BDC49D}" srcOrd="0" destOrd="0" presId="urn:microsoft.com/office/officeart/2005/8/layout/hierarchy1"/>
    <dgm:cxn modelId="{0E13C3A2-A137-4497-92E3-3F0D70C6F0BE}" type="presParOf" srcId="{15FE4BB0-4799-451E-9630-ABBB79BDC49D}" destId="{353D46ED-6380-4D9A-81FA-4D41C2381887}" srcOrd="0" destOrd="0" presId="urn:microsoft.com/office/officeart/2005/8/layout/hierarchy1"/>
    <dgm:cxn modelId="{B8913494-5B38-4B54-8A49-F399B32BB170}" type="presParOf" srcId="{15FE4BB0-4799-451E-9630-ABBB79BDC49D}" destId="{514994A2-72A8-43C5-AB21-97CF8825511E}" srcOrd="1" destOrd="0" presId="urn:microsoft.com/office/officeart/2005/8/layout/hierarchy1"/>
    <dgm:cxn modelId="{BF0FA498-FC27-4644-97E0-59D7631737F5}" type="presParOf" srcId="{99EAD0E2-B95C-42F1-9884-26C4D524D33C}" destId="{A8F647FD-EBF4-4100-9335-8189983511D2}" srcOrd="1" destOrd="0" presId="urn:microsoft.com/office/officeart/2005/8/layout/hierarchy1"/>
    <dgm:cxn modelId="{0C0C71B1-BD22-43A9-B978-A0BFB4231C6D}" type="presParOf" srcId="{791E5F80-E87E-46E0-B409-0F8E8DC14958}" destId="{CDEBE4B8-E268-4354-9E37-0E5F62F6B35E}" srcOrd="8" destOrd="0" presId="urn:microsoft.com/office/officeart/2005/8/layout/hierarchy1"/>
    <dgm:cxn modelId="{CE73F8A5-73F5-4489-987F-36496417B918}" type="presParOf" srcId="{791E5F80-E87E-46E0-B409-0F8E8DC14958}" destId="{65DA3EB8-3A7F-4002-B159-F78B2D8EFAA6}" srcOrd="9" destOrd="0" presId="urn:microsoft.com/office/officeart/2005/8/layout/hierarchy1"/>
    <dgm:cxn modelId="{BB9550AC-17AF-4B1C-88F3-374BED455533}" type="presParOf" srcId="{65DA3EB8-3A7F-4002-B159-F78B2D8EFAA6}" destId="{B3E2FE2C-B7C5-40AE-81BF-1D69F804623C}" srcOrd="0" destOrd="0" presId="urn:microsoft.com/office/officeart/2005/8/layout/hierarchy1"/>
    <dgm:cxn modelId="{277B5D72-BDDB-4312-9074-0ACF8BD0D347}" type="presParOf" srcId="{B3E2FE2C-B7C5-40AE-81BF-1D69F804623C}" destId="{8A3479B5-B1A5-4E1C-BB99-12DE776C7E44}" srcOrd="0" destOrd="0" presId="urn:microsoft.com/office/officeart/2005/8/layout/hierarchy1"/>
    <dgm:cxn modelId="{052A3ED4-E60D-4654-9AB2-B390B3D7610D}" type="presParOf" srcId="{B3E2FE2C-B7C5-40AE-81BF-1D69F804623C}" destId="{1CFCEB95-DD00-48C0-8EB3-1A2C51BC1B1F}" srcOrd="1" destOrd="0" presId="urn:microsoft.com/office/officeart/2005/8/layout/hierarchy1"/>
    <dgm:cxn modelId="{135F9C70-6911-406B-89D5-5A6F8F682CE9}" type="presParOf" srcId="{65DA3EB8-3A7F-4002-B159-F78B2D8EFAA6}" destId="{78C37AA0-7D8E-4EDA-AF31-218A48F79A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6A41D-C711-4493-AD7F-A9AEBBFAC69D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05BBF2-E92E-4FEB-AEE3-53B6A014B187}">
      <dgm:prSet/>
      <dgm:spPr/>
      <dgm:t>
        <a:bodyPr/>
        <a:lstStyle/>
        <a:p>
          <a:r>
            <a:rPr lang="pt-BR"/>
            <a:t>Refinar as “stopwords”</a:t>
          </a:r>
          <a:endParaRPr lang="en-US"/>
        </a:p>
      </dgm:t>
    </dgm:pt>
    <dgm:pt modelId="{560EBC67-D175-4135-B479-6CF854CD9764}" type="parTrans" cxnId="{466FC7E3-90AD-47C4-941B-E96B80C896D4}">
      <dgm:prSet/>
      <dgm:spPr/>
      <dgm:t>
        <a:bodyPr/>
        <a:lstStyle/>
        <a:p>
          <a:endParaRPr lang="en-US"/>
        </a:p>
      </dgm:t>
    </dgm:pt>
    <dgm:pt modelId="{0E7164F5-A1DC-438C-BAB8-8F7307D31137}" type="sibTrans" cxnId="{466FC7E3-90AD-47C4-941B-E96B80C896D4}">
      <dgm:prSet/>
      <dgm:spPr/>
      <dgm:t>
        <a:bodyPr/>
        <a:lstStyle/>
        <a:p>
          <a:endParaRPr lang="en-US"/>
        </a:p>
      </dgm:t>
    </dgm:pt>
    <dgm:pt modelId="{74E7555F-17F8-4C86-B98F-88C3D6D3087C}">
      <dgm:prSet/>
      <dgm:spPr/>
      <dgm:t>
        <a:bodyPr/>
        <a:lstStyle/>
        <a:p>
          <a:r>
            <a:rPr lang="pt-BR"/>
            <a:t>Fazer os estudos comparativos de palavras mais frequentes</a:t>
          </a:r>
          <a:endParaRPr lang="en-US"/>
        </a:p>
      </dgm:t>
    </dgm:pt>
    <dgm:pt modelId="{F98D36C8-2ABA-4CC0-8181-24A78FD0EF12}" type="parTrans" cxnId="{E1826396-E978-450C-ACCC-5B12B79DF225}">
      <dgm:prSet/>
      <dgm:spPr/>
      <dgm:t>
        <a:bodyPr/>
        <a:lstStyle/>
        <a:p>
          <a:endParaRPr lang="en-US"/>
        </a:p>
      </dgm:t>
    </dgm:pt>
    <dgm:pt modelId="{A62158D3-0FF2-4710-BF94-627C493DB285}" type="sibTrans" cxnId="{E1826396-E978-450C-ACCC-5B12B79DF225}">
      <dgm:prSet/>
      <dgm:spPr/>
      <dgm:t>
        <a:bodyPr/>
        <a:lstStyle/>
        <a:p>
          <a:endParaRPr lang="en-US"/>
        </a:p>
      </dgm:t>
    </dgm:pt>
    <dgm:pt modelId="{A6FBFB7B-B75B-4370-8C6F-F7395581BAE2}">
      <dgm:prSet/>
      <dgm:spPr/>
      <dgm:t>
        <a:bodyPr/>
        <a:lstStyle/>
        <a:p>
          <a:r>
            <a:rPr lang="pt-BR"/>
            <a:t>Fazer o estudo de rede de expressões</a:t>
          </a:r>
          <a:endParaRPr lang="en-US"/>
        </a:p>
      </dgm:t>
    </dgm:pt>
    <dgm:pt modelId="{47BD445F-50F9-465C-8172-094CF05F7ADC}" type="parTrans" cxnId="{3B623E3C-428A-4D81-A606-159A15A04791}">
      <dgm:prSet/>
      <dgm:spPr/>
      <dgm:t>
        <a:bodyPr/>
        <a:lstStyle/>
        <a:p>
          <a:endParaRPr lang="en-US"/>
        </a:p>
      </dgm:t>
    </dgm:pt>
    <dgm:pt modelId="{D7D11264-1D51-4C15-89D3-C3B9331B9D58}" type="sibTrans" cxnId="{3B623E3C-428A-4D81-A606-159A15A04791}">
      <dgm:prSet/>
      <dgm:spPr/>
      <dgm:t>
        <a:bodyPr/>
        <a:lstStyle/>
        <a:p>
          <a:endParaRPr lang="en-US"/>
        </a:p>
      </dgm:t>
    </dgm:pt>
    <dgm:pt modelId="{F397EB8A-61D1-4462-AE75-09F97B5B32C9}">
      <dgm:prSet/>
      <dgm:spPr/>
      <dgm:t>
        <a:bodyPr/>
        <a:lstStyle/>
        <a:p>
          <a:r>
            <a:rPr lang="pt-BR"/>
            <a:t>Estudar bigramas</a:t>
          </a:r>
          <a:endParaRPr lang="en-US"/>
        </a:p>
      </dgm:t>
    </dgm:pt>
    <dgm:pt modelId="{AB3B128C-6B31-45B1-A5D2-CD8A9597B458}" type="parTrans" cxnId="{90F6E740-C071-4477-9346-93D51BCE879D}">
      <dgm:prSet/>
      <dgm:spPr/>
      <dgm:t>
        <a:bodyPr/>
        <a:lstStyle/>
        <a:p>
          <a:endParaRPr lang="en-US"/>
        </a:p>
      </dgm:t>
    </dgm:pt>
    <dgm:pt modelId="{F9E0346A-1856-4894-9A80-AC51661597C9}" type="sibTrans" cxnId="{90F6E740-C071-4477-9346-93D51BCE879D}">
      <dgm:prSet/>
      <dgm:spPr/>
      <dgm:t>
        <a:bodyPr/>
        <a:lstStyle/>
        <a:p>
          <a:endParaRPr lang="en-US"/>
        </a:p>
      </dgm:t>
    </dgm:pt>
    <dgm:pt modelId="{079DCC7D-7A2A-43AE-A704-374B8EF5E0F3}">
      <dgm:prSet/>
      <dgm:spPr/>
      <dgm:t>
        <a:bodyPr/>
        <a:lstStyle/>
        <a:p>
          <a:r>
            <a:rPr lang="pt-BR"/>
            <a:t>Usar pesos para as expressões</a:t>
          </a:r>
          <a:endParaRPr lang="en-US"/>
        </a:p>
      </dgm:t>
    </dgm:pt>
    <dgm:pt modelId="{70A1E354-6E61-4252-BDA8-66C3A77241B6}" type="parTrans" cxnId="{F1934089-0CA9-43DE-8C74-2836AE294D2F}">
      <dgm:prSet/>
      <dgm:spPr/>
      <dgm:t>
        <a:bodyPr/>
        <a:lstStyle/>
        <a:p>
          <a:endParaRPr lang="en-US"/>
        </a:p>
      </dgm:t>
    </dgm:pt>
    <dgm:pt modelId="{AB36F961-B5FC-49CF-B4D4-D374D0E70BA2}" type="sibTrans" cxnId="{F1934089-0CA9-43DE-8C74-2836AE294D2F}">
      <dgm:prSet/>
      <dgm:spPr/>
      <dgm:t>
        <a:bodyPr/>
        <a:lstStyle/>
        <a:p>
          <a:endParaRPr lang="en-US"/>
        </a:p>
      </dgm:t>
    </dgm:pt>
    <dgm:pt modelId="{73055A6F-D825-4C51-83F5-6917E8A8F745}">
      <dgm:prSet/>
      <dgm:spPr/>
      <dgm:t>
        <a:bodyPr/>
        <a:lstStyle/>
        <a:p>
          <a:r>
            <a:rPr lang="pt-BR"/>
            <a:t>Elaborar conclusões</a:t>
          </a:r>
          <a:endParaRPr lang="en-US"/>
        </a:p>
      </dgm:t>
    </dgm:pt>
    <dgm:pt modelId="{CA4F7486-B0BA-438C-A91E-9FA007DEEC18}" type="parTrans" cxnId="{CCCD14C7-E2E7-4C77-B726-C4E2A6348DB2}">
      <dgm:prSet/>
      <dgm:spPr/>
      <dgm:t>
        <a:bodyPr/>
        <a:lstStyle/>
        <a:p>
          <a:endParaRPr lang="en-US"/>
        </a:p>
      </dgm:t>
    </dgm:pt>
    <dgm:pt modelId="{D546EE7F-D6D8-4A44-8CEB-D7436BDC224A}" type="sibTrans" cxnId="{CCCD14C7-E2E7-4C77-B726-C4E2A6348DB2}">
      <dgm:prSet/>
      <dgm:spPr/>
      <dgm:t>
        <a:bodyPr/>
        <a:lstStyle/>
        <a:p>
          <a:endParaRPr lang="en-US"/>
        </a:p>
      </dgm:t>
    </dgm:pt>
    <dgm:pt modelId="{A98505A8-1512-422C-BB78-DC06E59C9B5A}" type="pres">
      <dgm:prSet presAssocID="{8536A41D-C711-4493-AD7F-A9AEBBFAC69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B46F1A3-7E83-46A5-9DF7-EE78B0946780}" type="pres">
      <dgm:prSet presAssocID="{73055A6F-D825-4C51-83F5-6917E8A8F745}" presName="Accent6" presStyleCnt="0"/>
      <dgm:spPr/>
    </dgm:pt>
    <dgm:pt modelId="{4A021776-3229-49E7-8449-C70BE096F3D1}" type="pres">
      <dgm:prSet presAssocID="{73055A6F-D825-4C51-83F5-6917E8A8F745}" presName="Accent" presStyleLbl="node1" presStyleIdx="0" presStyleCnt="12"/>
      <dgm:spPr/>
    </dgm:pt>
    <dgm:pt modelId="{2D82860A-21C0-4A6F-BCDB-6FDF1054C87F}" type="pres">
      <dgm:prSet presAssocID="{73055A6F-D825-4C51-83F5-6917E8A8F745}" presName="ParentBackground6" presStyleCnt="0"/>
      <dgm:spPr/>
    </dgm:pt>
    <dgm:pt modelId="{C46FAAF9-4602-40D7-8CC8-84F5A13E6299}" type="pres">
      <dgm:prSet presAssocID="{73055A6F-D825-4C51-83F5-6917E8A8F745}" presName="ParentBackground" presStyleLbl="node1" presStyleIdx="1" presStyleCnt="12"/>
      <dgm:spPr/>
    </dgm:pt>
    <dgm:pt modelId="{ECA93C42-D626-483E-90FB-829341F769A4}" type="pres">
      <dgm:prSet presAssocID="{73055A6F-D825-4C51-83F5-6917E8A8F745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DEB015D-EB85-470E-9A08-E484D409C658}" type="pres">
      <dgm:prSet presAssocID="{079DCC7D-7A2A-43AE-A704-374B8EF5E0F3}" presName="Accent5" presStyleCnt="0"/>
      <dgm:spPr/>
    </dgm:pt>
    <dgm:pt modelId="{83EC7DE1-E6A0-4489-9CC5-CE8CED1B5130}" type="pres">
      <dgm:prSet presAssocID="{079DCC7D-7A2A-43AE-A704-374B8EF5E0F3}" presName="Accent" presStyleLbl="node1" presStyleIdx="2" presStyleCnt="12"/>
      <dgm:spPr/>
    </dgm:pt>
    <dgm:pt modelId="{82F963F4-DE8C-4A6A-B967-9DBBB051D0F0}" type="pres">
      <dgm:prSet presAssocID="{079DCC7D-7A2A-43AE-A704-374B8EF5E0F3}" presName="ParentBackground5" presStyleCnt="0"/>
      <dgm:spPr/>
    </dgm:pt>
    <dgm:pt modelId="{3F094027-4F5A-4566-AE5C-AF79EA111278}" type="pres">
      <dgm:prSet presAssocID="{079DCC7D-7A2A-43AE-A704-374B8EF5E0F3}" presName="ParentBackground" presStyleLbl="node1" presStyleIdx="3" presStyleCnt="12"/>
      <dgm:spPr/>
    </dgm:pt>
    <dgm:pt modelId="{2B3BEBE9-5F80-4E56-804D-72D5463E22D4}" type="pres">
      <dgm:prSet presAssocID="{079DCC7D-7A2A-43AE-A704-374B8EF5E0F3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574E0FE-EBD1-4301-9291-4804C7FB5126}" type="pres">
      <dgm:prSet presAssocID="{F397EB8A-61D1-4462-AE75-09F97B5B32C9}" presName="Accent4" presStyleCnt="0"/>
      <dgm:spPr/>
    </dgm:pt>
    <dgm:pt modelId="{EA4B5500-7395-4C82-866E-9F96B9A11276}" type="pres">
      <dgm:prSet presAssocID="{F397EB8A-61D1-4462-AE75-09F97B5B32C9}" presName="Accent" presStyleLbl="node1" presStyleIdx="4" presStyleCnt="12"/>
      <dgm:spPr/>
    </dgm:pt>
    <dgm:pt modelId="{7C39F880-52BC-4BE3-AE85-228A911B09A9}" type="pres">
      <dgm:prSet presAssocID="{F397EB8A-61D1-4462-AE75-09F97B5B32C9}" presName="ParentBackground4" presStyleCnt="0"/>
      <dgm:spPr/>
    </dgm:pt>
    <dgm:pt modelId="{7D9EC328-4432-418D-A90B-71FAE93970A0}" type="pres">
      <dgm:prSet presAssocID="{F397EB8A-61D1-4462-AE75-09F97B5B32C9}" presName="ParentBackground" presStyleLbl="node1" presStyleIdx="5" presStyleCnt="12"/>
      <dgm:spPr/>
    </dgm:pt>
    <dgm:pt modelId="{9A0929E4-352A-4005-AB03-C3238FB9A507}" type="pres">
      <dgm:prSet presAssocID="{F397EB8A-61D1-4462-AE75-09F97B5B32C9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BCE98F8-3B48-4C5C-91D4-B03D89FD2B29}" type="pres">
      <dgm:prSet presAssocID="{A6FBFB7B-B75B-4370-8C6F-F7395581BAE2}" presName="Accent3" presStyleCnt="0"/>
      <dgm:spPr/>
    </dgm:pt>
    <dgm:pt modelId="{F6ECB56E-65ED-4B5D-8F0A-1786A40650FA}" type="pres">
      <dgm:prSet presAssocID="{A6FBFB7B-B75B-4370-8C6F-F7395581BAE2}" presName="Accent" presStyleLbl="node1" presStyleIdx="6" presStyleCnt="12"/>
      <dgm:spPr/>
    </dgm:pt>
    <dgm:pt modelId="{D9CCC88D-9699-437D-8B40-DF77AE384284}" type="pres">
      <dgm:prSet presAssocID="{A6FBFB7B-B75B-4370-8C6F-F7395581BAE2}" presName="ParentBackground3" presStyleCnt="0"/>
      <dgm:spPr/>
    </dgm:pt>
    <dgm:pt modelId="{CB43D63D-0331-494B-BE0A-A2BFF403E644}" type="pres">
      <dgm:prSet presAssocID="{A6FBFB7B-B75B-4370-8C6F-F7395581BAE2}" presName="ParentBackground" presStyleLbl="node1" presStyleIdx="7" presStyleCnt="12"/>
      <dgm:spPr/>
    </dgm:pt>
    <dgm:pt modelId="{B7584538-7801-4E07-ACDA-4527D8672390}" type="pres">
      <dgm:prSet presAssocID="{A6FBFB7B-B75B-4370-8C6F-F7395581BAE2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AFB218E0-7390-4739-92DA-FF73B5F667DF}" type="pres">
      <dgm:prSet presAssocID="{74E7555F-17F8-4C86-B98F-88C3D6D3087C}" presName="Accent2" presStyleCnt="0"/>
      <dgm:spPr/>
    </dgm:pt>
    <dgm:pt modelId="{CE8BB021-5325-452D-AC44-CCF8B683B4B2}" type="pres">
      <dgm:prSet presAssocID="{74E7555F-17F8-4C86-B98F-88C3D6D3087C}" presName="Accent" presStyleLbl="node1" presStyleIdx="8" presStyleCnt="12"/>
      <dgm:spPr/>
    </dgm:pt>
    <dgm:pt modelId="{03A0147B-65A3-4329-AC88-1F4697770E2E}" type="pres">
      <dgm:prSet presAssocID="{74E7555F-17F8-4C86-B98F-88C3D6D3087C}" presName="ParentBackground2" presStyleCnt="0"/>
      <dgm:spPr/>
    </dgm:pt>
    <dgm:pt modelId="{51D0934D-0F43-4183-B36D-4B9ED6FB139B}" type="pres">
      <dgm:prSet presAssocID="{74E7555F-17F8-4C86-B98F-88C3D6D3087C}" presName="ParentBackground" presStyleLbl="node1" presStyleIdx="9" presStyleCnt="12"/>
      <dgm:spPr/>
    </dgm:pt>
    <dgm:pt modelId="{57D4FDC7-C32E-4620-9FB0-B0AD5286C3F7}" type="pres">
      <dgm:prSet presAssocID="{74E7555F-17F8-4C86-B98F-88C3D6D3087C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0653128-A890-430F-B4EE-90E54C9AE491}" type="pres">
      <dgm:prSet presAssocID="{7505BBF2-E92E-4FEB-AEE3-53B6A014B187}" presName="Accent1" presStyleCnt="0"/>
      <dgm:spPr/>
    </dgm:pt>
    <dgm:pt modelId="{2414ADC6-289B-4DBC-A651-97B8B8CF33FE}" type="pres">
      <dgm:prSet presAssocID="{7505BBF2-E92E-4FEB-AEE3-53B6A014B187}" presName="Accent" presStyleLbl="node1" presStyleIdx="10" presStyleCnt="12"/>
      <dgm:spPr/>
    </dgm:pt>
    <dgm:pt modelId="{14407EB6-8BF2-43EC-9C2E-F3D1C655FF16}" type="pres">
      <dgm:prSet presAssocID="{7505BBF2-E92E-4FEB-AEE3-53B6A014B187}" presName="ParentBackground1" presStyleCnt="0"/>
      <dgm:spPr/>
    </dgm:pt>
    <dgm:pt modelId="{D45F83BC-ED00-4ADF-A734-D68837923B4A}" type="pres">
      <dgm:prSet presAssocID="{7505BBF2-E92E-4FEB-AEE3-53B6A014B187}" presName="ParentBackground" presStyleLbl="node1" presStyleIdx="11" presStyleCnt="12"/>
      <dgm:spPr/>
    </dgm:pt>
    <dgm:pt modelId="{4B0DC59A-F4B8-4AA1-B884-10D0C6CF1E50}" type="pres">
      <dgm:prSet presAssocID="{7505BBF2-E92E-4FEB-AEE3-53B6A014B187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3757F06-6522-499B-92C6-7F9A14FFD331}" type="presOf" srcId="{7505BBF2-E92E-4FEB-AEE3-53B6A014B187}" destId="{D45F83BC-ED00-4ADF-A734-D68837923B4A}" srcOrd="0" destOrd="0" presId="urn:microsoft.com/office/officeart/2018/layout/CircleProcess"/>
    <dgm:cxn modelId="{E35CB216-7C0D-466D-A480-BCEEEAC7F747}" type="presOf" srcId="{079DCC7D-7A2A-43AE-A704-374B8EF5E0F3}" destId="{2B3BEBE9-5F80-4E56-804D-72D5463E22D4}" srcOrd="1" destOrd="0" presId="urn:microsoft.com/office/officeart/2018/layout/CircleProcess"/>
    <dgm:cxn modelId="{3B623E3C-428A-4D81-A606-159A15A04791}" srcId="{8536A41D-C711-4493-AD7F-A9AEBBFAC69D}" destId="{A6FBFB7B-B75B-4370-8C6F-F7395581BAE2}" srcOrd="2" destOrd="0" parTransId="{47BD445F-50F9-465C-8172-094CF05F7ADC}" sibTransId="{D7D11264-1D51-4C15-89D3-C3B9331B9D58}"/>
    <dgm:cxn modelId="{90F6E740-C071-4477-9346-93D51BCE879D}" srcId="{8536A41D-C711-4493-AD7F-A9AEBBFAC69D}" destId="{F397EB8A-61D1-4462-AE75-09F97B5B32C9}" srcOrd="3" destOrd="0" parTransId="{AB3B128C-6B31-45B1-A5D2-CD8A9597B458}" sibTransId="{F9E0346A-1856-4894-9A80-AC51661597C9}"/>
    <dgm:cxn modelId="{BD48E96A-11E1-4E35-9035-F239982F5335}" type="presOf" srcId="{A6FBFB7B-B75B-4370-8C6F-F7395581BAE2}" destId="{B7584538-7801-4E07-ACDA-4527D8672390}" srcOrd="1" destOrd="0" presId="urn:microsoft.com/office/officeart/2018/layout/CircleProcess"/>
    <dgm:cxn modelId="{B3A63355-D54E-4C38-AFFC-266DB70C04E8}" type="presOf" srcId="{A6FBFB7B-B75B-4370-8C6F-F7395581BAE2}" destId="{CB43D63D-0331-494B-BE0A-A2BFF403E644}" srcOrd="0" destOrd="0" presId="urn:microsoft.com/office/officeart/2018/layout/CircleProcess"/>
    <dgm:cxn modelId="{92968058-57B1-4FD1-A61A-170A545F4706}" type="presOf" srcId="{8536A41D-C711-4493-AD7F-A9AEBBFAC69D}" destId="{A98505A8-1512-422C-BB78-DC06E59C9B5A}" srcOrd="0" destOrd="0" presId="urn:microsoft.com/office/officeart/2018/layout/CircleProcess"/>
    <dgm:cxn modelId="{B807AB7B-5BD0-4217-A9A0-B31ABB0BAA7C}" type="presOf" srcId="{73055A6F-D825-4C51-83F5-6917E8A8F745}" destId="{C46FAAF9-4602-40D7-8CC8-84F5A13E6299}" srcOrd="0" destOrd="0" presId="urn:microsoft.com/office/officeart/2018/layout/CircleProcess"/>
    <dgm:cxn modelId="{F1934089-0CA9-43DE-8C74-2836AE294D2F}" srcId="{8536A41D-C711-4493-AD7F-A9AEBBFAC69D}" destId="{079DCC7D-7A2A-43AE-A704-374B8EF5E0F3}" srcOrd="4" destOrd="0" parTransId="{70A1E354-6E61-4252-BDA8-66C3A77241B6}" sibTransId="{AB36F961-B5FC-49CF-B4D4-D374D0E70BA2}"/>
    <dgm:cxn modelId="{F25F8395-5B25-42F6-B0F0-A4F0E4A8DB2C}" type="presOf" srcId="{079DCC7D-7A2A-43AE-A704-374B8EF5E0F3}" destId="{3F094027-4F5A-4566-AE5C-AF79EA111278}" srcOrd="0" destOrd="0" presId="urn:microsoft.com/office/officeart/2018/layout/CircleProcess"/>
    <dgm:cxn modelId="{E1826396-E978-450C-ACCC-5B12B79DF225}" srcId="{8536A41D-C711-4493-AD7F-A9AEBBFAC69D}" destId="{74E7555F-17F8-4C86-B98F-88C3D6D3087C}" srcOrd="1" destOrd="0" parTransId="{F98D36C8-2ABA-4CC0-8181-24A78FD0EF12}" sibTransId="{A62158D3-0FF2-4710-BF94-627C493DB285}"/>
    <dgm:cxn modelId="{52740B99-443A-4AE0-BA9E-A82AB857BF30}" type="presOf" srcId="{73055A6F-D825-4C51-83F5-6917E8A8F745}" destId="{ECA93C42-D626-483E-90FB-829341F769A4}" srcOrd="1" destOrd="0" presId="urn:microsoft.com/office/officeart/2018/layout/CircleProcess"/>
    <dgm:cxn modelId="{838CF9BC-3A0B-4C09-9818-D1C365B62D43}" type="presOf" srcId="{F397EB8A-61D1-4462-AE75-09F97B5B32C9}" destId="{9A0929E4-352A-4005-AB03-C3238FB9A507}" srcOrd="1" destOrd="0" presId="urn:microsoft.com/office/officeart/2018/layout/CircleProcess"/>
    <dgm:cxn modelId="{7554EBC4-FF6B-4EE1-B342-37407D9049E1}" type="presOf" srcId="{7505BBF2-E92E-4FEB-AEE3-53B6A014B187}" destId="{4B0DC59A-F4B8-4AA1-B884-10D0C6CF1E50}" srcOrd="1" destOrd="0" presId="urn:microsoft.com/office/officeart/2018/layout/CircleProcess"/>
    <dgm:cxn modelId="{CCCD14C7-E2E7-4C77-B726-C4E2A6348DB2}" srcId="{8536A41D-C711-4493-AD7F-A9AEBBFAC69D}" destId="{73055A6F-D825-4C51-83F5-6917E8A8F745}" srcOrd="5" destOrd="0" parTransId="{CA4F7486-B0BA-438C-A91E-9FA007DEEC18}" sibTransId="{D546EE7F-D6D8-4A44-8CEB-D7436BDC224A}"/>
    <dgm:cxn modelId="{39A9A4D0-5661-47FC-932F-545FE3DD510A}" type="presOf" srcId="{F397EB8A-61D1-4462-AE75-09F97B5B32C9}" destId="{7D9EC328-4432-418D-A90B-71FAE93970A0}" srcOrd="0" destOrd="0" presId="urn:microsoft.com/office/officeart/2018/layout/CircleProcess"/>
    <dgm:cxn modelId="{466FC7E3-90AD-47C4-941B-E96B80C896D4}" srcId="{8536A41D-C711-4493-AD7F-A9AEBBFAC69D}" destId="{7505BBF2-E92E-4FEB-AEE3-53B6A014B187}" srcOrd="0" destOrd="0" parTransId="{560EBC67-D175-4135-B479-6CF854CD9764}" sibTransId="{0E7164F5-A1DC-438C-BAB8-8F7307D31137}"/>
    <dgm:cxn modelId="{F11A35E7-9F5F-4524-8448-903CB47D6E83}" type="presOf" srcId="{74E7555F-17F8-4C86-B98F-88C3D6D3087C}" destId="{51D0934D-0F43-4183-B36D-4B9ED6FB139B}" srcOrd="0" destOrd="0" presId="urn:microsoft.com/office/officeart/2018/layout/CircleProcess"/>
    <dgm:cxn modelId="{4BD17BED-6366-4BA5-B9CD-068F5CC4ADA0}" type="presOf" srcId="{74E7555F-17F8-4C86-B98F-88C3D6D3087C}" destId="{57D4FDC7-C32E-4620-9FB0-B0AD5286C3F7}" srcOrd="1" destOrd="0" presId="urn:microsoft.com/office/officeart/2018/layout/CircleProcess"/>
    <dgm:cxn modelId="{56255AAF-E7D7-4937-A430-9E352BC6D85D}" type="presParOf" srcId="{A98505A8-1512-422C-BB78-DC06E59C9B5A}" destId="{9B46F1A3-7E83-46A5-9DF7-EE78B0946780}" srcOrd="0" destOrd="0" presId="urn:microsoft.com/office/officeart/2018/layout/CircleProcess"/>
    <dgm:cxn modelId="{7A0BE3AD-82B6-430A-9525-CCEF952BC2A8}" type="presParOf" srcId="{9B46F1A3-7E83-46A5-9DF7-EE78B0946780}" destId="{4A021776-3229-49E7-8449-C70BE096F3D1}" srcOrd="0" destOrd="0" presId="urn:microsoft.com/office/officeart/2018/layout/CircleProcess"/>
    <dgm:cxn modelId="{C5CA3C61-95D3-4161-A2A7-28F8FE9770D7}" type="presParOf" srcId="{A98505A8-1512-422C-BB78-DC06E59C9B5A}" destId="{2D82860A-21C0-4A6F-BCDB-6FDF1054C87F}" srcOrd="1" destOrd="0" presId="urn:microsoft.com/office/officeart/2018/layout/CircleProcess"/>
    <dgm:cxn modelId="{56E3D5A6-0E7B-485E-877D-B5E84E01FB56}" type="presParOf" srcId="{2D82860A-21C0-4A6F-BCDB-6FDF1054C87F}" destId="{C46FAAF9-4602-40D7-8CC8-84F5A13E6299}" srcOrd="0" destOrd="0" presId="urn:microsoft.com/office/officeart/2018/layout/CircleProcess"/>
    <dgm:cxn modelId="{172E8517-161F-4E88-9FCD-AA35711C3DD1}" type="presParOf" srcId="{A98505A8-1512-422C-BB78-DC06E59C9B5A}" destId="{ECA93C42-D626-483E-90FB-829341F769A4}" srcOrd="2" destOrd="0" presId="urn:microsoft.com/office/officeart/2018/layout/CircleProcess"/>
    <dgm:cxn modelId="{D06636EB-1E97-4497-B89C-865CB25D794B}" type="presParOf" srcId="{A98505A8-1512-422C-BB78-DC06E59C9B5A}" destId="{4DEB015D-EB85-470E-9A08-E484D409C658}" srcOrd="3" destOrd="0" presId="urn:microsoft.com/office/officeart/2018/layout/CircleProcess"/>
    <dgm:cxn modelId="{80612356-C39E-4061-9BDB-08EE494C0DBA}" type="presParOf" srcId="{4DEB015D-EB85-470E-9A08-E484D409C658}" destId="{83EC7DE1-E6A0-4489-9CC5-CE8CED1B5130}" srcOrd="0" destOrd="0" presId="urn:microsoft.com/office/officeart/2018/layout/CircleProcess"/>
    <dgm:cxn modelId="{A45F4DDB-7B0E-4B56-B622-C88841622429}" type="presParOf" srcId="{A98505A8-1512-422C-BB78-DC06E59C9B5A}" destId="{82F963F4-DE8C-4A6A-B967-9DBBB051D0F0}" srcOrd="4" destOrd="0" presId="urn:microsoft.com/office/officeart/2018/layout/CircleProcess"/>
    <dgm:cxn modelId="{F6F0DDB9-6B40-464D-94F8-3403AD8CFB35}" type="presParOf" srcId="{82F963F4-DE8C-4A6A-B967-9DBBB051D0F0}" destId="{3F094027-4F5A-4566-AE5C-AF79EA111278}" srcOrd="0" destOrd="0" presId="urn:microsoft.com/office/officeart/2018/layout/CircleProcess"/>
    <dgm:cxn modelId="{86BD1375-350C-4F72-B69B-A461DCD0617F}" type="presParOf" srcId="{A98505A8-1512-422C-BB78-DC06E59C9B5A}" destId="{2B3BEBE9-5F80-4E56-804D-72D5463E22D4}" srcOrd="5" destOrd="0" presId="urn:microsoft.com/office/officeart/2018/layout/CircleProcess"/>
    <dgm:cxn modelId="{3781FE9C-8A1B-4152-A3EA-7F38D9CF31D5}" type="presParOf" srcId="{A98505A8-1512-422C-BB78-DC06E59C9B5A}" destId="{B574E0FE-EBD1-4301-9291-4804C7FB5126}" srcOrd="6" destOrd="0" presId="urn:microsoft.com/office/officeart/2018/layout/CircleProcess"/>
    <dgm:cxn modelId="{C00DDD15-30CF-45F9-AFC6-35F7A1F72BE5}" type="presParOf" srcId="{B574E0FE-EBD1-4301-9291-4804C7FB5126}" destId="{EA4B5500-7395-4C82-866E-9F96B9A11276}" srcOrd="0" destOrd="0" presId="urn:microsoft.com/office/officeart/2018/layout/CircleProcess"/>
    <dgm:cxn modelId="{B35F49F2-BE6C-4524-855F-F7A7F4B67B1D}" type="presParOf" srcId="{A98505A8-1512-422C-BB78-DC06E59C9B5A}" destId="{7C39F880-52BC-4BE3-AE85-228A911B09A9}" srcOrd="7" destOrd="0" presId="urn:microsoft.com/office/officeart/2018/layout/CircleProcess"/>
    <dgm:cxn modelId="{53D83A43-7D2F-4DE4-810A-77F447526B86}" type="presParOf" srcId="{7C39F880-52BC-4BE3-AE85-228A911B09A9}" destId="{7D9EC328-4432-418D-A90B-71FAE93970A0}" srcOrd="0" destOrd="0" presId="urn:microsoft.com/office/officeart/2018/layout/CircleProcess"/>
    <dgm:cxn modelId="{B4BECCA1-B25A-483E-BA41-DC2B15C85B2F}" type="presParOf" srcId="{A98505A8-1512-422C-BB78-DC06E59C9B5A}" destId="{9A0929E4-352A-4005-AB03-C3238FB9A507}" srcOrd="8" destOrd="0" presId="urn:microsoft.com/office/officeart/2018/layout/CircleProcess"/>
    <dgm:cxn modelId="{50E794A0-F0BA-4469-991D-E69B86337BE8}" type="presParOf" srcId="{A98505A8-1512-422C-BB78-DC06E59C9B5A}" destId="{EBCE98F8-3B48-4C5C-91D4-B03D89FD2B29}" srcOrd="9" destOrd="0" presId="urn:microsoft.com/office/officeart/2018/layout/CircleProcess"/>
    <dgm:cxn modelId="{46F568BA-171B-4AE2-B7FB-66EDF49469D0}" type="presParOf" srcId="{EBCE98F8-3B48-4C5C-91D4-B03D89FD2B29}" destId="{F6ECB56E-65ED-4B5D-8F0A-1786A40650FA}" srcOrd="0" destOrd="0" presId="urn:microsoft.com/office/officeart/2018/layout/CircleProcess"/>
    <dgm:cxn modelId="{9C2D7FBE-5A65-4A3B-A9BC-FC052C038B32}" type="presParOf" srcId="{A98505A8-1512-422C-BB78-DC06E59C9B5A}" destId="{D9CCC88D-9699-437D-8B40-DF77AE384284}" srcOrd="10" destOrd="0" presId="urn:microsoft.com/office/officeart/2018/layout/CircleProcess"/>
    <dgm:cxn modelId="{97819A9F-017B-4ACE-BD0F-B4C2523D8F90}" type="presParOf" srcId="{D9CCC88D-9699-437D-8B40-DF77AE384284}" destId="{CB43D63D-0331-494B-BE0A-A2BFF403E644}" srcOrd="0" destOrd="0" presId="urn:microsoft.com/office/officeart/2018/layout/CircleProcess"/>
    <dgm:cxn modelId="{432132DD-AEF0-45A5-BFC9-7D525F912320}" type="presParOf" srcId="{A98505A8-1512-422C-BB78-DC06E59C9B5A}" destId="{B7584538-7801-4E07-ACDA-4527D8672390}" srcOrd="11" destOrd="0" presId="urn:microsoft.com/office/officeart/2018/layout/CircleProcess"/>
    <dgm:cxn modelId="{42602A14-A235-4CF5-B747-E6D14A9EDEFC}" type="presParOf" srcId="{A98505A8-1512-422C-BB78-DC06E59C9B5A}" destId="{AFB218E0-7390-4739-92DA-FF73B5F667DF}" srcOrd="12" destOrd="0" presId="urn:microsoft.com/office/officeart/2018/layout/CircleProcess"/>
    <dgm:cxn modelId="{67427763-7791-4825-A5CB-4250FEBC64F5}" type="presParOf" srcId="{AFB218E0-7390-4739-92DA-FF73B5F667DF}" destId="{CE8BB021-5325-452D-AC44-CCF8B683B4B2}" srcOrd="0" destOrd="0" presId="urn:microsoft.com/office/officeart/2018/layout/CircleProcess"/>
    <dgm:cxn modelId="{E2F3F372-A242-4FE9-8B8C-258C4640CD20}" type="presParOf" srcId="{A98505A8-1512-422C-BB78-DC06E59C9B5A}" destId="{03A0147B-65A3-4329-AC88-1F4697770E2E}" srcOrd="13" destOrd="0" presId="urn:microsoft.com/office/officeart/2018/layout/CircleProcess"/>
    <dgm:cxn modelId="{C7EE35C2-3AC6-4EBE-8871-2AB09C19B9CF}" type="presParOf" srcId="{03A0147B-65A3-4329-AC88-1F4697770E2E}" destId="{51D0934D-0F43-4183-B36D-4B9ED6FB139B}" srcOrd="0" destOrd="0" presId="urn:microsoft.com/office/officeart/2018/layout/CircleProcess"/>
    <dgm:cxn modelId="{7C8C36FF-6647-4D81-89B2-1F6E08DEFD7F}" type="presParOf" srcId="{A98505A8-1512-422C-BB78-DC06E59C9B5A}" destId="{57D4FDC7-C32E-4620-9FB0-B0AD5286C3F7}" srcOrd="14" destOrd="0" presId="urn:microsoft.com/office/officeart/2018/layout/CircleProcess"/>
    <dgm:cxn modelId="{11B54059-CD58-4B98-BB47-42EC2282E9E2}" type="presParOf" srcId="{A98505A8-1512-422C-BB78-DC06E59C9B5A}" destId="{E0653128-A890-430F-B4EE-90E54C9AE491}" srcOrd="15" destOrd="0" presId="urn:microsoft.com/office/officeart/2018/layout/CircleProcess"/>
    <dgm:cxn modelId="{AB3C9D04-29EE-489D-A9CD-E708431B88B2}" type="presParOf" srcId="{E0653128-A890-430F-B4EE-90E54C9AE491}" destId="{2414ADC6-289B-4DBC-A651-97B8B8CF33FE}" srcOrd="0" destOrd="0" presId="urn:microsoft.com/office/officeart/2018/layout/CircleProcess"/>
    <dgm:cxn modelId="{0CC697D8-BA91-4EC6-A515-F442CB7CEBFA}" type="presParOf" srcId="{A98505A8-1512-422C-BB78-DC06E59C9B5A}" destId="{14407EB6-8BF2-43EC-9C2E-F3D1C655FF16}" srcOrd="16" destOrd="0" presId="urn:microsoft.com/office/officeart/2018/layout/CircleProcess"/>
    <dgm:cxn modelId="{148A266A-49F8-4DFE-A2E3-305645417B0F}" type="presParOf" srcId="{14407EB6-8BF2-43EC-9C2E-F3D1C655FF16}" destId="{D45F83BC-ED00-4ADF-A734-D68837923B4A}" srcOrd="0" destOrd="0" presId="urn:microsoft.com/office/officeart/2018/layout/CircleProcess"/>
    <dgm:cxn modelId="{F28819B7-ECD4-44F7-9809-CB1D4C05F007}" type="presParOf" srcId="{A98505A8-1512-422C-BB78-DC06E59C9B5A}" destId="{4B0DC59A-F4B8-4AA1-B884-10D0C6CF1E50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850C0-2DA4-4DED-A56A-7BB8FF3FDD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D6E133-AE2C-4CBC-9221-335250DCA8A9}">
      <dgm:prSet/>
      <dgm:spPr/>
      <dgm:t>
        <a:bodyPr/>
        <a:lstStyle/>
        <a:p>
          <a:r>
            <a:rPr lang="pt-BR"/>
            <a:t>Fazer uma revisão bibliográfica da Habilitação</a:t>
          </a:r>
          <a:endParaRPr lang="en-US"/>
        </a:p>
      </dgm:t>
    </dgm:pt>
    <dgm:pt modelId="{D25883A4-B41B-4BC5-83D0-7E2D50DCA64E}" type="parTrans" cxnId="{91EB5BF2-EFB8-40A4-BA9B-D71436330B75}">
      <dgm:prSet/>
      <dgm:spPr/>
      <dgm:t>
        <a:bodyPr/>
        <a:lstStyle/>
        <a:p>
          <a:endParaRPr lang="en-US"/>
        </a:p>
      </dgm:t>
    </dgm:pt>
    <dgm:pt modelId="{20A37A80-F460-4BD5-95CF-79B17F1B6C4B}" type="sibTrans" cxnId="{91EB5BF2-EFB8-40A4-BA9B-D71436330B75}">
      <dgm:prSet/>
      <dgm:spPr/>
      <dgm:t>
        <a:bodyPr/>
        <a:lstStyle/>
        <a:p>
          <a:endParaRPr lang="en-US"/>
        </a:p>
      </dgm:t>
    </dgm:pt>
    <dgm:pt modelId="{AD4392F4-FCEE-4786-B821-E14A23D272F4}">
      <dgm:prSet/>
      <dgm:spPr/>
      <dgm:t>
        <a:bodyPr/>
        <a:lstStyle/>
        <a:p>
          <a:r>
            <a:rPr lang="pt-BR"/>
            <a:t>Descrever os paralelos com a legislação Europeia e historicamente</a:t>
          </a:r>
          <a:endParaRPr lang="en-US"/>
        </a:p>
      </dgm:t>
    </dgm:pt>
    <dgm:pt modelId="{971209EC-BF20-45A2-B7D2-5CBB89B964C1}" type="parTrans" cxnId="{F75A1081-68E7-4B68-952F-06D48C98E592}">
      <dgm:prSet/>
      <dgm:spPr/>
      <dgm:t>
        <a:bodyPr/>
        <a:lstStyle/>
        <a:p>
          <a:endParaRPr lang="en-US"/>
        </a:p>
      </dgm:t>
    </dgm:pt>
    <dgm:pt modelId="{D79F7DBF-6265-44BC-90D4-8CAB21B0D529}" type="sibTrans" cxnId="{F75A1081-68E7-4B68-952F-06D48C98E592}">
      <dgm:prSet/>
      <dgm:spPr/>
      <dgm:t>
        <a:bodyPr/>
        <a:lstStyle/>
        <a:p>
          <a:endParaRPr lang="en-US"/>
        </a:p>
      </dgm:t>
    </dgm:pt>
    <dgm:pt modelId="{EC887B38-ACF5-4713-9C3D-AE30ACACBDD4}">
      <dgm:prSet/>
      <dgm:spPr/>
      <dgm:t>
        <a:bodyPr/>
        <a:lstStyle/>
        <a:p>
          <a:r>
            <a:rPr lang="pt-BR"/>
            <a:t>Identificar eixos temáticos e valores estruturantes</a:t>
          </a:r>
          <a:endParaRPr lang="en-US"/>
        </a:p>
      </dgm:t>
    </dgm:pt>
    <dgm:pt modelId="{FEA4296C-B096-4EE0-BDF5-FE34DDC6365D}" type="parTrans" cxnId="{94BF3EDF-2377-45B1-A246-1DED19EF82E0}">
      <dgm:prSet/>
      <dgm:spPr/>
      <dgm:t>
        <a:bodyPr/>
        <a:lstStyle/>
        <a:p>
          <a:endParaRPr lang="en-US"/>
        </a:p>
      </dgm:t>
    </dgm:pt>
    <dgm:pt modelId="{F7D6F406-9F79-4C4F-A7A6-CF8F430162B5}" type="sibTrans" cxnId="{94BF3EDF-2377-45B1-A246-1DED19EF82E0}">
      <dgm:prSet/>
      <dgm:spPr/>
      <dgm:t>
        <a:bodyPr/>
        <a:lstStyle/>
        <a:p>
          <a:endParaRPr lang="en-US"/>
        </a:p>
      </dgm:t>
    </dgm:pt>
    <dgm:pt modelId="{B5122EAC-8ECE-4786-BF6C-F2D5A33182A6}" type="pres">
      <dgm:prSet presAssocID="{EF9850C0-2DA4-4DED-A56A-7BB8FF3FDD56}" presName="linear" presStyleCnt="0">
        <dgm:presLayoutVars>
          <dgm:animLvl val="lvl"/>
          <dgm:resizeHandles val="exact"/>
        </dgm:presLayoutVars>
      </dgm:prSet>
      <dgm:spPr/>
    </dgm:pt>
    <dgm:pt modelId="{A7A72C47-4596-4413-9C8B-102C38862B40}" type="pres">
      <dgm:prSet presAssocID="{DED6E133-AE2C-4CBC-9221-335250DCA8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A56724-BC29-4399-97A4-EE2D516BA92E}" type="pres">
      <dgm:prSet presAssocID="{20A37A80-F460-4BD5-95CF-79B17F1B6C4B}" presName="spacer" presStyleCnt="0"/>
      <dgm:spPr/>
    </dgm:pt>
    <dgm:pt modelId="{27F95DB3-CA25-4C46-8E31-1925625D90F0}" type="pres">
      <dgm:prSet presAssocID="{AD4392F4-FCEE-4786-B821-E14A23D272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47BB2F-4D3C-45D1-97F9-9990BD60C610}" type="pres">
      <dgm:prSet presAssocID="{D79F7DBF-6265-44BC-90D4-8CAB21B0D529}" presName="spacer" presStyleCnt="0"/>
      <dgm:spPr/>
    </dgm:pt>
    <dgm:pt modelId="{AF96E20F-07D9-4D8B-941C-2C72C5694CDA}" type="pres">
      <dgm:prSet presAssocID="{EC887B38-ACF5-4713-9C3D-AE30ACACBD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182B0B-D1B8-4D4E-8B36-917791C2855A}" type="presOf" srcId="{EC887B38-ACF5-4713-9C3D-AE30ACACBDD4}" destId="{AF96E20F-07D9-4D8B-941C-2C72C5694CDA}" srcOrd="0" destOrd="0" presId="urn:microsoft.com/office/officeart/2005/8/layout/vList2"/>
    <dgm:cxn modelId="{2371DD5E-2605-4530-B20A-52CB12339A72}" type="presOf" srcId="{AD4392F4-FCEE-4786-B821-E14A23D272F4}" destId="{27F95DB3-CA25-4C46-8E31-1925625D90F0}" srcOrd="0" destOrd="0" presId="urn:microsoft.com/office/officeart/2005/8/layout/vList2"/>
    <dgm:cxn modelId="{5CAB5E64-990E-4286-A37A-20141CFFA1EC}" type="presOf" srcId="{EF9850C0-2DA4-4DED-A56A-7BB8FF3FDD56}" destId="{B5122EAC-8ECE-4786-BF6C-F2D5A33182A6}" srcOrd="0" destOrd="0" presId="urn:microsoft.com/office/officeart/2005/8/layout/vList2"/>
    <dgm:cxn modelId="{F75A1081-68E7-4B68-952F-06D48C98E592}" srcId="{EF9850C0-2DA4-4DED-A56A-7BB8FF3FDD56}" destId="{AD4392F4-FCEE-4786-B821-E14A23D272F4}" srcOrd="1" destOrd="0" parTransId="{971209EC-BF20-45A2-B7D2-5CBB89B964C1}" sibTransId="{D79F7DBF-6265-44BC-90D4-8CAB21B0D529}"/>
    <dgm:cxn modelId="{05F9BCA3-C03E-43E4-B501-07E3EBCA96FA}" type="presOf" srcId="{DED6E133-AE2C-4CBC-9221-335250DCA8A9}" destId="{A7A72C47-4596-4413-9C8B-102C38862B40}" srcOrd="0" destOrd="0" presId="urn:microsoft.com/office/officeart/2005/8/layout/vList2"/>
    <dgm:cxn modelId="{94BF3EDF-2377-45B1-A246-1DED19EF82E0}" srcId="{EF9850C0-2DA4-4DED-A56A-7BB8FF3FDD56}" destId="{EC887B38-ACF5-4713-9C3D-AE30ACACBDD4}" srcOrd="2" destOrd="0" parTransId="{FEA4296C-B096-4EE0-BDF5-FE34DDC6365D}" sibTransId="{F7D6F406-9F79-4C4F-A7A6-CF8F430162B5}"/>
    <dgm:cxn modelId="{91EB5BF2-EFB8-40A4-BA9B-D71436330B75}" srcId="{EF9850C0-2DA4-4DED-A56A-7BB8FF3FDD56}" destId="{DED6E133-AE2C-4CBC-9221-335250DCA8A9}" srcOrd="0" destOrd="0" parTransId="{D25883A4-B41B-4BC5-83D0-7E2D50DCA64E}" sibTransId="{20A37A80-F460-4BD5-95CF-79B17F1B6C4B}"/>
    <dgm:cxn modelId="{A0F2A7FC-2867-432F-B8A8-FF2B9E4BA4B4}" type="presParOf" srcId="{B5122EAC-8ECE-4786-BF6C-F2D5A33182A6}" destId="{A7A72C47-4596-4413-9C8B-102C38862B40}" srcOrd="0" destOrd="0" presId="urn:microsoft.com/office/officeart/2005/8/layout/vList2"/>
    <dgm:cxn modelId="{81D5DCA0-C283-4454-86A3-F9C4CFB045A4}" type="presParOf" srcId="{B5122EAC-8ECE-4786-BF6C-F2D5A33182A6}" destId="{7DA56724-BC29-4399-97A4-EE2D516BA92E}" srcOrd="1" destOrd="0" presId="urn:microsoft.com/office/officeart/2005/8/layout/vList2"/>
    <dgm:cxn modelId="{08F73FBD-77E8-4F28-8CB7-8EAE6C237B99}" type="presParOf" srcId="{B5122EAC-8ECE-4786-BF6C-F2D5A33182A6}" destId="{27F95DB3-CA25-4C46-8E31-1925625D90F0}" srcOrd="2" destOrd="0" presId="urn:microsoft.com/office/officeart/2005/8/layout/vList2"/>
    <dgm:cxn modelId="{7B145EDE-0A24-4E14-BA81-633D5D5458E2}" type="presParOf" srcId="{B5122EAC-8ECE-4786-BF6C-F2D5A33182A6}" destId="{ED47BB2F-4D3C-45D1-97F9-9990BD60C610}" srcOrd="3" destOrd="0" presId="urn:microsoft.com/office/officeart/2005/8/layout/vList2"/>
    <dgm:cxn modelId="{DB784554-4CE5-4C47-9F70-66A44499B267}" type="presParOf" srcId="{B5122EAC-8ECE-4786-BF6C-F2D5A33182A6}" destId="{AF96E20F-07D9-4D8B-941C-2C72C5694C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BE4B8-E268-4354-9E37-0E5F62F6B35E}">
      <dsp:nvSpPr>
        <dsp:cNvPr id="0" name=""/>
        <dsp:cNvSpPr/>
      </dsp:nvSpPr>
      <dsp:spPr>
        <a:xfrm>
          <a:off x="4038652" y="2625826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CFEF-8D89-4EAF-952A-BCB4325C2F61}">
      <dsp:nvSpPr>
        <dsp:cNvPr id="0" name=""/>
        <dsp:cNvSpPr/>
      </dsp:nvSpPr>
      <dsp:spPr>
        <a:xfrm>
          <a:off x="4038652" y="2625826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7E22C-2C32-4EC0-8B0B-94F498C71DBC}">
      <dsp:nvSpPr>
        <dsp:cNvPr id="0" name=""/>
        <dsp:cNvSpPr/>
      </dsp:nvSpPr>
      <dsp:spPr>
        <a:xfrm>
          <a:off x="3992932" y="2625826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51606-A5A4-402F-8F3C-3E189D2B87EF}">
      <dsp:nvSpPr>
        <dsp:cNvPr id="0" name=""/>
        <dsp:cNvSpPr/>
      </dsp:nvSpPr>
      <dsp:spPr>
        <a:xfrm>
          <a:off x="2363398" y="2625826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91C5E-6F9E-44E9-ADAC-8B6F7CACB6BF}">
      <dsp:nvSpPr>
        <dsp:cNvPr id="0" name=""/>
        <dsp:cNvSpPr/>
      </dsp:nvSpPr>
      <dsp:spPr>
        <a:xfrm>
          <a:off x="688144" y="2625826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8D7CE-D3F7-4856-B324-4C070CD45961}">
      <dsp:nvSpPr>
        <dsp:cNvPr id="0" name=""/>
        <dsp:cNvSpPr/>
      </dsp:nvSpPr>
      <dsp:spPr>
        <a:xfrm>
          <a:off x="3992932" y="1356821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B52D6-C6D6-47A9-8CEC-27B01A58D05C}">
      <dsp:nvSpPr>
        <dsp:cNvPr id="0" name=""/>
        <dsp:cNvSpPr/>
      </dsp:nvSpPr>
      <dsp:spPr>
        <a:xfrm>
          <a:off x="3353320" y="48645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EE6E9-083F-4CD9-BFF9-E871F22DE0DA}">
      <dsp:nvSpPr>
        <dsp:cNvPr id="0" name=""/>
        <dsp:cNvSpPr/>
      </dsp:nvSpPr>
      <dsp:spPr>
        <a:xfrm>
          <a:off x="3505616" y="63113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Parágrafos</a:t>
          </a:r>
        </a:p>
      </dsp:txBody>
      <dsp:txXfrm>
        <a:off x="3531108" y="656623"/>
        <a:ext cx="1319678" cy="819386"/>
      </dsp:txXfrm>
    </dsp:sp>
    <dsp:sp modelId="{9613C2FA-B4E5-41CF-A333-AC027CA2ED41}">
      <dsp:nvSpPr>
        <dsp:cNvPr id="0" name=""/>
        <dsp:cNvSpPr/>
      </dsp:nvSpPr>
      <dsp:spPr>
        <a:xfrm>
          <a:off x="3353320" y="1755455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F1A8F-D509-45D8-9753-7026DB17B449}">
      <dsp:nvSpPr>
        <dsp:cNvPr id="0" name=""/>
        <dsp:cNvSpPr/>
      </dsp:nvSpPr>
      <dsp:spPr>
        <a:xfrm>
          <a:off x="3505616" y="1900136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Sentenças</a:t>
          </a:r>
        </a:p>
      </dsp:txBody>
      <dsp:txXfrm>
        <a:off x="3531108" y="1925628"/>
        <a:ext cx="1319678" cy="819386"/>
      </dsp:txXfrm>
    </dsp:sp>
    <dsp:sp modelId="{6CE9BB5E-9F12-4A9C-9F28-7142BA3E7FE0}">
      <dsp:nvSpPr>
        <dsp:cNvPr id="0" name=""/>
        <dsp:cNvSpPr/>
      </dsp:nvSpPr>
      <dsp:spPr>
        <a:xfrm>
          <a:off x="2812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F81F3-5CCE-4C4B-A5E5-11D9F8B46BCA}">
      <dsp:nvSpPr>
        <dsp:cNvPr id="0" name=""/>
        <dsp:cNvSpPr/>
      </dsp:nvSpPr>
      <dsp:spPr>
        <a:xfrm>
          <a:off x="155108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Sujeito</a:t>
          </a:r>
        </a:p>
      </dsp:txBody>
      <dsp:txXfrm>
        <a:off x="180600" y="3194633"/>
        <a:ext cx="1319678" cy="819386"/>
      </dsp:txXfrm>
    </dsp:sp>
    <dsp:sp modelId="{D3A1E41D-8825-47E1-B054-4B2E7112641B}">
      <dsp:nvSpPr>
        <dsp:cNvPr id="0" name=""/>
        <dsp:cNvSpPr/>
      </dsp:nvSpPr>
      <dsp:spPr>
        <a:xfrm>
          <a:off x="1678066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94336-CA33-4ED3-B8C5-04853BDFEE09}">
      <dsp:nvSpPr>
        <dsp:cNvPr id="0" name=""/>
        <dsp:cNvSpPr/>
      </dsp:nvSpPr>
      <dsp:spPr>
        <a:xfrm>
          <a:off x="1830362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Verbo</a:t>
          </a:r>
        </a:p>
      </dsp:txBody>
      <dsp:txXfrm>
        <a:off x="1855854" y="3194633"/>
        <a:ext cx="1319678" cy="819386"/>
      </dsp:txXfrm>
    </dsp:sp>
    <dsp:sp modelId="{1A59510C-C766-43DC-A637-99E87907AB34}">
      <dsp:nvSpPr>
        <dsp:cNvPr id="0" name=""/>
        <dsp:cNvSpPr/>
      </dsp:nvSpPr>
      <dsp:spPr>
        <a:xfrm>
          <a:off x="3353320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01DD0-9D62-44F4-80BA-05C32527EF66}">
      <dsp:nvSpPr>
        <dsp:cNvPr id="0" name=""/>
        <dsp:cNvSpPr/>
      </dsp:nvSpPr>
      <dsp:spPr>
        <a:xfrm>
          <a:off x="3505616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Objeto</a:t>
          </a:r>
        </a:p>
      </dsp:txBody>
      <dsp:txXfrm>
        <a:off x="3531108" y="3194633"/>
        <a:ext cx="1319678" cy="819386"/>
      </dsp:txXfrm>
    </dsp:sp>
    <dsp:sp modelId="{353D46ED-6380-4D9A-81FA-4D41C2381887}">
      <dsp:nvSpPr>
        <dsp:cNvPr id="0" name=""/>
        <dsp:cNvSpPr/>
      </dsp:nvSpPr>
      <dsp:spPr>
        <a:xfrm>
          <a:off x="5028574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994A2-72A8-43C5-AB21-97CF8825511E}">
      <dsp:nvSpPr>
        <dsp:cNvPr id="0" name=""/>
        <dsp:cNvSpPr/>
      </dsp:nvSpPr>
      <dsp:spPr>
        <a:xfrm>
          <a:off x="5180870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Adjetivos</a:t>
          </a:r>
        </a:p>
      </dsp:txBody>
      <dsp:txXfrm>
        <a:off x="5206362" y="3194633"/>
        <a:ext cx="1319678" cy="819386"/>
      </dsp:txXfrm>
    </dsp:sp>
    <dsp:sp modelId="{8A3479B5-B1A5-4E1C-BB99-12DE776C7E44}">
      <dsp:nvSpPr>
        <dsp:cNvPr id="0" name=""/>
        <dsp:cNvSpPr/>
      </dsp:nvSpPr>
      <dsp:spPr>
        <a:xfrm>
          <a:off x="6703828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CEB95-DD00-48C0-8EB3-1A2C51BC1B1F}">
      <dsp:nvSpPr>
        <dsp:cNvPr id="0" name=""/>
        <dsp:cNvSpPr/>
      </dsp:nvSpPr>
      <dsp:spPr>
        <a:xfrm>
          <a:off x="6856124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Advérbios</a:t>
          </a:r>
        </a:p>
      </dsp:txBody>
      <dsp:txXfrm>
        <a:off x="6881616" y="3194633"/>
        <a:ext cx="1319678" cy="819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1776-3229-49E7-8449-C70BE096F3D1}">
      <dsp:nvSpPr>
        <dsp:cNvPr id="0" name=""/>
        <dsp:cNvSpPr/>
      </dsp:nvSpPr>
      <dsp:spPr>
        <a:xfrm>
          <a:off x="6356323" y="980034"/>
          <a:ext cx="1171723" cy="117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6FAAF9-4602-40D7-8CC8-84F5A13E6299}">
      <dsp:nvSpPr>
        <dsp:cNvPr id="0" name=""/>
        <dsp:cNvSpPr/>
      </dsp:nvSpPr>
      <dsp:spPr>
        <a:xfrm>
          <a:off x="6395777" y="1019091"/>
          <a:ext cx="1093559" cy="1093387"/>
        </a:xfrm>
        <a:prstGeom prst="ellipse">
          <a:avLst/>
        </a:prstGeom>
        <a:solidFill>
          <a:schemeClr val="accent2">
            <a:hueOff val="425593"/>
            <a:satOff val="-531"/>
            <a:lumOff val="1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/>
            <a:t>Elaborar conclusões</a:t>
          </a:r>
          <a:endParaRPr lang="en-US" sz="900" kern="1200"/>
        </a:p>
      </dsp:txBody>
      <dsp:txXfrm>
        <a:off x="6552106" y="1175318"/>
        <a:ext cx="780900" cy="780932"/>
      </dsp:txXfrm>
    </dsp:sp>
    <dsp:sp modelId="{83EC7DE1-E6A0-4489-9CC5-CE8CED1B5130}">
      <dsp:nvSpPr>
        <dsp:cNvPr id="0" name=""/>
        <dsp:cNvSpPr/>
      </dsp:nvSpPr>
      <dsp:spPr>
        <a:xfrm rot="2700000">
          <a:off x="5145972" y="979902"/>
          <a:ext cx="1171558" cy="1171558"/>
        </a:xfrm>
        <a:prstGeom prst="teardrop">
          <a:avLst>
            <a:gd name="adj" fmla="val 100000"/>
          </a:avLst>
        </a:prstGeom>
        <a:solidFill>
          <a:schemeClr val="accent2">
            <a:hueOff val="851185"/>
            <a:satOff val="-1062"/>
            <a:lumOff val="2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094027-4F5A-4566-AE5C-AF79EA111278}">
      <dsp:nvSpPr>
        <dsp:cNvPr id="0" name=""/>
        <dsp:cNvSpPr/>
      </dsp:nvSpPr>
      <dsp:spPr>
        <a:xfrm>
          <a:off x="5185344" y="1019091"/>
          <a:ext cx="1093559" cy="1093387"/>
        </a:xfrm>
        <a:prstGeom prst="ellipse">
          <a:avLst/>
        </a:prstGeom>
        <a:solidFill>
          <a:schemeClr val="accent2">
            <a:hueOff val="1276778"/>
            <a:satOff val="-1592"/>
            <a:lumOff val="37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/>
            <a:t>Usar pesos para as expressões</a:t>
          </a:r>
          <a:endParaRPr lang="en-US" sz="900" kern="1200"/>
        </a:p>
      </dsp:txBody>
      <dsp:txXfrm>
        <a:off x="5341673" y="1175318"/>
        <a:ext cx="780900" cy="780932"/>
      </dsp:txXfrm>
    </dsp:sp>
    <dsp:sp modelId="{EA4B5500-7395-4C82-866E-9F96B9A11276}">
      <dsp:nvSpPr>
        <dsp:cNvPr id="0" name=""/>
        <dsp:cNvSpPr/>
      </dsp:nvSpPr>
      <dsp:spPr>
        <a:xfrm rot="2700000">
          <a:off x="3935538" y="979902"/>
          <a:ext cx="1171558" cy="1171558"/>
        </a:xfrm>
        <a:prstGeom prst="teardrop">
          <a:avLst>
            <a:gd name="adj" fmla="val 100000"/>
          </a:avLst>
        </a:prstGeom>
        <a:solidFill>
          <a:schemeClr val="accent2">
            <a:hueOff val="1702371"/>
            <a:satOff val="-2123"/>
            <a:lumOff val="49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9EC328-4432-418D-A90B-71FAE93970A0}">
      <dsp:nvSpPr>
        <dsp:cNvPr id="0" name=""/>
        <dsp:cNvSpPr/>
      </dsp:nvSpPr>
      <dsp:spPr>
        <a:xfrm>
          <a:off x="3974910" y="1019091"/>
          <a:ext cx="1093559" cy="1093387"/>
        </a:xfrm>
        <a:prstGeom prst="ellipse">
          <a:avLst/>
        </a:prstGeom>
        <a:solidFill>
          <a:schemeClr val="accent2">
            <a:hueOff val="2127963"/>
            <a:satOff val="-2654"/>
            <a:lumOff val="6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/>
            <a:t>Estudar bigramas</a:t>
          </a:r>
          <a:endParaRPr lang="en-US" sz="900" kern="1200"/>
        </a:p>
      </dsp:txBody>
      <dsp:txXfrm>
        <a:off x="4131239" y="1175318"/>
        <a:ext cx="780900" cy="780932"/>
      </dsp:txXfrm>
    </dsp:sp>
    <dsp:sp modelId="{F6ECB56E-65ED-4B5D-8F0A-1786A40650FA}">
      <dsp:nvSpPr>
        <dsp:cNvPr id="0" name=""/>
        <dsp:cNvSpPr/>
      </dsp:nvSpPr>
      <dsp:spPr>
        <a:xfrm rot="2700000">
          <a:off x="2725105" y="979902"/>
          <a:ext cx="1171558" cy="1171558"/>
        </a:xfrm>
        <a:prstGeom prst="teardrop">
          <a:avLst>
            <a:gd name="adj" fmla="val 100000"/>
          </a:avLst>
        </a:prstGeom>
        <a:solidFill>
          <a:schemeClr val="accent2">
            <a:hueOff val="2553556"/>
            <a:satOff val="-3185"/>
            <a:lumOff val="7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43D63D-0331-494B-BE0A-A2BFF403E644}">
      <dsp:nvSpPr>
        <dsp:cNvPr id="0" name=""/>
        <dsp:cNvSpPr/>
      </dsp:nvSpPr>
      <dsp:spPr>
        <a:xfrm>
          <a:off x="2764477" y="1019091"/>
          <a:ext cx="1093559" cy="1093387"/>
        </a:xfrm>
        <a:prstGeom prst="ellipse">
          <a:avLst/>
        </a:prstGeom>
        <a:solidFill>
          <a:schemeClr val="accent2">
            <a:hueOff val="2979148"/>
            <a:satOff val="-3716"/>
            <a:lumOff val="87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/>
            <a:t>Fazer o estudo de rede de expressões</a:t>
          </a:r>
          <a:endParaRPr lang="en-US" sz="900" kern="1200"/>
        </a:p>
      </dsp:txBody>
      <dsp:txXfrm>
        <a:off x="2920061" y="1175318"/>
        <a:ext cx="780900" cy="780932"/>
      </dsp:txXfrm>
    </dsp:sp>
    <dsp:sp modelId="{CE8BB021-5325-452D-AC44-CCF8B683B4B2}">
      <dsp:nvSpPr>
        <dsp:cNvPr id="0" name=""/>
        <dsp:cNvSpPr/>
      </dsp:nvSpPr>
      <dsp:spPr>
        <a:xfrm rot="2700000">
          <a:off x="1514671" y="979902"/>
          <a:ext cx="1171558" cy="1171558"/>
        </a:xfrm>
        <a:prstGeom prst="teardrop">
          <a:avLst>
            <a:gd name="adj" fmla="val 100000"/>
          </a:avLst>
        </a:prstGeom>
        <a:solidFill>
          <a:schemeClr val="accent2">
            <a:hueOff val="3404741"/>
            <a:satOff val="-4247"/>
            <a:lumOff val="99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D0934D-0F43-4183-B36D-4B9ED6FB139B}">
      <dsp:nvSpPr>
        <dsp:cNvPr id="0" name=""/>
        <dsp:cNvSpPr/>
      </dsp:nvSpPr>
      <dsp:spPr>
        <a:xfrm>
          <a:off x="1554043" y="1019091"/>
          <a:ext cx="1093559" cy="1093387"/>
        </a:xfrm>
        <a:prstGeom prst="ellipse">
          <a:avLst/>
        </a:prstGeom>
        <a:solidFill>
          <a:schemeClr val="accent2">
            <a:hueOff val="3830334"/>
            <a:satOff val="-4777"/>
            <a:lumOff val="112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/>
            <a:t>Fazer os estudos comparativos de palavras mais frequentes</a:t>
          </a:r>
          <a:endParaRPr lang="en-US" sz="900" kern="1200"/>
        </a:p>
      </dsp:txBody>
      <dsp:txXfrm>
        <a:off x="1709628" y="1175318"/>
        <a:ext cx="780900" cy="780932"/>
      </dsp:txXfrm>
    </dsp:sp>
    <dsp:sp modelId="{2414ADC6-289B-4DBC-A651-97B8B8CF33FE}">
      <dsp:nvSpPr>
        <dsp:cNvPr id="0" name=""/>
        <dsp:cNvSpPr/>
      </dsp:nvSpPr>
      <dsp:spPr>
        <a:xfrm rot="2700000">
          <a:off x="304237" y="979902"/>
          <a:ext cx="1171558" cy="1171558"/>
        </a:xfrm>
        <a:prstGeom prst="teardrop">
          <a:avLst>
            <a:gd name="adj" fmla="val 100000"/>
          </a:avLst>
        </a:prstGeom>
        <a:solidFill>
          <a:schemeClr val="accent2">
            <a:hueOff val="4255926"/>
            <a:satOff val="-5308"/>
            <a:lumOff val="12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5F83BC-ED00-4ADF-A734-D68837923B4A}">
      <dsp:nvSpPr>
        <dsp:cNvPr id="0" name=""/>
        <dsp:cNvSpPr/>
      </dsp:nvSpPr>
      <dsp:spPr>
        <a:xfrm>
          <a:off x="342865" y="1019091"/>
          <a:ext cx="1093559" cy="1093387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/>
            <a:t>Refinar as “stopwords”</a:t>
          </a:r>
          <a:endParaRPr lang="en-US" sz="900" kern="1200"/>
        </a:p>
      </dsp:txBody>
      <dsp:txXfrm>
        <a:off x="499194" y="1175318"/>
        <a:ext cx="780900" cy="780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72C47-4596-4413-9C8B-102C38862B40}">
      <dsp:nvSpPr>
        <dsp:cNvPr id="0" name=""/>
        <dsp:cNvSpPr/>
      </dsp:nvSpPr>
      <dsp:spPr>
        <a:xfrm>
          <a:off x="0" y="3988"/>
          <a:ext cx="758952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Fazer uma revisão bibliográfica da Habilitação</a:t>
          </a:r>
          <a:endParaRPr lang="en-US" sz="2500" kern="1200"/>
        </a:p>
      </dsp:txBody>
      <dsp:txXfrm>
        <a:off x="48481" y="52469"/>
        <a:ext cx="7492558" cy="896166"/>
      </dsp:txXfrm>
    </dsp:sp>
    <dsp:sp modelId="{27F95DB3-CA25-4C46-8E31-1925625D90F0}">
      <dsp:nvSpPr>
        <dsp:cNvPr id="0" name=""/>
        <dsp:cNvSpPr/>
      </dsp:nvSpPr>
      <dsp:spPr>
        <a:xfrm>
          <a:off x="0" y="1069117"/>
          <a:ext cx="7589520" cy="99312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Descrever os paralelos com a legislação Europeia e historicamente</a:t>
          </a:r>
          <a:endParaRPr lang="en-US" sz="2500" kern="1200"/>
        </a:p>
      </dsp:txBody>
      <dsp:txXfrm>
        <a:off x="48481" y="1117598"/>
        <a:ext cx="7492558" cy="896166"/>
      </dsp:txXfrm>
    </dsp:sp>
    <dsp:sp modelId="{AF96E20F-07D9-4D8B-941C-2C72C5694CDA}">
      <dsp:nvSpPr>
        <dsp:cNvPr id="0" name=""/>
        <dsp:cNvSpPr/>
      </dsp:nvSpPr>
      <dsp:spPr>
        <a:xfrm>
          <a:off x="0" y="2134246"/>
          <a:ext cx="7589520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Identificar eixos temáticos e valores estruturantes</a:t>
          </a:r>
          <a:endParaRPr lang="en-US" sz="2500" kern="1200"/>
        </a:p>
      </dsp:txBody>
      <dsp:txXfrm>
        <a:off x="48481" y="2182727"/>
        <a:ext cx="749255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06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3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6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6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0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7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3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E638-3E29-47D5-9487-DF32F6C06299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9B86-9D64-475A-98B4-354252E8C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45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91796"/>
            <a:ext cx="8280919" cy="2976344"/>
          </a:xfrm>
        </p:spPr>
        <p:txBody>
          <a:bodyPr anchor="ctr">
            <a:normAutofit/>
          </a:bodyPr>
          <a:lstStyle/>
          <a:p>
            <a:pPr algn="l"/>
            <a:r>
              <a:rPr lang="pt-BR" sz="5700" dirty="0">
                <a:solidFill>
                  <a:srgbClr val="FFFFFF"/>
                </a:solidFill>
              </a:rPr>
              <a:t>Inteligência Artificial na Análise de Normativos – Habilitação em Licitações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3591" y="5318990"/>
            <a:ext cx="7062673" cy="723670"/>
          </a:xfrm>
        </p:spPr>
        <p:txBody>
          <a:bodyPr anchor="t">
            <a:normAutofit/>
          </a:bodyPr>
          <a:lstStyle/>
          <a:p>
            <a:pPr algn="l"/>
            <a:r>
              <a:rPr lang="pt-BR" sz="1600" dirty="0">
                <a:solidFill>
                  <a:srgbClr val="000000"/>
                </a:solidFill>
              </a:rPr>
              <a:t>Alexandre Sarquis</a:t>
            </a:r>
          </a:p>
        </p:txBody>
      </p:sp>
    </p:spTree>
    <p:extLst>
      <p:ext uri="{BB962C8B-B14F-4D97-AF65-F5344CB8AC3E}">
        <p14:creationId xmlns:p14="http://schemas.microsoft.com/office/powerpoint/2010/main" val="320946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CB1D28-87DD-4F0F-A4BE-EE9C55A7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 fontScale="900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Habilitação é uma disciplina dos anos 80, prenunciada pelo Decreto 73.140/74</a:t>
            </a:r>
          </a:p>
        </p:txBody>
      </p:sp>
      <p:graphicFrame>
        <p:nvGraphicFramePr>
          <p:cNvPr id="7" name="Gráfico 3">
            <a:extLst>
              <a:ext uri="{FF2B5EF4-FFF2-40B4-BE49-F238E27FC236}">
                <a16:creationId xmlns:a16="http://schemas.microsoft.com/office/drawing/2014/main" id="{B481BCB5-5438-4FF2-8761-62E2059AF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293235"/>
              </p:ext>
            </p:extLst>
          </p:nvPr>
        </p:nvGraphicFramePr>
        <p:xfrm>
          <a:off x="0" y="2899956"/>
          <a:ext cx="9144000" cy="395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78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44ED33C-740E-41B3-8341-EC9A7DF2C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00234"/>
              </p:ext>
            </p:extLst>
          </p:nvPr>
        </p:nvGraphicFramePr>
        <p:xfrm>
          <a:off x="1818858" y="1314010"/>
          <a:ext cx="5421466" cy="4229986"/>
        </p:xfrm>
        <a:graphic>
          <a:graphicData uri="http://schemas.openxmlformats.org/drawingml/2006/table">
            <a:tbl>
              <a:tblPr firstRow="1" bandRow="1">
                <a:noFill/>
                <a:tableStyleId>{69CF1AB2-1976-4502-BF36-3FF5EA218861}</a:tableStyleId>
              </a:tblPr>
              <a:tblGrid>
                <a:gridCol w="3622469">
                  <a:extLst>
                    <a:ext uri="{9D8B030D-6E8A-4147-A177-3AD203B41FA5}">
                      <a16:colId xmlns:a16="http://schemas.microsoft.com/office/drawing/2014/main" val="203778201"/>
                    </a:ext>
                  </a:extLst>
                </a:gridCol>
                <a:gridCol w="1798997">
                  <a:extLst>
                    <a:ext uri="{9D8B030D-6E8A-4147-A177-3AD203B41FA5}">
                      <a16:colId xmlns:a16="http://schemas.microsoft.com/office/drawing/2014/main" val="3785790815"/>
                    </a:ext>
                  </a:extLst>
                </a:gridCol>
              </a:tblGrid>
              <a:tr h="44729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lei 8.666/93</a:t>
                      </a:r>
                      <a:endParaRPr lang="pt-B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0,498994</a:t>
                      </a:r>
                      <a:endParaRPr lang="pt-B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370045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decreto lei 2300/1986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0,531627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707096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lei 6544/89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0,539577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81846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lei sp 89/72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0,569766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514518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 1292/95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0,593251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054998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decreto 73140/74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0,620342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463112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lei 9646/81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0,686417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623534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decreto lei 200/1967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0,748701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818738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lei 13303/16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0,778724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70165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diretiva 24/14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0,792804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775426"/>
                  </a:ext>
                </a:extLst>
              </a:tr>
              <a:tr h="378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decreto 4536/22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0,874035</a:t>
                      </a:r>
                      <a:endParaRPr lang="pt-BR" sz="12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5665" marR="124249" marT="82833" marB="82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6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81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A3F57-7C4E-4EDA-9E1E-4CF1CB6C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0584C8-2578-41D4-B698-0D4576FD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B6964-A5F1-40BC-B6CD-53819F21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661"/>
            <a:ext cx="9144000" cy="29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33"/>
            <a:ext cx="6483094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  <p:sp>
        <p:nvSpPr>
          <p:cNvPr id="1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5428" y="4444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C50C60-CAE5-4044-8A3A-D6CD3C7D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95" y="80930"/>
            <a:ext cx="2659853" cy="1498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43CCD-9902-4960-A9B2-BBCF49E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12" y="1434609"/>
            <a:ext cx="3733482" cy="1091997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rgbClr val="000000"/>
                </a:solidFill>
              </a:rPr>
              <a:t>Estudos de Frequência</a:t>
            </a: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90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764B29-B83D-40A1-9B17-9DED58D35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95" y="3953379"/>
            <a:ext cx="2453068" cy="267042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A3EFF-1712-4167-98DF-A4D1CC86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328" y="2674509"/>
            <a:ext cx="3733184" cy="2729467"/>
          </a:xfrm>
        </p:spPr>
        <p:txBody>
          <a:bodyPr anchor="ctr">
            <a:normAutofit/>
          </a:bodyPr>
          <a:lstStyle/>
          <a:p>
            <a:r>
              <a:rPr lang="pt-BR" sz="1500" dirty="0">
                <a:solidFill>
                  <a:srgbClr val="000000"/>
                </a:solidFill>
              </a:rPr>
              <a:t>Contagem absoluta</a:t>
            </a:r>
          </a:p>
          <a:p>
            <a:r>
              <a:rPr lang="pt-BR" sz="1500" dirty="0">
                <a:solidFill>
                  <a:srgbClr val="000000"/>
                </a:solidFill>
              </a:rPr>
              <a:t>“</a:t>
            </a:r>
            <a:r>
              <a:rPr lang="pt-BR" sz="1500" dirty="0" err="1">
                <a:solidFill>
                  <a:srgbClr val="000000"/>
                </a:solidFill>
              </a:rPr>
              <a:t>word</a:t>
            </a:r>
            <a:r>
              <a:rPr lang="pt-BR" sz="1500" dirty="0">
                <a:solidFill>
                  <a:srgbClr val="000000"/>
                </a:solidFill>
              </a:rPr>
              <a:t> cloud”</a:t>
            </a:r>
          </a:p>
        </p:txBody>
      </p:sp>
    </p:spTree>
    <p:extLst>
      <p:ext uri="{BB962C8B-B14F-4D97-AF65-F5344CB8AC3E}">
        <p14:creationId xmlns:p14="http://schemas.microsoft.com/office/powerpoint/2010/main" val="395056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82D502-CB67-4839-93D2-C9AEDF75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Próximos Passos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158E2B6-F71D-4FC9-B70B-BEFFB4CCE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9233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58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EA8A05-2BE9-4476-9550-CC92EAC8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Próximos Passos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7CD1B9A-228E-4FFD-894F-840CEEB42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76679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80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387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1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801" y="4058125"/>
            <a:ext cx="3604497" cy="972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“Bag of Words”</a:t>
            </a:r>
          </a:p>
        </p:txBody>
      </p:sp>
      <p:sp>
        <p:nvSpPr>
          <p:cNvPr id="7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63" y="2609425"/>
            <a:ext cx="3412803" cy="366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Napoleão e a semântica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801866"/>
            <a:ext cx="4263525" cy="523063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pt-BR" sz="1900" dirty="0">
                <a:solidFill>
                  <a:srgbClr val="000000"/>
                </a:solidFill>
              </a:rPr>
              <a:t>Conta-se que um soldado de Napoleão Bonaparte foi pedir-lhe clemência, porque fora condenado à morte.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pt-BR" sz="1900" dirty="0">
                <a:solidFill>
                  <a:srgbClr val="000000"/>
                </a:solidFill>
              </a:rPr>
              <a:t>Napoleão entregou-lhe um bilhete e disse: “Leve esta mensagem ao tribunal”.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pt-BR" sz="1900" dirty="0">
                <a:solidFill>
                  <a:srgbClr val="000000"/>
                </a:solidFill>
              </a:rPr>
              <a:t>Ansioso, o soldado abriu o bilhete: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t-BR" sz="19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BR" sz="1900" b="1" dirty="0">
                <a:solidFill>
                  <a:srgbClr val="000000"/>
                </a:solidFill>
              </a:rPr>
              <a:t>“Se o tribunal condena, eu não apelo”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t-BR" sz="19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BR" sz="1900" dirty="0">
                <a:solidFill>
                  <a:srgbClr val="000000"/>
                </a:solidFill>
              </a:rPr>
              <a:t>O soldado fez uma alteração no bilhete, acrescentando uma vírgula, afinal era uma questão de vida ou morte!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t-BR" sz="19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BR" sz="1900" b="1" dirty="0">
                <a:solidFill>
                  <a:srgbClr val="000000"/>
                </a:solidFill>
              </a:rPr>
              <a:t>“Se o tribunal condena, eu não, apelo”</a:t>
            </a:r>
          </a:p>
        </p:txBody>
      </p:sp>
    </p:spTree>
    <p:extLst>
      <p:ext uri="{BB962C8B-B14F-4D97-AF65-F5344CB8AC3E}">
        <p14:creationId xmlns:p14="http://schemas.microsoft.com/office/powerpoint/2010/main" val="142766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73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33"/>
            <a:ext cx="6483094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8" name="Picture 75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  <p:sp>
        <p:nvSpPr>
          <p:cNvPr id="2059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5428" y="4444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38" y="596692"/>
            <a:ext cx="2789568" cy="4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0" y="2276872"/>
            <a:ext cx="4464496" cy="2607660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rgbClr val="000000"/>
                </a:solidFill>
              </a:rPr>
              <a:t>Similaridade de “cosseno”</a:t>
            </a:r>
          </a:p>
        </p:txBody>
      </p:sp>
      <p:sp>
        <p:nvSpPr>
          <p:cNvPr id="2060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90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6" y="3953379"/>
            <a:ext cx="3479386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5328" y="2674509"/>
            <a:ext cx="3733184" cy="2729467"/>
          </a:xfrm>
        </p:spPr>
        <p:txBody>
          <a:bodyPr anchor="ctr">
            <a:normAutofit/>
          </a:bodyPr>
          <a:lstStyle/>
          <a:p>
            <a:endParaRPr lang="pt-BR" sz="1500">
              <a:solidFill>
                <a:srgbClr val="000000"/>
              </a:solidFill>
            </a:endParaRPr>
          </a:p>
          <a:p>
            <a:endParaRPr lang="pt-BR" sz="1500">
              <a:solidFill>
                <a:srgbClr val="000000"/>
              </a:solidFill>
            </a:endParaRPr>
          </a:p>
          <a:p>
            <a:endParaRPr lang="pt-BR" sz="1500">
              <a:solidFill>
                <a:srgbClr val="000000"/>
              </a:solidFill>
            </a:endParaRPr>
          </a:p>
          <a:p>
            <a:endParaRPr lang="pt-BR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7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de “cosseno”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- Verônica me ama mais que Maria</a:t>
            </a:r>
          </a:p>
          <a:p>
            <a:pPr marL="0" indent="0">
              <a:buNone/>
            </a:pPr>
            <a:r>
              <a:rPr lang="pt-BR" dirty="0"/>
              <a:t>B - Lúcia gosta de mim mais que Verônica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30623"/>
              </p:ext>
            </p:extLst>
          </p:nvPr>
        </p:nvGraphicFramePr>
        <p:xfrm>
          <a:off x="395536" y="2852937"/>
          <a:ext cx="2592288" cy="38164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B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verônica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ama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mais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maria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lúcia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gosta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3078088" y="4155117"/>
                <a:ext cx="5814392" cy="642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2,45.2,65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=0,46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4155117"/>
                <a:ext cx="5814392" cy="6420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17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BA24-2AFF-4F07-989A-B7441EFD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Que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A5D23-AABE-43C3-80C3-3E8C995F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52" y="548680"/>
            <a:ext cx="4407541" cy="54838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rgbClr val="000000"/>
                </a:solidFill>
              </a:rPr>
              <a:t>Ao invés de adaptar as técnicas de inteligência artificial à ciência jurídica, ou de adaptar a ciência jurídica às técnicas de inteligência artificial, aplicamos cada uma separadamente, buscando áreas de natural aproximação</a:t>
            </a:r>
          </a:p>
        </p:txBody>
      </p:sp>
    </p:spTree>
    <p:extLst>
      <p:ext uri="{BB962C8B-B14F-4D97-AF65-F5344CB8AC3E}">
        <p14:creationId xmlns:p14="http://schemas.microsoft.com/office/powerpoint/2010/main" val="21118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Passos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Identificar o objetivo de pesquisa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Analisar a evolução normativa da “habilitação”</a:t>
            </a:r>
          </a:p>
          <a:p>
            <a:pPr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Identificar as fontes de informações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Decreto 4.536/1922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Decreto-Lei 200/1967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Lei SP 89/1972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Decreto 73.140/1974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Lei 9.646/1981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Decreto-Lei 2.300/1986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Lei SP 6.544/1989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Lei 8.666/1993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Lei 12.462/2011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Diretiva 24/2014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Lei 13.303/2016</a:t>
            </a:r>
          </a:p>
          <a:p>
            <a:pPr lvl="1">
              <a:lnSpc>
                <a:spcPct val="90000"/>
              </a:lnSpc>
            </a:pPr>
            <a:r>
              <a:rPr lang="pt-BR" sz="1800" dirty="0">
                <a:solidFill>
                  <a:srgbClr val="000000"/>
                </a:solidFill>
              </a:rPr>
              <a:t>Projeto de Lei 1.292/ 95 2018</a:t>
            </a:r>
          </a:p>
          <a:p>
            <a:pPr lvl="1">
              <a:lnSpc>
                <a:spcPct val="90000"/>
              </a:lnSpc>
            </a:pP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2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Passos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pt-BR" sz="2100">
                <a:solidFill>
                  <a:srgbClr val="000000"/>
                </a:solidFill>
              </a:rPr>
              <a:t>Separar os textos e tratá-lo</a:t>
            </a:r>
          </a:p>
          <a:p>
            <a:pPr lvl="1"/>
            <a:r>
              <a:rPr lang="pt-BR" sz="2100">
                <a:solidFill>
                  <a:srgbClr val="000000"/>
                </a:solidFill>
              </a:rPr>
              <a:t>Tirar as partes do normativo que não se referem a habilitação</a:t>
            </a:r>
          </a:p>
          <a:p>
            <a:pPr lvl="1"/>
            <a:r>
              <a:rPr lang="pt-BR" sz="2100">
                <a:solidFill>
                  <a:srgbClr val="000000"/>
                </a:solidFill>
              </a:rPr>
              <a:t>Tirar as “stopwords” (preposições, números, “artigo”, etc.)</a:t>
            </a:r>
          </a:p>
          <a:p>
            <a:r>
              <a:rPr lang="pt-BR" sz="2100">
                <a:solidFill>
                  <a:srgbClr val="000000"/>
                </a:solidFill>
              </a:rPr>
              <a:t>Primeiras análises</a:t>
            </a:r>
          </a:p>
          <a:p>
            <a:pPr lvl="1"/>
            <a:endParaRPr lang="pt-BR" sz="2100">
              <a:solidFill>
                <a:srgbClr val="000000"/>
              </a:solidFill>
            </a:endParaRPr>
          </a:p>
          <a:p>
            <a:endParaRPr lang="pt-BR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40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Apresentação na tela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Tema do Office</vt:lpstr>
      <vt:lpstr>Inteligência Artificial na Análise de Normativos – Habilitação em Licitações</vt:lpstr>
      <vt:lpstr>Análise Semântica</vt:lpstr>
      <vt:lpstr>“Bag of Words”</vt:lpstr>
      <vt:lpstr>Napoleão e a semântica</vt:lpstr>
      <vt:lpstr>Similaridade de “cosseno”</vt:lpstr>
      <vt:lpstr>Similaridade de “cosseno”</vt:lpstr>
      <vt:lpstr>Que fazer?</vt:lpstr>
      <vt:lpstr>Passos</vt:lpstr>
      <vt:lpstr>Passos</vt:lpstr>
      <vt:lpstr>Habilitação é uma disciplina dos anos 80, prenunciada pelo Decreto 73.140/74</vt:lpstr>
      <vt:lpstr>Apresentação do PowerPoint</vt:lpstr>
      <vt:lpstr>Apresentação do PowerPoint</vt:lpstr>
      <vt:lpstr>Estudos de Frequência</vt:lpstr>
      <vt:lpstr>Próximos Passos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na Análise de Normativos – Habilitação em Licitações</dc:title>
  <dc:creator>Office</dc:creator>
  <cp:lastModifiedBy>Office</cp:lastModifiedBy>
  <cp:revision>1</cp:revision>
  <dcterms:created xsi:type="dcterms:W3CDTF">2019-03-05T21:11:57Z</dcterms:created>
  <dcterms:modified xsi:type="dcterms:W3CDTF">2019-03-05T21:12:09Z</dcterms:modified>
</cp:coreProperties>
</file>